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drawings/drawing2.xml" ContentType="application/vnd.openxmlformats-officedocument.drawingml.chartshapes+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charts/chart13.xml" ContentType="application/vnd.openxmlformats-officedocument.drawingml.char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charts/chart7.xml" ContentType="application/vnd.openxmlformats-officedocument.drawingml.chart+xml"/>
  <Override PartName="/ppt/charts/chart3.xml" ContentType="application/vnd.openxmlformats-officedocument.drawingml.chart+xml"/>
  <Default Extension="xlsx" ContentType="application/vnd.openxmlformats-officedocument.spreadsheetml.sheet"/>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rawings/drawing3.xml" ContentType="application/vnd.openxmlformats-officedocument.drawingml.chartshape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charts/chart16.xml" ContentType="application/vnd.openxmlformats-officedocument.drawingml.char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charts/chart14.xml" ContentType="application/vnd.openxmlformats-officedocument.drawingml.char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charts/chart8.xml" ContentType="application/vnd.openxmlformats-officedocument.drawingml.chart+xml"/>
  <Override PartName="/ppt/charts/chart12.xml" ContentType="application/vnd.openxmlformats-officedocument.drawingml.chart+xml"/>
  <Override PartName="/ppt/slideLayouts/slideLayout10.xml" ContentType="application/vnd.openxmlformats-officedocument.presentationml.slideLayout+xml"/>
  <Override PartName="/ppt/charts/chart6.xml" ContentType="application/vnd.openxmlformats-officedocument.drawingml.chart+xml"/>
  <Override PartName="/ppt/charts/chart10.xml" ContentType="application/vnd.openxmlformats-officedocument.drawingml.chart+xml"/>
  <Override PartName="/ppt/slides/slide89.xml" ContentType="application/vnd.openxmlformats-officedocument.presentationml.slide+xml"/>
  <Override PartName="/ppt/charts/chart4.xml" ContentType="application/vnd.openxmlformats-officedocument.drawingml.chart+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charts/chart2.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rawings/drawing4.xml" ContentType="application/vnd.openxmlformats-officedocument.drawingml.chartshape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charts/chart15.xml" ContentType="application/vnd.openxmlformats-officedocument.drawingml.char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slides/slide79.xml" ContentType="application/vnd.openxmlformats-officedocument.presentationml.slid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drawings/drawing5.xml" ContentType="application/vnd.openxmlformats-officedocument.drawingml.chartshape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1"/>
  </p:sldMasterIdLst>
  <p:notesMasterIdLst>
    <p:notesMasterId r:id="rId91"/>
  </p:notesMasterIdLst>
  <p:sldIdLst>
    <p:sldId id="256" r:id="rId2"/>
    <p:sldId id="257" r:id="rId3"/>
    <p:sldId id="258" r:id="rId4"/>
    <p:sldId id="260" r:id="rId5"/>
    <p:sldId id="261" r:id="rId6"/>
    <p:sldId id="262" r:id="rId7"/>
    <p:sldId id="264" r:id="rId8"/>
    <p:sldId id="350" r:id="rId9"/>
    <p:sldId id="268" r:id="rId10"/>
    <p:sldId id="269" r:id="rId11"/>
    <p:sldId id="271" r:id="rId12"/>
    <p:sldId id="272" r:id="rId13"/>
    <p:sldId id="274" r:id="rId14"/>
    <p:sldId id="277" r:id="rId15"/>
    <p:sldId id="278" r:id="rId16"/>
    <p:sldId id="280" r:id="rId17"/>
    <p:sldId id="284" r:id="rId18"/>
    <p:sldId id="285" r:id="rId19"/>
    <p:sldId id="356" r:id="rId20"/>
    <p:sldId id="355" r:id="rId21"/>
    <p:sldId id="354" r:id="rId22"/>
    <p:sldId id="357" r:id="rId23"/>
    <p:sldId id="291" r:id="rId24"/>
    <p:sldId id="292" r:id="rId25"/>
    <p:sldId id="293" r:id="rId26"/>
    <p:sldId id="396" r:id="rId27"/>
    <p:sldId id="397" r:id="rId28"/>
    <p:sldId id="398" r:id="rId29"/>
    <p:sldId id="391" r:id="rId30"/>
    <p:sldId id="392" r:id="rId31"/>
    <p:sldId id="393" r:id="rId32"/>
    <p:sldId id="394" r:id="rId33"/>
    <p:sldId id="405" r:id="rId34"/>
    <p:sldId id="406" r:id="rId35"/>
    <p:sldId id="294" r:id="rId36"/>
    <p:sldId id="358" r:id="rId37"/>
    <p:sldId id="359" r:id="rId38"/>
    <p:sldId id="360" r:id="rId39"/>
    <p:sldId id="413" r:id="rId40"/>
    <p:sldId id="414" r:id="rId41"/>
    <p:sldId id="361" r:id="rId42"/>
    <p:sldId id="362" r:id="rId43"/>
    <p:sldId id="363" r:id="rId44"/>
    <p:sldId id="366" r:id="rId45"/>
    <p:sldId id="367" r:id="rId46"/>
    <p:sldId id="368" r:id="rId47"/>
    <p:sldId id="369" r:id="rId48"/>
    <p:sldId id="365" r:id="rId49"/>
    <p:sldId id="375" r:id="rId50"/>
    <p:sldId id="407" r:id="rId51"/>
    <p:sldId id="321" r:id="rId52"/>
    <p:sldId id="323" r:id="rId53"/>
    <p:sldId id="324" r:id="rId54"/>
    <p:sldId id="376" r:id="rId55"/>
    <p:sldId id="378" r:id="rId56"/>
    <p:sldId id="379" r:id="rId57"/>
    <p:sldId id="380" r:id="rId58"/>
    <p:sldId id="327" r:id="rId59"/>
    <p:sldId id="401" r:id="rId60"/>
    <p:sldId id="402" r:id="rId61"/>
    <p:sldId id="400" r:id="rId62"/>
    <p:sldId id="328" r:id="rId63"/>
    <p:sldId id="329" r:id="rId64"/>
    <p:sldId id="330" r:id="rId65"/>
    <p:sldId id="383" r:id="rId66"/>
    <p:sldId id="331" r:id="rId67"/>
    <p:sldId id="332" r:id="rId68"/>
    <p:sldId id="333" r:id="rId69"/>
    <p:sldId id="410" r:id="rId70"/>
    <p:sldId id="335" r:id="rId71"/>
    <p:sldId id="336" r:id="rId72"/>
    <p:sldId id="408" r:id="rId73"/>
    <p:sldId id="337" r:id="rId74"/>
    <p:sldId id="339" r:id="rId75"/>
    <p:sldId id="421" r:id="rId76"/>
    <p:sldId id="411" r:id="rId77"/>
    <p:sldId id="412" r:id="rId78"/>
    <p:sldId id="340" r:id="rId79"/>
    <p:sldId id="403" r:id="rId80"/>
    <p:sldId id="404" r:id="rId81"/>
    <p:sldId id="342" r:id="rId82"/>
    <p:sldId id="384" r:id="rId83"/>
    <p:sldId id="416" r:id="rId84"/>
    <p:sldId id="417" r:id="rId85"/>
    <p:sldId id="343" r:id="rId86"/>
    <p:sldId id="420" r:id="rId87"/>
    <p:sldId id="347" r:id="rId88"/>
    <p:sldId id="390" r:id="rId89"/>
    <p:sldId id="349" r:id="rId90"/>
  </p:sldIdLst>
  <p:sldSz cx="12192000" cy="6858000"/>
  <p:notesSz cx="9309100" cy="6954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60033"/>
    <a:srgbClr val="3333FF"/>
    <a:srgbClr val="FF00FF"/>
    <a:srgbClr val="99FF66"/>
    <a:srgbClr val="FF0000"/>
    <a:srgbClr val="FF3399"/>
    <a:srgbClr val="FF3300"/>
    <a:srgbClr val="FFFF99"/>
    <a:srgbClr val="6BF72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6985" autoAdjust="0"/>
    <p:restoredTop sz="80108" autoAdjust="0"/>
  </p:normalViewPr>
  <p:slideViewPr>
    <p:cSldViewPr>
      <p:cViewPr>
        <p:scale>
          <a:sx n="66" d="100"/>
          <a:sy n="66" d="100"/>
        </p:scale>
        <p:origin x="-282" y="-546"/>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3" d="100"/>
          <a:sy n="73" d="100"/>
        </p:scale>
        <p:origin x="-1914" y="-96"/>
      </p:cViewPr>
      <p:guideLst>
        <p:guide orient="horz" pos="2190"/>
        <p:guide pos="2932"/>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Book1"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aucea\Desktop\Feed%20back%20analyzer\FEEDBACK%20ANALYSIS.xlsx" TargetMode="Externa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Office_Excel_Worksheet1.xlsx"/><Relationship Id="rId1" Type="http://schemas.openxmlformats.org/officeDocument/2006/relationships/themeOverride" Target="../theme/themeOverride1.xml"/></Relationships>
</file>

<file path=ppt/charts/_rels/chart12.xml.rels><?xml version="1.0" encoding="UTF-8" standalone="yes"?>
<Relationships xmlns="http://schemas.openxmlformats.org/package/2006/relationships"><Relationship Id="rId1" Type="http://schemas.openxmlformats.org/officeDocument/2006/relationships/oleObject" Target="file:///C:\Users\aucea\Desktop\New%20NAAC%20PPT\B.Tech.(Chemical%20Engg)%20COMPLETE%20CO-PO%20Attainment.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aucea\Desktop\NAAC%20presentation\B.Tech.(Biotechnology)%20COMPLETE%20CO-PO%20Attainment.xlsx" TargetMode="External"/></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C:\Users\aucea\Desktop\Feed%20back%20analyzer\pie%20dia%20grams.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aucea\Desktop\Feed%20back%20analyzer\pie%20dia%20grams.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aucea\Desktop\Feed%20back%20analyzer\pie%20dia%20grams.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Users\aucea\Desktop\Feed%20back%20analyzer\pie%20dia%20gram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aucea\Desktop\Feed%20back%20analyzer\FEEDBACK%20ANALYSI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aucea\Desktop\Feed%20back%20analyzer\FEEDBACK%20ANALYSIS.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aucea\Desktop\Feed%20back%20analyzer\FEEDBACK%20ANALYSIS.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aucea\Desktop\Feed%20back%20analyzer\FEEDBACK%20ANALYSI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10940354330708672"/>
          <c:y val="0.18410104986876641"/>
          <c:w val="0.50840266841644333"/>
          <c:h val="0.80274105539440088"/>
        </c:manualLayout>
      </c:layout>
      <c:pieChart>
        <c:varyColors val="1"/>
        <c:ser>
          <c:idx val="0"/>
          <c:order val="0"/>
          <c:tx>
            <c:strRef>
              <c:f>Sheet1!$B$1</c:f>
              <c:strCache>
                <c:ptCount val="1"/>
                <c:pt idx="0">
                  <c:v>  </c:v>
                </c:pt>
              </c:strCache>
            </c:strRef>
          </c:tx>
          <c:cat>
            <c:strRef>
              <c:f>Sheet1!$A$2:$A$4</c:f>
              <c:strCache>
                <c:ptCount val="3"/>
                <c:pt idx="0">
                  <c:v>Professors</c:v>
                </c:pt>
                <c:pt idx="1">
                  <c:v>Associate Professors</c:v>
                </c:pt>
                <c:pt idx="2">
                  <c:v>Assistant Professor</c:v>
                </c:pt>
              </c:strCache>
            </c:strRef>
          </c:cat>
          <c:val>
            <c:numRef>
              <c:f>Sheet1!$B$2:$B$4</c:f>
              <c:numCache>
                <c:formatCode>General</c:formatCode>
                <c:ptCount val="3"/>
                <c:pt idx="0">
                  <c:v>12</c:v>
                </c:pt>
                <c:pt idx="1">
                  <c:v>3</c:v>
                </c:pt>
                <c:pt idx="2">
                  <c:v>1</c:v>
                </c:pt>
              </c:numCache>
            </c:numRef>
          </c:val>
          <c:extLst xmlns:c16r2="http://schemas.microsoft.com/office/drawing/2015/06/chart">
            <c:ext xmlns:c16="http://schemas.microsoft.com/office/drawing/2014/chart" uri="{C3380CC4-5D6E-409C-BE32-E72D297353CC}">
              <c16:uniqueId val="{00000000-3085-41D5-905F-01F8DEC81738}"/>
            </c:ext>
          </c:extLst>
        </c:ser>
        <c:firstSliceAng val="0"/>
      </c:pieChart>
    </c:plotArea>
    <c:legend>
      <c:legendPos val="r"/>
      <c:layout>
        <c:manualLayout>
          <c:xMode val="edge"/>
          <c:yMode val="edge"/>
          <c:x val="0.57998753280839965"/>
          <c:y val="0.33488525472777791"/>
          <c:w val="0.40334580052493441"/>
          <c:h val="0.48396897503197239"/>
        </c:manualLayout>
      </c:layout>
    </c:legend>
    <c:plotVisOnly val="1"/>
    <c:dispBlanksAs val="zero"/>
  </c:chart>
  <c:txPr>
    <a:bodyPr/>
    <a:lstStyle/>
    <a:p>
      <a:pPr>
        <a:defRPr sz="1800">
          <a:latin typeface="Times New Roman" pitchFamily="18" charset="0"/>
          <a:cs typeface="Times New Roman" pitchFamily="18" charset="0"/>
        </a:defRPr>
      </a:pPr>
      <a:endParaRPr lang="en-US"/>
    </a:p>
  </c:txPr>
  <c:externalData r:id="rId1"/>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lgn="ctr">
              <a:defRPr sz="1200" b="1"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IN" sz="1200" b="1">
                <a:latin typeface="Times New Roman" panose="02020603050405020304" pitchFamily="18" charset="0"/>
                <a:cs typeface="Times New Roman" panose="02020603050405020304" pitchFamily="18" charset="0"/>
              </a:rPr>
              <a:t>EMPLOYER F</a:t>
            </a:r>
            <a:r>
              <a:rPr lang="en-IN" sz="1200" b="1" baseline="0">
                <a:latin typeface="Times New Roman" panose="02020603050405020304" pitchFamily="18" charset="0"/>
                <a:cs typeface="Times New Roman" panose="02020603050405020304" pitchFamily="18" charset="0"/>
              </a:rPr>
              <a:t>EEDBACK ON CURRICULUM</a:t>
            </a:r>
            <a:endParaRPr lang="en-IN" sz="1200" b="1">
              <a:latin typeface="Times New Roman" panose="02020603050405020304" pitchFamily="18" charset="0"/>
              <a:cs typeface="Times New Roman" panose="02020603050405020304" pitchFamily="18" charset="0"/>
            </a:endParaRPr>
          </a:p>
        </c:rich>
      </c:tx>
      <c:layout>
        <c:manualLayout>
          <c:xMode val="edge"/>
          <c:yMode val="edge"/>
          <c:x val="0.23911217619536831"/>
          <c:y val="0"/>
        </c:manualLayout>
      </c:layout>
      <c:spPr>
        <a:noFill/>
        <a:ln>
          <a:noFill/>
        </a:ln>
        <a:effectLst/>
      </c:spPr>
    </c:title>
    <c:plotArea>
      <c:layout>
        <c:manualLayout>
          <c:layoutTarget val="inner"/>
          <c:xMode val="edge"/>
          <c:yMode val="edge"/>
          <c:x val="9.7254666083407257E-2"/>
          <c:y val="8.4881160688247345E-2"/>
          <c:w val="0.87714913240012682"/>
          <c:h val="0.77618365412656765"/>
        </c:manualLayout>
      </c:layout>
      <c:barChart>
        <c:barDir val="col"/>
        <c:grouping val="clustered"/>
        <c:ser>
          <c:idx val="0"/>
          <c:order val="0"/>
          <c:tx>
            <c:v>STRONGLY AGREE</c:v>
          </c:tx>
          <c:spPr>
            <a:solidFill>
              <a:schemeClr val="accent1"/>
            </a:solidFill>
            <a:ln>
              <a:noFill/>
            </a:ln>
            <a:effectLst/>
          </c:spPr>
          <c:cat>
            <c:strRef>
              <c:f>'EMPLOYER FEEDBACK '!$A$2:$A$9</c:f>
              <c:strCache>
                <c:ptCount val="8"/>
                <c:pt idx="0">
                  <c:v>Q1</c:v>
                </c:pt>
                <c:pt idx="1">
                  <c:v>Q2</c:v>
                </c:pt>
                <c:pt idx="2">
                  <c:v>Q3</c:v>
                </c:pt>
                <c:pt idx="3">
                  <c:v>Q4</c:v>
                </c:pt>
                <c:pt idx="4">
                  <c:v>Q5</c:v>
                </c:pt>
                <c:pt idx="5">
                  <c:v>Q6</c:v>
                </c:pt>
                <c:pt idx="6">
                  <c:v>Q7</c:v>
                </c:pt>
                <c:pt idx="7">
                  <c:v>Q8</c:v>
                </c:pt>
              </c:strCache>
            </c:strRef>
          </c:cat>
          <c:val>
            <c:numRef>
              <c:f>'EMPLOYER FEEDBACK '!$B$2:$B$9</c:f>
              <c:numCache>
                <c:formatCode>General</c:formatCode>
                <c:ptCount val="8"/>
                <c:pt idx="0">
                  <c:v>13</c:v>
                </c:pt>
                <c:pt idx="1">
                  <c:v>10</c:v>
                </c:pt>
                <c:pt idx="2">
                  <c:v>10</c:v>
                </c:pt>
                <c:pt idx="3">
                  <c:v>10</c:v>
                </c:pt>
                <c:pt idx="4">
                  <c:v>9</c:v>
                </c:pt>
                <c:pt idx="5">
                  <c:v>10</c:v>
                </c:pt>
                <c:pt idx="6">
                  <c:v>10</c:v>
                </c:pt>
                <c:pt idx="7">
                  <c:v>13</c:v>
                </c:pt>
              </c:numCache>
            </c:numRef>
          </c:val>
          <c:extLst xmlns:c16r2="http://schemas.microsoft.com/office/drawing/2015/06/chart">
            <c:ext xmlns:c16="http://schemas.microsoft.com/office/drawing/2014/chart" uri="{C3380CC4-5D6E-409C-BE32-E72D297353CC}">
              <c16:uniqueId val="{00000000-024B-48FC-ACD8-9D12D38DAFF4}"/>
            </c:ext>
          </c:extLst>
        </c:ser>
        <c:ser>
          <c:idx val="1"/>
          <c:order val="1"/>
          <c:tx>
            <c:v>AGREE</c:v>
          </c:tx>
          <c:spPr>
            <a:solidFill>
              <a:schemeClr val="accent2"/>
            </a:solidFill>
            <a:ln>
              <a:noFill/>
            </a:ln>
            <a:effectLst>
              <a:softEdge rad="0"/>
            </a:effectLst>
          </c:spPr>
          <c:cat>
            <c:strRef>
              <c:f>'EMPLOYER FEEDBACK '!$A$2:$A$9</c:f>
              <c:strCache>
                <c:ptCount val="8"/>
                <c:pt idx="0">
                  <c:v>Q1</c:v>
                </c:pt>
                <c:pt idx="1">
                  <c:v>Q2</c:v>
                </c:pt>
                <c:pt idx="2">
                  <c:v>Q3</c:v>
                </c:pt>
                <c:pt idx="3">
                  <c:v>Q4</c:v>
                </c:pt>
                <c:pt idx="4">
                  <c:v>Q5</c:v>
                </c:pt>
                <c:pt idx="5">
                  <c:v>Q6</c:v>
                </c:pt>
                <c:pt idx="6">
                  <c:v>Q7</c:v>
                </c:pt>
                <c:pt idx="7">
                  <c:v>Q8</c:v>
                </c:pt>
              </c:strCache>
            </c:strRef>
          </c:cat>
          <c:val>
            <c:numRef>
              <c:f>'EMPLOYER FEEDBACK '!$C$2:$C$9</c:f>
              <c:numCache>
                <c:formatCode>General</c:formatCode>
                <c:ptCount val="8"/>
                <c:pt idx="0">
                  <c:v>7</c:v>
                </c:pt>
                <c:pt idx="1">
                  <c:v>6</c:v>
                </c:pt>
                <c:pt idx="2">
                  <c:v>11</c:v>
                </c:pt>
                <c:pt idx="3">
                  <c:v>11</c:v>
                </c:pt>
                <c:pt idx="4">
                  <c:v>11</c:v>
                </c:pt>
                <c:pt idx="5">
                  <c:v>7</c:v>
                </c:pt>
                <c:pt idx="6">
                  <c:v>10</c:v>
                </c:pt>
                <c:pt idx="7">
                  <c:v>8</c:v>
                </c:pt>
              </c:numCache>
            </c:numRef>
          </c:val>
          <c:extLst xmlns:c16r2="http://schemas.microsoft.com/office/drawing/2015/06/chart">
            <c:ext xmlns:c16="http://schemas.microsoft.com/office/drawing/2014/chart" uri="{C3380CC4-5D6E-409C-BE32-E72D297353CC}">
              <c16:uniqueId val="{00000001-024B-48FC-ACD8-9D12D38DAFF4}"/>
            </c:ext>
          </c:extLst>
        </c:ser>
        <c:ser>
          <c:idx val="2"/>
          <c:order val="2"/>
          <c:tx>
            <c:v>DISAGREE</c:v>
          </c:tx>
          <c:spPr>
            <a:solidFill>
              <a:schemeClr val="accent3"/>
            </a:solidFill>
            <a:ln>
              <a:noFill/>
            </a:ln>
            <a:effectLst/>
          </c:spPr>
          <c:cat>
            <c:strRef>
              <c:f>'EMPLOYER FEEDBACK '!$A$2:$A$9</c:f>
              <c:strCache>
                <c:ptCount val="8"/>
                <c:pt idx="0">
                  <c:v>Q1</c:v>
                </c:pt>
                <c:pt idx="1">
                  <c:v>Q2</c:v>
                </c:pt>
                <c:pt idx="2">
                  <c:v>Q3</c:v>
                </c:pt>
                <c:pt idx="3">
                  <c:v>Q4</c:v>
                </c:pt>
                <c:pt idx="4">
                  <c:v>Q5</c:v>
                </c:pt>
                <c:pt idx="5">
                  <c:v>Q6</c:v>
                </c:pt>
                <c:pt idx="6">
                  <c:v>Q7</c:v>
                </c:pt>
                <c:pt idx="7">
                  <c:v>Q8</c:v>
                </c:pt>
              </c:strCache>
            </c:strRef>
          </c:cat>
          <c:val>
            <c:numRef>
              <c:f>'EMPLOYER FEEDBACK '!$D$2:$D$9</c:f>
              <c:numCache>
                <c:formatCode>General</c:formatCode>
                <c:ptCount val="8"/>
                <c:pt idx="0">
                  <c:v>1</c:v>
                </c:pt>
                <c:pt idx="1">
                  <c:v>5</c:v>
                </c:pt>
                <c:pt idx="2">
                  <c:v>0</c:v>
                </c:pt>
                <c:pt idx="3">
                  <c:v>0</c:v>
                </c:pt>
                <c:pt idx="4">
                  <c:v>1</c:v>
                </c:pt>
                <c:pt idx="5">
                  <c:v>4</c:v>
                </c:pt>
                <c:pt idx="6">
                  <c:v>1</c:v>
                </c:pt>
                <c:pt idx="7">
                  <c:v>0</c:v>
                </c:pt>
              </c:numCache>
            </c:numRef>
          </c:val>
          <c:extLst xmlns:c16r2="http://schemas.microsoft.com/office/drawing/2015/06/chart">
            <c:ext xmlns:c16="http://schemas.microsoft.com/office/drawing/2014/chart" uri="{C3380CC4-5D6E-409C-BE32-E72D297353CC}">
              <c16:uniqueId val="{00000002-024B-48FC-ACD8-9D12D38DAFF4}"/>
            </c:ext>
          </c:extLst>
        </c:ser>
        <c:gapWidth val="219"/>
        <c:overlap val="-27"/>
        <c:axId val="111819776"/>
        <c:axId val="111846528"/>
      </c:barChart>
      <c:catAx>
        <c:axId val="111819776"/>
        <c:scaling>
          <c:orientation val="minMax"/>
        </c:scaling>
        <c:axPos val="b"/>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IN" sz="1200" b="1">
                    <a:latin typeface="Times New Roman" panose="02020603050405020304" pitchFamily="18" charset="0"/>
                    <a:cs typeface="Times New Roman" panose="02020603050405020304" pitchFamily="18" charset="0"/>
                  </a:rPr>
                  <a:t>Question Number</a:t>
                </a:r>
                <a:endParaRPr lang="en-IN" sz="1200" b="1" baseline="0">
                  <a:latin typeface="Times New Roman" panose="02020603050405020304" pitchFamily="18" charset="0"/>
                  <a:cs typeface="Times New Roman" panose="02020603050405020304" pitchFamily="18" charset="0"/>
                </a:endParaRPr>
              </a:p>
            </c:rich>
          </c:tx>
          <c:layout/>
          <c:spPr>
            <a:noFill/>
            <a:ln>
              <a:noFill/>
            </a:ln>
            <a:effectLst/>
          </c:spPr>
        </c:title>
        <c:numFmt formatCode="General" sourceLinked="1"/>
        <c:maj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11846528"/>
        <c:crosses val="autoZero"/>
        <c:auto val="1"/>
        <c:lblAlgn val="ctr"/>
        <c:lblOffset val="100"/>
      </c:catAx>
      <c:valAx>
        <c:axId val="111846528"/>
        <c:scaling>
          <c:orientation val="minMax"/>
        </c:scaling>
        <c:axPos val="l"/>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IN" sz="1200" b="1">
                    <a:latin typeface="Times New Roman" panose="02020603050405020304" pitchFamily="18" charset="0"/>
                    <a:cs typeface="Times New Roman" panose="02020603050405020304" pitchFamily="18" charset="0"/>
                  </a:rPr>
                  <a:t>No.</a:t>
                </a:r>
                <a:r>
                  <a:rPr lang="en-IN" sz="1200" b="1" baseline="0">
                    <a:latin typeface="Times New Roman" panose="02020603050405020304" pitchFamily="18" charset="0"/>
                    <a:cs typeface="Times New Roman" panose="02020603050405020304" pitchFamily="18" charset="0"/>
                  </a:rPr>
                  <a:t> of Employer responses</a:t>
                </a:r>
                <a:endParaRPr lang="en-IN" sz="1200" b="1">
                  <a:latin typeface="Times New Roman" panose="02020603050405020304" pitchFamily="18" charset="0"/>
                  <a:cs typeface="Times New Roman" panose="02020603050405020304" pitchFamily="18" charset="0"/>
                </a:endParaRPr>
              </a:p>
            </c:rich>
          </c:tx>
          <c:layout/>
          <c:spPr>
            <a:noFill/>
            <a:ln>
              <a:noFill/>
            </a:ln>
            <a:effectLst/>
          </c:spPr>
        </c:title>
        <c:numFmt formatCode="General" sourceLinked="1"/>
        <c:maj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11819776"/>
        <c:crosses val="autoZero"/>
        <c:crossBetween val="between"/>
      </c:valAx>
      <c:spPr>
        <a:noFill/>
        <a:ln w="12700">
          <a:solidFill>
            <a:schemeClr val="tx1"/>
          </a:solidFill>
        </a:ln>
        <a:effectLst/>
      </c:spPr>
    </c:plotArea>
    <c:legend>
      <c:legendPos val="t"/>
      <c:layout>
        <c:manualLayout>
          <c:xMode val="edge"/>
          <c:yMode val="edge"/>
          <c:x val="0.14374755511582207"/>
          <c:y val="0.13516984153059841"/>
          <c:w val="0.77998580020430286"/>
          <c:h val="6.2310994754707777E-2"/>
        </c:manualLayout>
      </c:layout>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lang val="en-US"/>
  <c:style val="4"/>
  <c:clrMapOvr bg1="lt1" tx1="dk1" bg2="lt2" tx2="dk2" accent1="accent1" accent2="accent2" accent3="accent3" accent4="accent4" accent5="accent5" accent6="accent6" hlink="hlink" folHlink="folHlink"/>
  <c:chart>
    <c:title>
      <c:tx>
        <c:rich>
          <a:bodyPr/>
          <a:lstStyle/>
          <a:p>
            <a:pPr>
              <a:defRPr>
                <a:solidFill>
                  <a:srgbClr val="C00000"/>
                </a:solidFill>
                <a:latin typeface="Times New Roman" panose="02020603050405020304" pitchFamily="18" charset="0"/>
                <a:cs typeface="Times New Roman" panose="02020603050405020304" pitchFamily="18" charset="0"/>
              </a:defRPr>
            </a:pPr>
            <a:r>
              <a:rPr lang="en-IN" dirty="0">
                <a:solidFill>
                  <a:srgbClr val="C00000"/>
                </a:solidFill>
                <a:latin typeface="Times New Roman" panose="02020603050405020304" pitchFamily="18" charset="0"/>
                <a:cs typeface="Times New Roman" panose="02020603050405020304" pitchFamily="18" charset="0"/>
              </a:rPr>
              <a:t>Numerical Methods in Chemical Engineering </a:t>
            </a:r>
          </a:p>
        </c:rich>
      </c:tx>
      <c:layout/>
    </c:title>
    <c:plotArea>
      <c:layout/>
      <c:barChart>
        <c:barDir val="col"/>
        <c:grouping val="clustered"/>
        <c:ser>
          <c:idx val="1"/>
          <c:order val="0"/>
          <c:tx>
            <c:v>series 1</c:v>
          </c:tx>
          <c:val>
            <c:numLit>
              <c:formatCode>General</c:formatCode>
              <c:ptCount val="5"/>
              <c:pt idx="0">
                <c:v>98.59</c:v>
              </c:pt>
              <c:pt idx="1">
                <c:v>98.59</c:v>
              </c:pt>
              <c:pt idx="2">
                <c:v>98.59</c:v>
              </c:pt>
              <c:pt idx="3">
                <c:v>98.59</c:v>
              </c:pt>
              <c:pt idx="4">
                <c:v>98.59</c:v>
              </c:pt>
            </c:numLit>
          </c:val>
          <c:extLst xmlns:c16r2="http://schemas.microsoft.com/office/drawing/2015/06/chart">
            <c:ext xmlns:c16="http://schemas.microsoft.com/office/drawing/2014/chart" uri="{C3380CC4-5D6E-409C-BE32-E72D297353CC}">
              <c16:uniqueId val="{00000000-920A-49FE-B557-C9196A7F775F}"/>
            </c:ext>
          </c:extLst>
        </c:ser>
        <c:axId val="168126336"/>
        <c:axId val="168127872"/>
        <c:extLst xmlns:c16r2="http://schemas.microsoft.com/office/drawing/2015/06/chart">
          <c:ext xmlns:c15="http://schemas.microsoft.com/office/drawing/2012/chart" uri="{02D57815-91ED-43cb-92C2-25804820EDAC}">
            <c15:filteredBarSeries>
              <c15:ser>
                <c:idx val="0"/>
                <c:order val="0"/>
                <c:invertIfNegative val="0"/>
                <c:val>
                  <c:numRef>
                    <c:extLst>
                      <c:ext uri="{02D57815-91ED-43cb-92C2-25804820EDAC}">
                        <c15:formulaRef>
                          <c15:sqref>'[1]Overall CO'!$L$7:$L$12</c15:sqref>
                        </c15:formulaRef>
                      </c:ext>
                    </c:extLst>
                    <c:numCache>
                      <c:formatCode>General</c:formatCode>
                      <c:ptCount val="6"/>
                      <c:pt idx="0">
                        <c:v>0</c:v>
                      </c:pt>
                      <c:pt idx="1">
                        <c:v>0</c:v>
                      </c:pt>
                      <c:pt idx="2">
                        <c:v>0</c:v>
                      </c:pt>
                      <c:pt idx="3">
                        <c:v>0</c:v>
                      </c:pt>
                      <c:pt idx="4">
                        <c:v>0</c:v>
                      </c:pt>
                      <c:pt idx="5">
                        <c:v>0</c:v>
                      </c:pt>
                    </c:numCache>
                  </c:numRef>
                </c:val>
                <c:extLst>
                  <c:ext uri="{02D57815-91ED-43cb-92C2-25804820EDAC}">
                    <c15:filteredCategoryTitle>
                      <c15:cat>
                        <c:numRef>
                          <c:extLst>
                            <c:ext uri="{02D57815-91ED-43cb-92C2-25804820EDAC}">
                              <c15:formulaRef>
                                <c15:sqref>'[1]Overall CO'!$K$7:$K$12</c15:sqref>
                              </c15:formulaRef>
                            </c:ext>
                          </c:extLst>
                          <c:numCache>
                            <c:formatCode>General</c:formatCode>
                            <c:ptCount val="6"/>
                            <c:pt idx="0">
                              <c:v>0</c:v>
                            </c:pt>
                            <c:pt idx="1">
                              <c:v>0</c:v>
                            </c:pt>
                            <c:pt idx="2">
                              <c:v>0</c:v>
                            </c:pt>
                            <c:pt idx="3">
                              <c:v>0</c:v>
                            </c:pt>
                            <c:pt idx="4">
                              <c:v>0</c:v>
                            </c:pt>
                            <c:pt idx="5">
                              <c:v>0</c:v>
                            </c:pt>
                          </c:numCache>
                        </c:numRef>
                      </c15:cat>
                    </c15:filteredCategoryTitle>
                  </c:ext>
                  <c:ext xmlns:c16="http://schemas.microsoft.com/office/drawing/2014/chart" uri="{C3380CC4-5D6E-409C-BE32-E72D297353CC}">
                    <c16:uniqueId val="{00000001-920A-49FE-B557-C9196A7F775F}"/>
                  </c:ext>
                </c:extLst>
              </c15:ser>
            </c15:filteredBarSeries>
          </c:ext>
        </c:extLst>
      </c:barChart>
      <c:catAx>
        <c:axId val="168126336"/>
        <c:scaling>
          <c:orientation val="minMax"/>
        </c:scaling>
        <c:axPos val="b"/>
        <c:numFmt formatCode="General" sourceLinked="0"/>
        <c:tickLblPos val="nextTo"/>
        <c:txPr>
          <a:bodyPr/>
          <a:lstStyle/>
          <a:p>
            <a:pPr>
              <a:defRPr lang="en-US"/>
            </a:pPr>
            <a:endParaRPr lang="en-US"/>
          </a:p>
        </c:txPr>
        <c:crossAx val="168127872"/>
        <c:crosses val="autoZero"/>
        <c:auto val="1"/>
        <c:lblAlgn val="ctr"/>
        <c:lblOffset val="100"/>
      </c:catAx>
      <c:valAx>
        <c:axId val="168127872"/>
        <c:scaling>
          <c:orientation val="minMax"/>
          <c:max val="100"/>
          <c:min val="0"/>
        </c:scaling>
        <c:axPos val="l"/>
        <c:majorGridlines/>
        <c:title>
          <c:tx>
            <c:rich>
              <a:bodyPr/>
              <a:lstStyle/>
              <a:p>
                <a:pPr>
                  <a:defRPr sz="1600">
                    <a:solidFill>
                      <a:srgbClr val="C00000"/>
                    </a:solidFill>
                    <a:latin typeface="Times New Roman" panose="02020603050405020304" pitchFamily="18" charset="0"/>
                    <a:cs typeface="Times New Roman" panose="02020603050405020304" pitchFamily="18" charset="0"/>
                  </a:defRPr>
                </a:pPr>
                <a:r>
                  <a:rPr lang="en-IN" sz="1600" dirty="0">
                    <a:solidFill>
                      <a:srgbClr val="C00000"/>
                    </a:solidFill>
                    <a:latin typeface="Times New Roman" panose="02020603050405020304" pitchFamily="18" charset="0"/>
                    <a:cs typeface="Times New Roman" panose="02020603050405020304" pitchFamily="18" charset="0"/>
                  </a:rPr>
                  <a:t>CO Attainment</a:t>
                </a:r>
              </a:p>
            </c:rich>
          </c:tx>
          <c:layout/>
        </c:title>
        <c:numFmt formatCode="General" sourceLinked="1"/>
        <c:tickLblPos val="nextTo"/>
        <c:txPr>
          <a:bodyPr/>
          <a:lstStyle/>
          <a:p>
            <a:pPr>
              <a:defRPr lang="en-US" sz="1200">
                <a:solidFill>
                  <a:srgbClr val="C00000"/>
                </a:solidFill>
              </a:defRPr>
            </a:pPr>
            <a:endParaRPr lang="en-US"/>
          </a:p>
        </c:txPr>
        <c:crossAx val="168126336"/>
        <c:crosses val="autoZero"/>
        <c:crossBetween val="between"/>
      </c:valAx>
      <c:dTable>
        <c:showHorzBorder val="1"/>
        <c:showVertBorder val="1"/>
        <c:showOutline val="1"/>
        <c:showKeys val="1"/>
        <c:txPr>
          <a:bodyPr/>
          <a:lstStyle/>
          <a:p>
            <a:pPr rtl="0">
              <a:defRPr sz="1200">
                <a:solidFill>
                  <a:srgbClr val="C00000"/>
                </a:solidFill>
              </a:defRPr>
            </a:pPr>
            <a:endParaRPr lang="en-US"/>
          </a:p>
        </c:txPr>
      </c:dTable>
    </c:plotArea>
    <c:plotVisOnly val="1"/>
    <c:dispBlanksAs val="gap"/>
  </c:chart>
  <c:externalData r:id="rId2"/>
</c:chartSpace>
</file>

<file path=ppt/charts/chart12.xml><?xml version="1.0" encoding="utf-8"?>
<c:chartSpace xmlns:c="http://schemas.openxmlformats.org/drawingml/2006/chart" xmlns:a="http://schemas.openxmlformats.org/drawingml/2006/main" xmlns:r="http://schemas.openxmlformats.org/officeDocument/2006/relationships">
  <c:lang val="en-US"/>
  <c:chart>
    <c:plotArea>
      <c:layout/>
      <c:barChart>
        <c:barDir val="col"/>
        <c:grouping val="clustered"/>
        <c:ser>
          <c:idx val="0"/>
          <c:order val="0"/>
          <c:cat>
            <c:strRef>
              <c:f>Sheet1!$E$1:$E$12</c:f>
              <c:strCache>
                <c:ptCount val="12"/>
                <c:pt idx="0">
                  <c:v>PO1</c:v>
                </c:pt>
                <c:pt idx="1">
                  <c:v>PO2</c:v>
                </c:pt>
                <c:pt idx="2">
                  <c:v>PO3</c:v>
                </c:pt>
                <c:pt idx="3">
                  <c:v>PO4</c:v>
                </c:pt>
                <c:pt idx="4">
                  <c:v>PO5</c:v>
                </c:pt>
                <c:pt idx="5">
                  <c:v>PO6</c:v>
                </c:pt>
                <c:pt idx="6">
                  <c:v>PO7</c:v>
                </c:pt>
                <c:pt idx="7">
                  <c:v>PO8</c:v>
                </c:pt>
                <c:pt idx="8">
                  <c:v>PO9</c:v>
                </c:pt>
                <c:pt idx="9">
                  <c:v>PO10</c:v>
                </c:pt>
                <c:pt idx="10">
                  <c:v>PO11</c:v>
                </c:pt>
                <c:pt idx="11">
                  <c:v>PO12</c:v>
                </c:pt>
              </c:strCache>
            </c:strRef>
          </c:cat>
          <c:val>
            <c:numRef>
              <c:f>Sheet1!$F$1:$F$12</c:f>
              <c:numCache>
                <c:formatCode>General</c:formatCode>
                <c:ptCount val="12"/>
                <c:pt idx="0">
                  <c:v>2.8</c:v>
                </c:pt>
                <c:pt idx="1">
                  <c:v>2.8</c:v>
                </c:pt>
                <c:pt idx="2">
                  <c:v>2.82</c:v>
                </c:pt>
                <c:pt idx="3">
                  <c:v>2.84</c:v>
                </c:pt>
                <c:pt idx="4">
                  <c:v>2.82</c:v>
                </c:pt>
                <c:pt idx="5">
                  <c:v>2.82</c:v>
                </c:pt>
                <c:pt idx="6">
                  <c:v>2.7800000000000002</c:v>
                </c:pt>
                <c:pt idx="7">
                  <c:v>2.7800000000000002</c:v>
                </c:pt>
                <c:pt idx="8">
                  <c:v>2.8499999999999988</c:v>
                </c:pt>
                <c:pt idx="9">
                  <c:v>2.79</c:v>
                </c:pt>
                <c:pt idx="10">
                  <c:v>2.8099999999999987</c:v>
                </c:pt>
                <c:pt idx="11">
                  <c:v>2.82</c:v>
                </c:pt>
              </c:numCache>
            </c:numRef>
          </c:val>
          <c:extLst xmlns:c16r2="http://schemas.microsoft.com/office/drawing/2015/06/chart">
            <c:ext xmlns:c16="http://schemas.microsoft.com/office/drawing/2014/chart" uri="{C3380CC4-5D6E-409C-BE32-E72D297353CC}">
              <c16:uniqueId val="{00000000-C308-431A-A8AB-6988BE2CA691}"/>
            </c:ext>
          </c:extLst>
        </c:ser>
        <c:axId val="112253568"/>
        <c:axId val="111870336"/>
      </c:barChart>
      <c:catAx>
        <c:axId val="112253568"/>
        <c:scaling>
          <c:orientation val="minMax"/>
        </c:scaling>
        <c:axPos val="b"/>
        <c:numFmt formatCode="General" sourceLinked="0"/>
        <c:tickLblPos val="nextTo"/>
        <c:txPr>
          <a:bodyPr/>
          <a:lstStyle/>
          <a:p>
            <a:pPr>
              <a:defRPr sz="1600">
                <a:latin typeface="Times New Roman" pitchFamily="18" charset="0"/>
                <a:cs typeface="Times New Roman" pitchFamily="18" charset="0"/>
              </a:defRPr>
            </a:pPr>
            <a:endParaRPr lang="en-US"/>
          </a:p>
        </c:txPr>
        <c:crossAx val="111870336"/>
        <c:crosses val="autoZero"/>
        <c:auto val="1"/>
        <c:lblAlgn val="ctr"/>
        <c:lblOffset val="100"/>
      </c:catAx>
      <c:valAx>
        <c:axId val="111870336"/>
        <c:scaling>
          <c:orientation val="minMax"/>
        </c:scaling>
        <c:axPos val="l"/>
        <c:majorGridlines/>
        <c:numFmt formatCode="General" sourceLinked="1"/>
        <c:tickLblPos val="nextTo"/>
        <c:txPr>
          <a:bodyPr/>
          <a:lstStyle/>
          <a:p>
            <a:pPr>
              <a:defRPr sz="1800">
                <a:latin typeface="Times New Roman" pitchFamily="18" charset="0"/>
                <a:cs typeface="Times New Roman" pitchFamily="18" charset="0"/>
              </a:defRPr>
            </a:pPr>
            <a:endParaRPr lang="en-US"/>
          </a:p>
        </c:txPr>
        <c:crossAx val="112253568"/>
        <c:crosses val="autoZero"/>
        <c:crossBetween val="between"/>
      </c:valAx>
    </c:plotArea>
    <c:plotVisOnly val="1"/>
    <c:dispBlanksAs val="gap"/>
  </c:chart>
  <c:externalData r:id="rId1"/>
</c:chartSpace>
</file>

<file path=ppt/charts/chart13.xml><?xml version="1.0" encoding="utf-8"?>
<c:chartSpace xmlns:c="http://schemas.openxmlformats.org/drawingml/2006/chart" xmlns:a="http://schemas.openxmlformats.org/drawingml/2006/main" xmlns:r="http://schemas.openxmlformats.org/officeDocument/2006/relationships">
  <c:lang val="en-US"/>
  <c:chart>
    <c:plotArea>
      <c:layout/>
      <c:barChart>
        <c:barDir val="col"/>
        <c:grouping val="clustered"/>
        <c:ser>
          <c:idx val="0"/>
          <c:order val="0"/>
          <c:cat>
            <c:strRef>
              <c:f>Sheet1!$E$1:$E$12</c:f>
              <c:strCache>
                <c:ptCount val="12"/>
                <c:pt idx="0">
                  <c:v>PO1</c:v>
                </c:pt>
                <c:pt idx="1">
                  <c:v>PO2</c:v>
                </c:pt>
                <c:pt idx="2">
                  <c:v>PO3</c:v>
                </c:pt>
                <c:pt idx="3">
                  <c:v>PO4</c:v>
                </c:pt>
                <c:pt idx="4">
                  <c:v>PO5</c:v>
                </c:pt>
                <c:pt idx="5">
                  <c:v>PO6</c:v>
                </c:pt>
                <c:pt idx="6">
                  <c:v>PO7</c:v>
                </c:pt>
                <c:pt idx="7">
                  <c:v>PO8</c:v>
                </c:pt>
                <c:pt idx="8">
                  <c:v>PO9</c:v>
                </c:pt>
                <c:pt idx="9">
                  <c:v>PO10</c:v>
                </c:pt>
                <c:pt idx="10">
                  <c:v>PO11</c:v>
                </c:pt>
                <c:pt idx="11">
                  <c:v>PO12</c:v>
                </c:pt>
              </c:strCache>
            </c:strRef>
          </c:cat>
          <c:val>
            <c:numRef>
              <c:f>Sheet1!$F$1:$F$12</c:f>
              <c:numCache>
                <c:formatCode>General</c:formatCode>
                <c:ptCount val="12"/>
                <c:pt idx="0">
                  <c:v>2.79</c:v>
                </c:pt>
                <c:pt idx="1">
                  <c:v>2.7800000000000002</c:v>
                </c:pt>
                <c:pt idx="2">
                  <c:v>2.7800000000000002</c:v>
                </c:pt>
                <c:pt idx="3">
                  <c:v>2.82</c:v>
                </c:pt>
                <c:pt idx="4">
                  <c:v>2.82</c:v>
                </c:pt>
                <c:pt idx="5">
                  <c:v>2.94</c:v>
                </c:pt>
                <c:pt idx="6">
                  <c:v>2.86</c:v>
                </c:pt>
                <c:pt idx="7">
                  <c:v>2.9</c:v>
                </c:pt>
                <c:pt idx="8">
                  <c:v>2.8299999999999987</c:v>
                </c:pt>
                <c:pt idx="9">
                  <c:v>2.8699999999999997</c:v>
                </c:pt>
                <c:pt idx="10">
                  <c:v>2.7800000000000002</c:v>
                </c:pt>
                <c:pt idx="11">
                  <c:v>2.8099999999999987</c:v>
                </c:pt>
              </c:numCache>
            </c:numRef>
          </c:val>
          <c:extLst xmlns:c16r2="http://schemas.microsoft.com/office/drawing/2015/06/chart">
            <c:ext xmlns:c16="http://schemas.microsoft.com/office/drawing/2014/chart" uri="{C3380CC4-5D6E-409C-BE32-E72D297353CC}">
              <c16:uniqueId val="{00000000-6441-4422-8BBD-2BBA724F9C8B}"/>
            </c:ext>
          </c:extLst>
        </c:ser>
        <c:axId val="112263552"/>
        <c:axId val="112265088"/>
      </c:barChart>
      <c:catAx>
        <c:axId val="112263552"/>
        <c:scaling>
          <c:orientation val="minMax"/>
        </c:scaling>
        <c:axPos val="b"/>
        <c:numFmt formatCode="General" sourceLinked="0"/>
        <c:tickLblPos val="nextTo"/>
        <c:txPr>
          <a:bodyPr/>
          <a:lstStyle/>
          <a:p>
            <a:pPr>
              <a:defRPr sz="1400">
                <a:latin typeface="Times New Roman" pitchFamily="18" charset="0"/>
                <a:cs typeface="Times New Roman" pitchFamily="18" charset="0"/>
              </a:defRPr>
            </a:pPr>
            <a:endParaRPr lang="en-US"/>
          </a:p>
        </c:txPr>
        <c:crossAx val="112265088"/>
        <c:crosses val="autoZero"/>
        <c:auto val="1"/>
        <c:lblAlgn val="ctr"/>
        <c:lblOffset val="100"/>
      </c:catAx>
      <c:valAx>
        <c:axId val="112265088"/>
        <c:scaling>
          <c:orientation val="minMax"/>
        </c:scaling>
        <c:axPos val="l"/>
        <c:majorGridlines/>
        <c:numFmt formatCode="General" sourceLinked="1"/>
        <c:tickLblPos val="nextTo"/>
        <c:txPr>
          <a:bodyPr/>
          <a:lstStyle/>
          <a:p>
            <a:pPr>
              <a:defRPr sz="1600">
                <a:latin typeface="Times New Roman" pitchFamily="18" charset="0"/>
                <a:cs typeface="Times New Roman" pitchFamily="18" charset="0"/>
              </a:defRPr>
            </a:pPr>
            <a:endParaRPr lang="en-US"/>
          </a:p>
        </c:txPr>
        <c:crossAx val="112263552"/>
        <c:crosses val="autoZero"/>
        <c:crossBetween val="between"/>
      </c:valAx>
    </c:plotArea>
    <c:plotVisOnly val="1"/>
    <c:dispBlanksAs val="gap"/>
  </c:chart>
  <c:externalData r:id="rId1"/>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0"/>
          <c:order val="0"/>
          <c:tx>
            <c:strRef>
              <c:f>Sheet1!$B$1</c:f>
              <c:strCache>
                <c:ptCount val="1"/>
                <c:pt idx="0">
                  <c:v>Higher studies</c:v>
                </c:pt>
              </c:strCache>
            </c:strRef>
          </c:tx>
          <c:cat>
            <c:strRef>
              <c:f>Sheet1!$A$2:$A$7</c:f>
              <c:strCache>
                <c:ptCount val="6"/>
                <c:pt idx="0">
                  <c:v>2017-18</c:v>
                </c:pt>
                <c:pt idx="1">
                  <c:v>2018-19</c:v>
                </c:pt>
                <c:pt idx="2">
                  <c:v>2019-20</c:v>
                </c:pt>
                <c:pt idx="3">
                  <c:v>2020-21</c:v>
                </c:pt>
                <c:pt idx="4">
                  <c:v>2021-22</c:v>
                </c:pt>
                <c:pt idx="5">
                  <c:v>2022-23</c:v>
                </c:pt>
              </c:strCache>
            </c:strRef>
          </c:cat>
          <c:val>
            <c:numRef>
              <c:f>Sheet1!$B$2:$B$7</c:f>
              <c:numCache>
                <c:formatCode>General</c:formatCode>
                <c:ptCount val="6"/>
                <c:pt idx="0">
                  <c:v>6</c:v>
                </c:pt>
                <c:pt idx="1">
                  <c:v>5</c:v>
                </c:pt>
                <c:pt idx="2">
                  <c:v>11</c:v>
                </c:pt>
                <c:pt idx="3">
                  <c:v>6</c:v>
                </c:pt>
                <c:pt idx="4">
                  <c:v>5</c:v>
                </c:pt>
                <c:pt idx="5">
                  <c:v>12</c:v>
                </c:pt>
              </c:numCache>
            </c:numRef>
          </c:val>
          <c:extLst xmlns:c16r2="http://schemas.microsoft.com/office/drawing/2015/06/chart">
            <c:ext xmlns:c16="http://schemas.microsoft.com/office/drawing/2014/chart" uri="{C3380CC4-5D6E-409C-BE32-E72D297353CC}">
              <c16:uniqueId val="{00000000-202C-4593-BD0E-A1A74D15195C}"/>
            </c:ext>
          </c:extLst>
        </c:ser>
        <c:ser>
          <c:idx val="1"/>
          <c:order val="1"/>
          <c:tx>
            <c:strRef>
              <c:f>Sheet1!$C$1</c:f>
              <c:strCache>
                <c:ptCount val="1"/>
                <c:pt idx="0">
                  <c:v>Placements</c:v>
                </c:pt>
              </c:strCache>
            </c:strRef>
          </c:tx>
          <c:dPt>
            <c:idx val="0"/>
            <c:spPr>
              <a:solidFill>
                <a:srgbClr val="FF3300"/>
              </a:solidFill>
            </c:spPr>
            <c:extLst xmlns:c16r2="http://schemas.microsoft.com/office/drawing/2015/06/chart">
              <c:ext xmlns:c16="http://schemas.microsoft.com/office/drawing/2014/chart" uri="{C3380CC4-5D6E-409C-BE32-E72D297353CC}">
                <c16:uniqueId val="{00000001-202C-4593-BD0E-A1A74D15195C}"/>
              </c:ext>
            </c:extLst>
          </c:dPt>
          <c:dPt>
            <c:idx val="5"/>
            <c:spPr>
              <a:solidFill>
                <a:srgbClr val="FF0000"/>
              </a:solidFill>
            </c:spPr>
            <c:extLst xmlns:c16r2="http://schemas.microsoft.com/office/drawing/2015/06/chart">
              <c:ext xmlns:c16="http://schemas.microsoft.com/office/drawing/2014/chart" uri="{C3380CC4-5D6E-409C-BE32-E72D297353CC}">
                <c16:uniqueId val="{00000002-202C-4593-BD0E-A1A74D15195C}"/>
              </c:ext>
            </c:extLst>
          </c:dPt>
          <c:cat>
            <c:strRef>
              <c:f>Sheet1!$A$2:$A$7</c:f>
              <c:strCache>
                <c:ptCount val="6"/>
                <c:pt idx="0">
                  <c:v>2017-18</c:v>
                </c:pt>
                <c:pt idx="1">
                  <c:v>2018-19</c:v>
                </c:pt>
                <c:pt idx="2">
                  <c:v>2019-20</c:v>
                </c:pt>
                <c:pt idx="3">
                  <c:v>2020-21</c:v>
                </c:pt>
                <c:pt idx="4">
                  <c:v>2021-22</c:v>
                </c:pt>
                <c:pt idx="5">
                  <c:v>2022-23</c:v>
                </c:pt>
              </c:strCache>
            </c:strRef>
          </c:cat>
          <c:val>
            <c:numRef>
              <c:f>Sheet1!$C$2:$C$7</c:f>
              <c:numCache>
                <c:formatCode>General</c:formatCode>
                <c:ptCount val="6"/>
                <c:pt idx="0">
                  <c:v>126</c:v>
                </c:pt>
                <c:pt idx="1">
                  <c:v>49</c:v>
                </c:pt>
                <c:pt idx="2">
                  <c:v>35</c:v>
                </c:pt>
                <c:pt idx="3">
                  <c:v>76</c:v>
                </c:pt>
                <c:pt idx="4">
                  <c:v>53</c:v>
                </c:pt>
                <c:pt idx="5">
                  <c:v>120</c:v>
                </c:pt>
              </c:numCache>
            </c:numRef>
          </c:val>
          <c:extLst xmlns:c16r2="http://schemas.microsoft.com/office/drawing/2015/06/chart">
            <c:ext xmlns:c16="http://schemas.microsoft.com/office/drawing/2014/chart" uri="{C3380CC4-5D6E-409C-BE32-E72D297353CC}">
              <c16:uniqueId val="{00000003-202C-4593-BD0E-A1A74D15195C}"/>
            </c:ext>
          </c:extLst>
        </c:ser>
        <c:axId val="112291200"/>
        <c:axId val="114009216"/>
      </c:barChart>
      <c:catAx>
        <c:axId val="112291200"/>
        <c:scaling>
          <c:orientation val="minMax"/>
        </c:scaling>
        <c:axPos val="b"/>
        <c:numFmt formatCode="General" sourceLinked="0"/>
        <c:tickLblPos val="nextTo"/>
        <c:txPr>
          <a:bodyPr/>
          <a:lstStyle/>
          <a:p>
            <a:pPr>
              <a:defRPr sz="1400"/>
            </a:pPr>
            <a:endParaRPr lang="en-US"/>
          </a:p>
        </c:txPr>
        <c:crossAx val="114009216"/>
        <c:crosses val="autoZero"/>
        <c:auto val="1"/>
        <c:lblAlgn val="ctr"/>
        <c:lblOffset val="100"/>
      </c:catAx>
      <c:valAx>
        <c:axId val="114009216"/>
        <c:scaling>
          <c:orientation val="minMax"/>
        </c:scaling>
        <c:axPos val="l"/>
        <c:majorGridlines/>
        <c:numFmt formatCode="General" sourceLinked="1"/>
        <c:tickLblPos val="nextTo"/>
        <c:txPr>
          <a:bodyPr/>
          <a:lstStyle/>
          <a:p>
            <a:pPr>
              <a:defRPr sz="1400"/>
            </a:pPr>
            <a:endParaRPr lang="en-US"/>
          </a:p>
        </c:txPr>
        <c:crossAx val="112291200"/>
        <c:crosses val="autoZero"/>
        <c:crossBetween val="between"/>
      </c:valAx>
    </c:plotArea>
    <c:legend>
      <c:legendPos val="r"/>
      <c:legendEntry>
        <c:idx val="0"/>
        <c:txPr>
          <a:bodyPr/>
          <a:lstStyle/>
          <a:p>
            <a:pPr>
              <a:defRPr sz="1050"/>
            </a:pPr>
            <a:endParaRPr lang="en-US"/>
          </a:p>
        </c:txPr>
      </c:legendEntry>
      <c:legendEntry>
        <c:idx val="1"/>
        <c:txPr>
          <a:bodyPr/>
          <a:lstStyle/>
          <a:p>
            <a:pPr>
              <a:defRPr sz="1050"/>
            </a:pPr>
            <a:endParaRPr lang="en-US"/>
          </a:p>
        </c:txPr>
      </c:legendEntry>
      <c:layout>
        <c:manualLayout>
          <c:xMode val="edge"/>
          <c:yMode val="edge"/>
          <c:x val="0.83887688457547793"/>
          <c:y val="0.39890343648904553"/>
          <c:w val="0.14561923945553407"/>
          <c:h val="0.14017762314594387"/>
        </c:manualLayout>
      </c:layout>
    </c:legend>
    <c:plotVisOnly val="1"/>
    <c:dispBlanksAs val="gap"/>
  </c:chart>
  <c:externalData r:id="rId1"/>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0"/>
          <c:order val="0"/>
          <c:cat>
            <c:strRef>
              <c:f>Sheet4!$A$1:$A$6</c:f>
              <c:strCache>
                <c:ptCount val="6"/>
                <c:pt idx="0">
                  <c:v>2017-18</c:v>
                </c:pt>
                <c:pt idx="1">
                  <c:v>2018-19</c:v>
                </c:pt>
                <c:pt idx="2">
                  <c:v>2019-20</c:v>
                </c:pt>
                <c:pt idx="3">
                  <c:v>2020-21</c:v>
                </c:pt>
                <c:pt idx="4">
                  <c:v>2021-22</c:v>
                </c:pt>
                <c:pt idx="5">
                  <c:v>2022-23</c:v>
                </c:pt>
              </c:strCache>
            </c:strRef>
          </c:cat>
          <c:val>
            <c:numRef>
              <c:f>Sheet4!$B$1:$B$6</c:f>
              <c:numCache>
                <c:formatCode>General</c:formatCode>
                <c:ptCount val="6"/>
                <c:pt idx="0">
                  <c:v>126</c:v>
                </c:pt>
                <c:pt idx="1">
                  <c:v>49</c:v>
                </c:pt>
                <c:pt idx="2">
                  <c:v>35</c:v>
                </c:pt>
                <c:pt idx="3">
                  <c:v>76</c:v>
                </c:pt>
                <c:pt idx="4">
                  <c:v>53</c:v>
                </c:pt>
                <c:pt idx="5">
                  <c:v>120</c:v>
                </c:pt>
              </c:numCache>
            </c:numRef>
          </c:val>
          <c:extLst xmlns:c16r2="http://schemas.microsoft.com/office/drawing/2015/06/chart">
            <c:ext xmlns:c16="http://schemas.microsoft.com/office/drawing/2014/chart" uri="{C3380CC4-5D6E-409C-BE32-E72D297353CC}">
              <c16:uniqueId val="{00000000-7B2E-48F3-89BD-EE28487AA9F7}"/>
            </c:ext>
          </c:extLst>
        </c:ser>
        <c:axId val="114061696"/>
        <c:axId val="114063232"/>
      </c:barChart>
      <c:catAx>
        <c:axId val="114061696"/>
        <c:scaling>
          <c:orientation val="minMax"/>
        </c:scaling>
        <c:axPos val="b"/>
        <c:numFmt formatCode="General" sourceLinked="0"/>
        <c:tickLblPos val="nextTo"/>
        <c:txPr>
          <a:bodyPr/>
          <a:lstStyle/>
          <a:p>
            <a:pPr>
              <a:defRPr sz="1600"/>
            </a:pPr>
            <a:endParaRPr lang="en-US"/>
          </a:p>
        </c:txPr>
        <c:crossAx val="114063232"/>
        <c:crosses val="autoZero"/>
        <c:auto val="1"/>
        <c:lblAlgn val="ctr"/>
        <c:lblOffset val="100"/>
      </c:catAx>
      <c:valAx>
        <c:axId val="114063232"/>
        <c:scaling>
          <c:orientation val="minMax"/>
        </c:scaling>
        <c:axPos val="l"/>
        <c:majorGridlines/>
        <c:numFmt formatCode="General" sourceLinked="1"/>
        <c:tickLblPos val="nextTo"/>
        <c:txPr>
          <a:bodyPr/>
          <a:lstStyle/>
          <a:p>
            <a:pPr>
              <a:defRPr sz="1600"/>
            </a:pPr>
            <a:endParaRPr lang="en-US"/>
          </a:p>
        </c:txPr>
        <c:crossAx val="114061696"/>
        <c:crosses val="autoZero"/>
        <c:crossBetween val="between"/>
      </c:valAx>
    </c:plotArea>
    <c:plotVisOnly val="1"/>
    <c:dispBlanksAs val="gap"/>
  </c:chart>
  <c:externalData r:id="rId1"/>
</c:chartSpace>
</file>

<file path=ppt/charts/chart16.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barChart>
        <c:barDir val="col"/>
        <c:grouping val="clustered"/>
        <c:ser>
          <c:idx val="0"/>
          <c:order val="0"/>
          <c:tx>
            <c:strRef>
              <c:f>Sheet2!$B$1</c:f>
              <c:strCache>
                <c:ptCount val="1"/>
                <c:pt idx="0">
                  <c:v>No. of students </c:v>
                </c:pt>
              </c:strCache>
            </c:strRef>
          </c:tx>
          <c:cat>
            <c:strRef>
              <c:f>Sheet2!$A$2:$A$7</c:f>
              <c:strCache>
                <c:ptCount val="6"/>
                <c:pt idx="0">
                  <c:v>2017-18</c:v>
                </c:pt>
                <c:pt idx="1">
                  <c:v>2018-19</c:v>
                </c:pt>
                <c:pt idx="2">
                  <c:v>2019-20</c:v>
                </c:pt>
                <c:pt idx="3">
                  <c:v>2020-21</c:v>
                </c:pt>
                <c:pt idx="4">
                  <c:v>2021-22</c:v>
                </c:pt>
                <c:pt idx="5">
                  <c:v>2022-23</c:v>
                </c:pt>
              </c:strCache>
            </c:strRef>
          </c:cat>
          <c:val>
            <c:numRef>
              <c:f>Sheet2!$B$2:$B$7</c:f>
              <c:numCache>
                <c:formatCode>General</c:formatCode>
                <c:ptCount val="6"/>
                <c:pt idx="0">
                  <c:v>6</c:v>
                </c:pt>
                <c:pt idx="1">
                  <c:v>5</c:v>
                </c:pt>
                <c:pt idx="2">
                  <c:v>11</c:v>
                </c:pt>
                <c:pt idx="3">
                  <c:v>6</c:v>
                </c:pt>
                <c:pt idx="4">
                  <c:v>5</c:v>
                </c:pt>
                <c:pt idx="5">
                  <c:v>12</c:v>
                </c:pt>
              </c:numCache>
            </c:numRef>
          </c:val>
          <c:extLst xmlns:c16r2="http://schemas.microsoft.com/office/drawing/2015/06/chart">
            <c:ext xmlns:c16="http://schemas.microsoft.com/office/drawing/2014/chart" uri="{C3380CC4-5D6E-409C-BE32-E72D297353CC}">
              <c16:uniqueId val="{00000000-A92F-4E20-8447-0B6AD5895F58}"/>
            </c:ext>
          </c:extLst>
        </c:ser>
        <c:axId val="119505664"/>
        <c:axId val="119507200"/>
      </c:barChart>
      <c:catAx>
        <c:axId val="119505664"/>
        <c:scaling>
          <c:orientation val="minMax"/>
        </c:scaling>
        <c:axPos val="b"/>
        <c:numFmt formatCode="General" sourceLinked="0"/>
        <c:tickLblPos val="nextTo"/>
        <c:txPr>
          <a:bodyPr/>
          <a:lstStyle/>
          <a:p>
            <a:pPr>
              <a:defRPr sz="1800">
                <a:solidFill>
                  <a:srgbClr val="FF0000"/>
                </a:solidFill>
              </a:defRPr>
            </a:pPr>
            <a:endParaRPr lang="en-US"/>
          </a:p>
        </c:txPr>
        <c:crossAx val="119507200"/>
        <c:crosses val="autoZero"/>
        <c:auto val="1"/>
        <c:lblAlgn val="ctr"/>
        <c:lblOffset val="100"/>
      </c:catAx>
      <c:valAx>
        <c:axId val="119507200"/>
        <c:scaling>
          <c:orientation val="minMax"/>
        </c:scaling>
        <c:axPos val="l"/>
        <c:numFmt formatCode="General" sourceLinked="1"/>
        <c:tickLblPos val="nextTo"/>
        <c:txPr>
          <a:bodyPr/>
          <a:lstStyle/>
          <a:p>
            <a:pPr>
              <a:defRPr sz="1800">
                <a:solidFill>
                  <a:srgbClr val="FF0000"/>
                </a:solidFill>
              </a:defRPr>
            </a:pPr>
            <a:endParaRPr lang="en-US"/>
          </a:p>
        </c:txPr>
        <c:crossAx val="119505664"/>
        <c:crosses val="autoZero"/>
        <c:crossBetween val="between"/>
      </c:valAx>
    </c:plotArea>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plotArea>
      <c:layout/>
      <c:pieChart>
        <c:varyColors val="1"/>
        <c:ser>
          <c:idx val="0"/>
          <c:order val="0"/>
          <c:cat>
            <c:strRef>
              <c:f>Sheet1!$A$2:$A$4</c:f>
              <c:strCache>
                <c:ptCount val="3"/>
                <c:pt idx="0">
                  <c:v>Expert Members in State and Central Govt.</c:v>
                </c:pt>
                <c:pt idx="1">
                  <c:v>Registrar</c:v>
                </c:pt>
                <c:pt idx="2">
                  <c:v>AU Administration</c:v>
                </c:pt>
              </c:strCache>
            </c:strRef>
          </c:cat>
          <c:val>
            <c:numRef>
              <c:f>Sheet1!$B$2:$B$4</c:f>
              <c:numCache>
                <c:formatCode>General</c:formatCode>
                <c:ptCount val="3"/>
                <c:pt idx="0">
                  <c:v>7</c:v>
                </c:pt>
                <c:pt idx="1">
                  <c:v>1</c:v>
                </c:pt>
                <c:pt idx="2">
                  <c:v>8</c:v>
                </c:pt>
              </c:numCache>
            </c:numRef>
          </c:val>
        </c:ser>
        <c:firstSliceAng val="0"/>
      </c:pieChart>
    </c:plotArea>
    <c:legend>
      <c:legendPos val="r"/>
      <c:legendEntry>
        <c:idx val="0"/>
        <c:txPr>
          <a:bodyPr/>
          <a:lstStyle/>
          <a:p>
            <a:pPr>
              <a:defRPr sz="1800">
                <a:latin typeface="Times New Roman" pitchFamily="18" charset="0"/>
                <a:cs typeface="Times New Roman" pitchFamily="18" charset="0"/>
              </a:defRPr>
            </a:pPr>
            <a:endParaRPr lang="en-US"/>
          </a:p>
        </c:txPr>
      </c:legendEntry>
      <c:legendEntry>
        <c:idx val="1"/>
        <c:txPr>
          <a:bodyPr/>
          <a:lstStyle/>
          <a:p>
            <a:pPr>
              <a:defRPr sz="1800">
                <a:latin typeface="Times New Roman" pitchFamily="18" charset="0"/>
                <a:cs typeface="Times New Roman" pitchFamily="18" charset="0"/>
              </a:defRPr>
            </a:pPr>
            <a:endParaRPr lang="en-US"/>
          </a:p>
        </c:txPr>
      </c:legendEntry>
      <c:legendEntry>
        <c:idx val="2"/>
        <c:txPr>
          <a:bodyPr/>
          <a:lstStyle/>
          <a:p>
            <a:pPr>
              <a:defRPr sz="1800">
                <a:latin typeface="Times New Roman" pitchFamily="18" charset="0"/>
                <a:cs typeface="Times New Roman" pitchFamily="18" charset="0"/>
              </a:defRPr>
            </a:pPr>
            <a:endParaRPr lang="en-US"/>
          </a:p>
        </c:txPr>
      </c:legendEntry>
      <c:layout>
        <c:manualLayout>
          <c:xMode val="edge"/>
          <c:yMode val="edge"/>
          <c:x val="0.57625342948636249"/>
          <c:y val="0.17975402113197408"/>
          <c:w val="0.42158907321050954"/>
          <c:h val="0.66568746214415653"/>
        </c:manualLayout>
      </c:layout>
    </c:legend>
    <c:plotVisOnly val="1"/>
  </c:chart>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plotArea>
      <c:layout/>
      <c:pieChart>
        <c:varyColors val="1"/>
        <c:ser>
          <c:idx val="0"/>
          <c:order val="0"/>
          <c:cat>
            <c:strRef>
              <c:f>Sheet1!$E$2:$E$4</c:f>
              <c:strCache>
                <c:ptCount val="3"/>
                <c:pt idx="0">
                  <c:v>UGC-Major </c:v>
                </c:pt>
                <c:pt idx="1">
                  <c:v>UGC-SAP-CAS-I</c:v>
                </c:pt>
                <c:pt idx="2">
                  <c:v>DST-SERB</c:v>
                </c:pt>
              </c:strCache>
            </c:strRef>
          </c:cat>
          <c:val>
            <c:numRef>
              <c:f>Sheet1!$F$2:$F$4</c:f>
              <c:numCache>
                <c:formatCode>General</c:formatCode>
                <c:ptCount val="3"/>
                <c:pt idx="0">
                  <c:v>13.44</c:v>
                </c:pt>
                <c:pt idx="1">
                  <c:v>239.7</c:v>
                </c:pt>
                <c:pt idx="2">
                  <c:v>35.31</c:v>
                </c:pt>
              </c:numCache>
            </c:numRef>
          </c:val>
          <c:extLst xmlns:c16r2="http://schemas.microsoft.com/office/drawing/2015/06/chart">
            <c:ext xmlns:c16="http://schemas.microsoft.com/office/drawing/2014/chart" uri="{C3380CC4-5D6E-409C-BE32-E72D297353CC}">
              <c16:uniqueId val="{00000000-FF0B-40DC-B892-4F4BB9B5D922}"/>
            </c:ext>
          </c:extLst>
        </c:ser>
        <c:firstSliceAng val="0"/>
      </c:pieChart>
    </c:plotArea>
    <c:legend>
      <c:legendPos val="r"/>
      <c:legendEntry>
        <c:idx val="0"/>
        <c:txPr>
          <a:bodyPr/>
          <a:lstStyle/>
          <a:p>
            <a:pPr>
              <a:defRPr sz="1400"/>
            </a:pPr>
            <a:endParaRPr lang="en-US"/>
          </a:p>
        </c:txPr>
      </c:legendEntry>
      <c:legendEntry>
        <c:idx val="1"/>
        <c:txPr>
          <a:bodyPr/>
          <a:lstStyle/>
          <a:p>
            <a:pPr>
              <a:defRPr sz="1400"/>
            </a:pPr>
            <a:endParaRPr lang="en-US"/>
          </a:p>
        </c:txPr>
      </c:legendEntry>
      <c:legendEntry>
        <c:idx val="2"/>
        <c:txPr>
          <a:bodyPr/>
          <a:lstStyle/>
          <a:p>
            <a:pPr>
              <a:defRPr sz="1400"/>
            </a:pPr>
            <a:endParaRPr lang="en-US"/>
          </a:p>
        </c:txPr>
      </c:legendEntry>
      <c:layout/>
    </c:legend>
    <c:plotVisOnly val="1"/>
    <c:dispBlanksAs val="zero"/>
  </c:chart>
  <c:externalData r:id="rId1"/>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plotArea>
      <c:layout/>
      <c:pieChart>
        <c:varyColors val="1"/>
        <c:ser>
          <c:idx val="0"/>
          <c:order val="0"/>
          <c:dPt>
            <c:idx val="2"/>
            <c:explosion val="2"/>
            <c:extLst xmlns:c16r2="http://schemas.microsoft.com/office/drawing/2015/06/chart">
              <c:ext xmlns:c16="http://schemas.microsoft.com/office/drawing/2014/chart" uri="{C3380CC4-5D6E-409C-BE32-E72D297353CC}">
                <c16:uniqueId val="{00000000-ADDB-4BFA-B239-E4C67E9D36D8}"/>
              </c:ext>
            </c:extLst>
          </c:dPt>
          <c:cat>
            <c:strRef>
              <c:f>Sheet3!$A$1:$A$5</c:f>
              <c:strCache>
                <c:ptCount val="5"/>
                <c:pt idx="0">
                  <c:v>SCOPUS</c:v>
                </c:pt>
                <c:pt idx="1">
                  <c:v>Web of Science</c:v>
                </c:pt>
                <c:pt idx="2">
                  <c:v>SCI</c:v>
                </c:pt>
                <c:pt idx="3">
                  <c:v>SCIE</c:v>
                </c:pt>
                <c:pt idx="4">
                  <c:v>UGC Care</c:v>
                </c:pt>
              </c:strCache>
            </c:strRef>
          </c:cat>
          <c:val>
            <c:numRef>
              <c:f>Sheet3!$B$1:$B$5</c:f>
              <c:numCache>
                <c:formatCode>General</c:formatCode>
                <c:ptCount val="5"/>
                <c:pt idx="0">
                  <c:v>144</c:v>
                </c:pt>
                <c:pt idx="1">
                  <c:v>10</c:v>
                </c:pt>
                <c:pt idx="2">
                  <c:v>4</c:v>
                </c:pt>
                <c:pt idx="3">
                  <c:v>19</c:v>
                </c:pt>
                <c:pt idx="4">
                  <c:v>5</c:v>
                </c:pt>
              </c:numCache>
            </c:numRef>
          </c:val>
          <c:extLst xmlns:c16r2="http://schemas.microsoft.com/office/drawing/2015/06/chart">
            <c:ext xmlns:c16="http://schemas.microsoft.com/office/drawing/2014/chart" uri="{C3380CC4-5D6E-409C-BE32-E72D297353CC}">
              <c16:uniqueId val="{00000001-ADDB-4BFA-B239-E4C67E9D36D8}"/>
            </c:ext>
          </c:extLst>
        </c:ser>
        <c:firstSliceAng val="0"/>
      </c:pieChart>
    </c:plotArea>
    <c:legend>
      <c:legendPos val="r"/>
      <c:layout>
        <c:manualLayout>
          <c:xMode val="edge"/>
          <c:yMode val="edge"/>
          <c:x val="0.75120213833564919"/>
          <c:y val="0.29094679571303705"/>
          <c:w val="0.23409197931140971"/>
          <c:h val="0.56393946850393761"/>
        </c:manualLayout>
      </c:layout>
      <c:txPr>
        <a:bodyPr/>
        <a:lstStyle/>
        <a:p>
          <a:pPr>
            <a:defRPr sz="1400"/>
          </a:pPr>
          <a:endParaRPr lang="en-US"/>
        </a:p>
      </c:txPr>
    </c:legend>
    <c:plotVisOnly val="1"/>
    <c:dispBlanksAs val="zero"/>
  </c:chart>
  <c:externalData r:id="rId1"/>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0"/>
          <c:order val="0"/>
          <c:cat>
            <c:strRef>
              <c:f>Sheet2!$A$1:$A$22</c:f>
              <c:strCache>
                <c:ptCount val="22"/>
                <c:pt idx="0">
                  <c:v>Prof. Pulipati King</c:v>
                </c:pt>
                <c:pt idx="1">
                  <c:v>Prof. R. Padma Sree</c:v>
                </c:pt>
                <c:pt idx="2">
                  <c:v>Prof. G.M.J. Raju</c:v>
                </c:pt>
                <c:pt idx="3">
                  <c:v>Prof. K. Jaya Raju</c:v>
                </c:pt>
                <c:pt idx="4">
                  <c:v>Prof. K.V. Ramesh</c:v>
                </c:pt>
                <c:pt idx="5">
                  <c:v>Prof. N. Chitti Babu</c:v>
                </c:pt>
                <c:pt idx="6">
                  <c:v>Prof. D. Appala Naidu</c:v>
                </c:pt>
                <c:pt idx="7">
                  <c:v>Prof. V. Sri Devi</c:v>
                </c:pt>
                <c:pt idx="8">
                  <c:v>Prof. M.V.V. Chandana Lakshmi</c:v>
                </c:pt>
                <c:pt idx="9">
                  <c:v>Prof. V. Meena</c:v>
                </c:pt>
                <c:pt idx="10">
                  <c:v>Prof.  M. Deepa</c:v>
                </c:pt>
                <c:pt idx="11">
                  <c:v>Prof. G.V.S. Sarma</c:v>
                </c:pt>
                <c:pt idx="12">
                  <c:v>Dr. Ch.A.I. Raju</c:v>
                </c:pt>
                <c:pt idx="13">
                  <c:v>Dr. M. Tukaram Bai</c:v>
                </c:pt>
                <c:pt idx="14">
                  <c:v>Dr. N.M. Yugandhar</c:v>
                </c:pt>
                <c:pt idx="15">
                  <c:v>Dr. P. Venkata Rao</c:v>
                </c:pt>
                <c:pt idx="16">
                  <c:v>Prof.V.Sujatha (Retd.,)</c:v>
                </c:pt>
                <c:pt idx="17">
                  <c:v>Prof.S.V.Naidu (Retd.,)</c:v>
                </c:pt>
                <c:pt idx="18">
                  <c:v>Prof.D.Sri Rami Reddy (Retd.,)</c:v>
                </c:pt>
                <c:pt idx="19">
                  <c:v>Prof.P.Rajendra Prasad (Retd.,)</c:v>
                </c:pt>
                <c:pt idx="20">
                  <c:v>Prof. P.J.Rao (Retd.,)</c:v>
                </c:pt>
                <c:pt idx="21">
                  <c:v>Prof.V.Nageswara Rao (Retd.,)</c:v>
                </c:pt>
              </c:strCache>
            </c:strRef>
          </c:cat>
          <c:val>
            <c:numRef>
              <c:f>Sheet2!$B$1:$B$22</c:f>
              <c:numCache>
                <c:formatCode>General</c:formatCode>
                <c:ptCount val="22"/>
                <c:pt idx="0">
                  <c:v>14</c:v>
                </c:pt>
                <c:pt idx="1">
                  <c:v>18</c:v>
                </c:pt>
                <c:pt idx="2">
                  <c:v>8</c:v>
                </c:pt>
                <c:pt idx="3">
                  <c:v>11</c:v>
                </c:pt>
                <c:pt idx="4">
                  <c:v>10</c:v>
                </c:pt>
                <c:pt idx="5">
                  <c:v>10</c:v>
                </c:pt>
                <c:pt idx="6">
                  <c:v>3</c:v>
                </c:pt>
                <c:pt idx="7">
                  <c:v>19</c:v>
                </c:pt>
                <c:pt idx="8">
                  <c:v>14</c:v>
                </c:pt>
                <c:pt idx="9">
                  <c:v>18</c:v>
                </c:pt>
                <c:pt idx="10">
                  <c:v>3</c:v>
                </c:pt>
                <c:pt idx="11">
                  <c:v>9</c:v>
                </c:pt>
                <c:pt idx="12">
                  <c:v>12</c:v>
                </c:pt>
                <c:pt idx="13">
                  <c:v>6</c:v>
                </c:pt>
                <c:pt idx="14">
                  <c:v>9</c:v>
                </c:pt>
                <c:pt idx="15">
                  <c:v>7</c:v>
                </c:pt>
                <c:pt idx="16">
                  <c:v>6</c:v>
                </c:pt>
                <c:pt idx="17">
                  <c:v>13</c:v>
                </c:pt>
                <c:pt idx="18">
                  <c:v>5</c:v>
                </c:pt>
                <c:pt idx="19">
                  <c:v>7</c:v>
                </c:pt>
                <c:pt idx="20">
                  <c:v>4</c:v>
                </c:pt>
                <c:pt idx="21">
                  <c:v>1</c:v>
                </c:pt>
              </c:numCache>
            </c:numRef>
          </c:val>
          <c:extLst xmlns:c16r2="http://schemas.microsoft.com/office/drawing/2015/06/chart">
            <c:ext xmlns:c16="http://schemas.microsoft.com/office/drawing/2014/chart" uri="{C3380CC4-5D6E-409C-BE32-E72D297353CC}">
              <c16:uniqueId val="{00000000-CF38-4BD4-A616-B9867E8C3BE9}"/>
            </c:ext>
          </c:extLst>
        </c:ser>
        <c:axId val="111362816"/>
        <c:axId val="111364352"/>
      </c:barChart>
      <c:catAx>
        <c:axId val="111362816"/>
        <c:scaling>
          <c:orientation val="minMax"/>
        </c:scaling>
        <c:axPos val="b"/>
        <c:numFmt formatCode="General" sourceLinked="0"/>
        <c:tickLblPos val="nextTo"/>
        <c:crossAx val="111364352"/>
        <c:crosses val="autoZero"/>
        <c:auto val="1"/>
        <c:lblAlgn val="ctr"/>
        <c:lblOffset val="100"/>
      </c:catAx>
      <c:valAx>
        <c:axId val="111364352"/>
        <c:scaling>
          <c:orientation val="minMax"/>
        </c:scaling>
        <c:axPos val="l"/>
        <c:majorGridlines/>
        <c:numFmt formatCode="General" sourceLinked="1"/>
        <c:tickLblPos val="nextTo"/>
        <c:crossAx val="111362816"/>
        <c:crosses val="autoZero"/>
        <c:crossBetween val="between"/>
      </c:valAx>
    </c:plotArea>
    <c:plotVisOnly val="1"/>
    <c:dispBlanksAs val="gap"/>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lgn="ctr">
              <a:defRPr sz="1200" b="1"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IN" sz="1200" b="1">
                <a:latin typeface="Times New Roman" panose="02020603050405020304" pitchFamily="18" charset="0"/>
                <a:cs typeface="Times New Roman" panose="02020603050405020304" pitchFamily="18" charset="0"/>
              </a:rPr>
              <a:t>STUDENT </a:t>
            </a:r>
            <a:r>
              <a:rPr lang="en-IN" sz="1200" b="1" baseline="0">
                <a:latin typeface="Times New Roman" panose="02020603050405020304" pitchFamily="18" charset="0"/>
                <a:cs typeface="Times New Roman" panose="02020603050405020304" pitchFamily="18" charset="0"/>
              </a:rPr>
              <a:t>FEEDBACK ON CURRICULUM</a:t>
            </a:r>
            <a:endParaRPr lang="en-IN" sz="1200" b="1">
              <a:latin typeface="Times New Roman" panose="02020603050405020304" pitchFamily="18" charset="0"/>
              <a:cs typeface="Times New Roman" panose="02020603050405020304" pitchFamily="18" charset="0"/>
            </a:endParaRPr>
          </a:p>
        </c:rich>
      </c:tx>
      <c:layout/>
      <c:spPr>
        <a:noFill/>
        <a:ln>
          <a:noFill/>
        </a:ln>
        <a:effectLst/>
      </c:spPr>
    </c:title>
    <c:plotArea>
      <c:layout>
        <c:manualLayout>
          <c:layoutTarget val="inner"/>
          <c:xMode val="edge"/>
          <c:yMode val="edge"/>
          <c:x val="0.10882870007741272"/>
          <c:y val="0.13117736651531695"/>
          <c:w val="0.86557502301741074"/>
          <c:h val="0.73659750560377601"/>
        </c:manualLayout>
      </c:layout>
      <c:barChart>
        <c:barDir val="col"/>
        <c:grouping val="clustered"/>
        <c:ser>
          <c:idx val="0"/>
          <c:order val="0"/>
          <c:tx>
            <c:v>STRONGLY AGREE</c:v>
          </c:tx>
          <c:spPr>
            <a:solidFill>
              <a:schemeClr val="accent1"/>
            </a:solidFill>
            <a:ln>
              <a:noFill/>
            </a:ln>
            <a:effectLst/>
          </c:spPr>
          <c:cat>
            <c:strRef>
              <c:f>'STUDENT FEEDBACK'!$A$2:$A$12</c:f>
              <c:strCache>
                <c:ptCount val="11"/>
                <c:pt idx="0">
                  <c:v>Q1</c:v>
                </c:pt>
                <c:pt idx="1">
                  <c:v>Q2</c:v>
                </c:pt>
                <c:pt idx="2">
                  <c:v>Q3</c:v>
                </c:pt>
                <c:pt idx="3">
                  <c:v>Q4</c:v>
                </c:pt>
                <c:pt idx="4">
                  <c:v>Q5</c:v>
                </c:pt>
                <c:pt idx="5">
                  <c:v>Q6</c:v>
                </c:pt>
                <c:pt idx="6">
                  <c:v>Q7</c:v>
                </c:pt>
                <c:pt idx="7">
                  <c:v>Q8</c:v>
                </c:pt>
                <c:pt idx="8">
                  <c:v>Q9</c:v>
                </c:pt>
                <c:pt idx="9">
                  <c:v>Q10</c:v>
                </c:pt>
                <c:pt idx="10">
                  <c:v>Q11</c:v>
                </c:pt>
              </c:strCache>
            </c:strRef>
          </c:cat>
          <c:val>
            <c:numRef>
              <c:f>'STUDENT FEEDBACK'!$B$2:$B$9</c:f>
              <c:numCache>
                <c:formatCode>General</c:formatCode>
                <c:ptCount val="8"/>
                <c:pt idx="0">
                  <c:v>68</c:v>
                </c:pt>
                <c:pt idx="1">
                  <c:v>62</c:v>
                </c:pt>
                <c:pt idx="2">
                  <c:v>67</c:v>
                </c:pt>
                <c:pt idx="3">
                  <c:v>67</c:v>
                </c:pt>
                <c:pt idx="4">
                  <c:v>59</c:v>
                </c:pt>
                <c:pt idx="5">
                  <c:v>53</c:v>
                </c:pt>
                <c:pt idx="6">
                  <c:v>61</c:v>
                </c:pt>
                <c:pt idx="7">
                  <c:v>53</c:v>
                </c:pt>
              </c:numCache>
            </c:numRef>
          </c:val>
          <c:extLst xmlns:c16r2="http://schemas.microsoft.com/office/drawing/2015/06/chart">
            <c:ext xmlns:c16="http://schemas.microsoft.com/office/drawing/2014/chart" uri="{C3380CC4-5D6E-409C-BE32-E72D297353CC}">
              <c16:uniqueId val="{00000000-87AD-4125-BA98-E23BADEB6D5F}"/>
            </c:ext>
          </c:extLst>
        </c:ser>
        <c:ser>
          <c:idx val="1"/>
          <c:order val="1"/>
          <c:tx>
            <c:v>AGREE</c:v>
          </c:tx>
          <c:spPr>
            <a:solidFill>
              <a:schemeClr val="accent2"/>
            </a:solidFill>
            <a:ln>
              <a:noFill/>
            </a:ln>
            <a:effectLst>
              <a:softEdge rad="0"/>
            </a:effectLst>
          </c:spPr>
          <c:cat>
            <c:strRef>
              <c:f>'STUDENT FEEDBACK'!$A$2:$A$12</c:f>
              <c:strCache>
                <c:ptCount val="11"/>
                <c:pt idx="0">
                  <c:v>Q1</c:v>
                </c:pt>
                <c:pt idx="1">
                  <c:v>Q2</c:v>
                </c:pt>
                <c:pt idx="2">
                  <c:v>Q3</c:v>
                </c:pt>
                <c:pt idx="3">
                  <c:v>Q4</c:v>
                </c:pt>
                <c:pt idx="4">
                  <c:v>Q5</c:v>
                </c:pt>
                <c:pt idx="5">
                  <c:v>Q6</c:v>
                </c:pt>
                <c:pt idx="6">
                  <c:v>Q7</c:v>
                </c:pt>
                <c:pt idx="7">
                  <c:v>Q8</c:v>
                </c:pt>
                <c:pt idx="8">
                  <c:v>Q9</c:v>
                </c:pt>
                <c:pt idx="9">
                  <c:v>Q10</c:v>
                </c:pt>
                <c:pt idx="10">
                  <c:v>Q11</c:v>
                </c:pt>
              </c:strCache>
            </c:strRef>
          </c:cat>
          <c:val>
            <c:numRef>
              <c:f>'STUDENT FEEDBACK'!$C$2:$C$9</c:f>
              <c:numCache>
                <c:formatCode>General</c:formatCode>
                <c:ptCount val="8"/>
                <c:pt idx="0">
                  <c:v>25</c:v>
                </c:pt>
                <c:pt idx="1">
                  <c:v>30</c:v>
                </c:pt>
                <c:pt idx="2">
                  <c:v>26</c:v>
                </c:pt>
                <c:pt idx="3">
                  <c:v>25</c:v>
                </c:pt>
                <c:pt idx="4">
                  <c:v>31</c:v>
                </c:pt>
                <c:pt idx="5">
                  <c:v>36</c:v>
                </c:pt>
                <c:pt idx="6">
                  <c:v>31</c:v>
                </c:pt>
                <c:pt idx="7">
                  <c:v>38</c:v>
                </c:pt>
              </c:numCache>
            </c:numRef>
          </c:val>
          <c:extLst xmlns:c16r2="http://schemas.microsoft.com/office/drawing/2015/06/chart">
            <c:ext xmlns:c16="http://schemas.microsoft.com/office/drawing/2014/chart" uri="{C3380CC4-5D6E-409C-BE32-E72D297353CC}">
              <c16:uniqueId val="{00000001-87AD-4125-BA98-E23BADEB6D5F}"/>
            </c:ext>
          </c:extLst>
        </c:ser>
        <c:ser>
          <c:idx val="2"/>
          <c:order val="2"/>
          <c:tx>
            <c:v>DISAGREE</c:v>
          </c:tx>
          <c:spPr>
            <a:solidFill>
              <a:schemeClr val="accent3"/>
            </a:solidFill>
            <a:ln>
              <a:noFill/>
            </a:ln>
            <a:effectLst/>
          </c:spPr>
          <c:cat>
            <c:strRef>
              <c:f>'STUDENT FEEDBACK'!$A$2:$A$12</c:f>
              <c:strCache>
                <c:ptCount val="11"/>
                <c:pt idx="0">
                  <c:v>Q1</c:v>
                </c:pt>
                <c:pt idx="1">
                  <c:v>Q2</c:v>
                </c:pt>
                <c:pt idx="2">
                  <c:v>Q3</c:v>
                </c:pt>
                <c:pt idx="3">
                  <c:v>Q4</c:v>
                </c:pt>
                <c:pt idx="4">
                  <c:v>Q5</c:v>
                </c:pt>
                <c:pt idx="5">
                  <c:v>Q6</c:v>
                </c:pt>
                <c:pt idx="6">
                  <c:v>Q7</c:v>
                </c:pt>
                <c:pt idx="7">
                  <c:v>Q8</c:v>
                </c:pt>
                <c:pt idx="8">
                  <c:v>Q9</c:v>
                </c:pt>
                <c:pt idx="9">
                  <c:v>Q10</c:v>
                </c:pt>
                <c:pt idx="10">
                  <c:v>Q11</c:v>
                </c:pt>
              </c:strCache>
            </c:strRef>
          </c:cat>
          <c:val>
            <c:numRef>
              <c:f>'STUDENT FEEDBACK'!$D$2:$D$9</c:f>
              <c:numCache>
                <c:formatCode>General</c:formatCode>
                <c:ptCount val="8"/>
                <c:pt idx="0">
                  <c:v>0</c:v>
                </c:pt>
                <c:pt idx="1">
                  <c:v>1</c:v>
                </c:pt>
                <c:pt idx="2">
                  <c:v>0</c:v>
                </c:pt>
                <c:pt idx="3">
                  <c:v>1</c:v>
                </c:pt>
                <c:pt idx="4">
                  <c:v>3</c:v>
                </c:pt>
                <c:pt idx="5">
                  <c:v>4</c:v>
                </c:pt>
                <c:pt idx="6">
                  <c:v>1</c:v>
                </c:pt>
                <c:pt idx="7">
                  <c:v>2</c:v>
                </c:pt>
              </c:numCache>
            </c:numRef>
          </c:val>
          <c:extLst xmlns:c16r2="http://schemas.microsoft.com/office/drawing/2015/06/chart">
            <c:ext xmlns:c16="http://schemas.microsoft.com/office/drawing/2014/chart" uri="{C3380CC4-5D6E-409C-BE32-E72D297353CC}">
              <c16:uniqueId val="{00000002-87AD-4125-BA98-E23BADEB6D5F}"/>
            </c:ext>
          </c:extLst>
        </c:ser>
        <c:gapWidth val="219"/>
        <c:overlap val="-27"/>
        <c:axId val="111489408"/>
        <c:axId val="111491328"/>
      </c:barChart>
      <c:catAx>
        <c:axId val="111489408"/>
        <c:scaling>
          <c:orientation val="minMax"/>
        </c:scaling>
        <c:axPos val="b"/>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IN" sz="1200" b="1">
                    <a:latin typeface="Times New Roman" panose="02020603050405020304" pitchFamily="18" charset="0"/>
                    <a:cs typeface="Times New Roman" panose="02020603050405020304" pitchFamily="18" charset="0"/>
                  </a:rPr>
                  <a:t>Question Number</a:t>
                </a:r>
                <a:endParaRPr lang="en-IN" sz="1200" b="1" baseline="0">
                  <a:latin typeface="Times New Roman" panose="02020603050405020304" pitchFamily="18" charset="0"/>
                  <a:cs typeface="Times New Roman" panose="02020603050405020304" pitchFamily="18" charset="0"/>
                </a:endParaRPr>
              </a:p>
            </c:rich>
          </c:tx>
          <c:layout/>
          <c:spPr>
            <a:noFill/>
            <a:ln>
              <a:noFill/>
            </a:ln>
            <a:effectLst/>
          </c:spPr>
        </c:title>
        <c:numFmt formatCode="General" sourceLinked="1"/>
        <c:maj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11491328"/>
        <c:crosses val="autoZero"/>
        <c:auto val="1"/>
        <c:lblAlgn val="ctr"/>
        <c:lblOffset val="100"/>
      </c:catAx>
      <c:valAx>
        <c:axId val="111491328"/>
        <c:scaling>
          <c:orientation val="minMax"/>
        </c:scaling>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IN" sz="1200" b="1" dirty="0">
                    <a:latin typeface="Times New Roman" panose="02020603050405020304" pitchFamily="18" charset="0"/>
                    <a:cs typeface="Times New Roman" panose="02020603050405020304" pitchFamily="18" charset="0"/>
                  </a:rPr>
                  <a:t>No.</a:t>
                </a:r>
                <a:r>
                  <a:rPr lang="en-IN" sz="1200" b="1" baseline="0" dirty="0">
                    <a:latin typeface="Times New Roman" panose="02020603050405020304" pitchFamily="18" charset="0"/>
                    <a:cs typeface="Times New Roman" panose="02020603050405020304" pitchFamily="18" charset="0"/>
                  </a:rPr>
                  <a:t> of Student responses</a:t>
                </a:r>
                <a:endParaRPr lang="en-IN" sz="1200" b="1" dirty="0">
                  <a:latin typeface="Times New Roman" panose="02020603050405020304" pitchFamily="18" charset="0"/>
                  <a:cs typeface="Times New Roman" panose="02020603050405020304" pitchFamily="18" charset="0"/>
                </a:endParaRPr>
              </a:p>
            </c:rich>
          </c:tx>
          <c:layout/>
          <c:spPr>
            <a:noFill/>
            <a:ln>
              <a:noFill/>
            </a:ln>
            <a:effectLst/>
          </c:spPr>
        </c:title>
        <c:numFmt formatCode="General" sourceLinked="1"/>
        <c:maj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11489408"/>
        <c:crosses val="autoZero"/>
        <c:crossBetween val="between"/>
      </c:valAx>
      <c:spPr>
        <a:noFill/>
        <a:ln w="12700">
          <a:solidFill>
            <a:schemeClr val="tx1"/>
          </a:solidFill>
        </a:ln>
        <a:effectLst/>
      </c:spPr>
    </c:plotArea>
    <c:legend>
      <c:legendPos val="t"/>
      <c:layout>
        <c:manualLayout>
          <c:xMode val="edge"/>
          <c:yMode val="edge"/>
          <c:x val="0.14374755511582207"/>
          <c:y val="0.13516984153059841"/>
          <c:w val="0.77998580020430286"/>
          <c:h val="6.2310994754707777E-2"/>
        </c:manualLayout>
      </c:layout>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lgn="ctr">
              <a:defRPr sz="1200" b="1"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IN" sz="1200" b="1">
                <a:latin typeface="Times New Roman" panose="02020603050405020304" pitchFamily="18" charset="0"/>
                <a:cs typeface="Times New Roman" panose="02020603050405020304" pitchFamily="18" charset="0"/>
              </a:rPr>
              <a:t>PARENT </a:t>
            </a:r>
            <a:r>
              <a:rPr lang="en-IN" sz="1200" b="1" baseline="0">
                <a:latin typeface="Times New Roman" panose="02020603050405020304" pitchFamily="18" charset="0"/>
                <a:cs typeface="Times New Roman" panose="02020603050405020304" pitchFamily="18" charset="0"/>
              </a:rPr>
              <a:t>FEEDBACK ON CURRICULUM</a:t>
            </a:r>
            <a:endParaRPr lang="en-IN" sz="1200" b="1">
              <a:latin typeface="Times New Roman" panose="02020603050405020304" pitchFamily="18" charset="0"/>
              <a:cs typeface="Times New Roman" panose="02020603050405020304" pitchFamily="18" charset="0"/>
            </a:endParaRPr>
          </a:p>
        </c:rich>
      </c:tx>
      <c:layout/>
      <c:spPr>
        <a:noFill/>
        <a:ln>
          <a:noFill/>
        </a:ln>
        <a:effectLst/>
      </c:spPr>
    </c:title>
    <c:plotArea>
      <c:layout>
        <c:manualLayout>
          <c:layoutTarget val="inner"/>
          <c:xMode val="edge"/>
          <c:yMode val="edge"/>
          <c:x val="0.10882870007741272"/>
          <c:y val="0.13117736651531695"/>
          <c:w val="0.86557502301741074"/>
          <c:h val="0.73659750560377601"/>
        </c:manualLayout>
      </c:layout>
      <c:barChart>
        <c:barDir val="col"/>
        <c:grouping val="clustered"/>
        <c:ser>
          <c:idx val="0"/>
          <c:order val="0"/>
          <c:tx>
            <c:v>STRONGLY AGREE</c:v>
          </c:tx>
          <c:spPr>
            <a:solidFill>
              <a:schemeClr val="accent1"/>
            </a:solidFill>
            <a:ln>
              <a:noFill/>
            </a:ln>
            <a:effectLst/>
          </c:spPr>
          <c:cat>
            <c:strRef>
              <c:f>'PARENT FEEDBACK'!$A$2:$A$7</c:f>
              <c:strCache>
                <c:ptCount val="6"/>
                <c:pt idx="0">
                  <c:v>Q1</c:v>
                </c:pt>
                <c:pt idx="1">
                  <c:v>Q2</c:v>
                </c:pt>
                <c:pt idx="2">
                  <c:v>Q3</c:v>
                </c:pt>
                <c:pt idx="3">
                  <c:v>Q4</c:v>
                </c:pt>
                <c:pt idx="4">
                  <c:v>Q5</c:v>
                </c:pt>
                <c:pt idx="5">
                  <c:v>Q6</c:v>
                </c:pt>
              </c:strCache>
              <c:extLst xmlns:c16r2="http://schemas.microsoft.com/office/drawing/2015/06/chart"/>
            </c:strRef>
          </c:cat>
          <c:val>
            <c:numRef>
              <c:f>'PARENT FEEDBACK'!$B$2:$B$9</c:f>
              <c:numCache>
                <c:formatCode>General</c:formatCode>
                <c:ptCount val="6"/>
                <c:pt idx="0">
                  <c:v>48</c:v>
                </c:pt>
                <c:pt idx="1">
                  <c:v>46</c:v>
                </c:pt>
                <c:pt idx="2">
                  <c:v>41</c:v>
                </c:pt>
                <c:pt idx="3">
                  <c:v>48</c:v>
                </c:pt>
                <c:pt idx="4">
                  <c:v>44</c:v>
                </c:pt>
                <c:pt idx="5">
                  <c:v>36</c:v>
                </c:pt>
              </c:numCache>
              <c:extLst xmlns:c16r2="http://schemas.microsoft.com/office/drawing/2015/06/chart"/>
            </c:numRef>
          </c:val>
          <c:extLst xmlns:c16r2="http://schemas.microsoft.com/office/drawing/2015/06/chart">
            <c:ext xmlns:c16="http://schemas.microsoft.com/office/drawing/2014/chart" uri="{C3380CC4-5D6E-409C-BE32-E72D297353CC}">
              <c16:uniqueId val="{00000000-5175-4954-9990-2736B9026D16}"/>
            </c:ext>
          </c:extLst>
        </c:ser>
        <c:ser>
          <c:idx val="1"/>
          <c:order val="1"/>
          <c:tx>
            <c:v>AGREE</c:v>
          </c:tx>
          <c:spPr>
            <a:solidFill>
              <a:schemeClr val="accent2"/>
            </a:solidFill>
            <a:ln>
              <a:noFill/>
            </a:ln>
            <a:effectLst>
              <a:softEdge rad="0"/>
            </a:effectLst>
          </c:spPr>
          <c:cat>
            <c:strRef>
              <c:f>'PARENT FEEDBACK'!$A$2:$A$7</c:f>
              <c:strCache>
                <c:ptCount val="6"/>
                <c:pt idx="0">
                  <c:v>Q1</c:v>
                </c:pt>
                <c:pt idx="1">
                  <c:v>Q2</c:v>
                </c:pt>
                <c:pt idx="2">
                  <c:v>Q3</c:v>
                </c:pt>
                <c:pt idx="3">
                  <c:v>Q4</c:v>
                </c:pt>
                <c:pt idx="4">
                  <c:v>Q5</c:v>
                </c:pt>
                <c:pt idx="5">
                  <c:v>Q6</c:v>
                </c:pt>
              </c:strCache>
              <c:extLst xmlns:c16r2="http://schemas.microsoft.com/office/drawing/2015/06/chart"/>
            </c:strRef>
          </c:cat>
          <c:val>
            <c:numRef>
              <c:f>'PARENT FEEDBACK'!$C$2:$C$9</c:f>
              <c:numCache>
                <c:formatCode>General</c:formatCode>
                <c:ptCount val="6"/>
                <c:pt idx="0">
                  <c:v>27</c:v>
                </c:pt>
                <c:pt idx="1">
                  <c:v>28</c:v>
                </c:pt>
                <c:pt idx="2">
                  <c:v>26</c:v>
                </c:pt>
                <c:pt idx="3">
                  <c:v>24</c:v>
                </c:pt>
                <c:pt idx="4">
                  <c:v>30</c:v>
                </c:pt>
                <c:pt idx="5">
                  <c:v>38</c:v>
                </c:pt>
              </c:numCache>
              <c:extLst xmlns:c16r2="http://schemas.microsoft.com/office/drawing/2015/06/chart"/>
            </c:numRef>
          </c:val>
          <c:extLst xmlns:c16r2="http://schemas.microsoft.com/office/drawing/2015/06/chart">
            <c:ext xmlns:c16="http://schemas.microsoft.com/office/drawing/2014/chart" uri="{C3380CC4-5D6E-409C-BE32-E72D297353CC}">
              <c16:uniqueId val="{00000001-5175-4954-9990-2736B9026D16}"/>
            </c:ext>
          </c:extLst>
        </c:ser>
        <c:ser>
          <c:idx val="2"/>
          <c:order val="2"/>
          <c:tx>
            <c:v>DISAGREE</c:v>
          </c:tx>
          <c:spPr>
            <a:solidFill>
              <a:schemeClr val="accent3"/>
            </a:solidFill>
            <a:ln>
              <a:noFill/>
            </a:ln>
            <a:effectLst/>
          </c:spPr>
          <c:cat>
            <c:strRef>
              <c:f>'PARENT FEEDBACK'!$A$2:$A$7</c:f>
              <c:strCache>
                <c:ptCount val="6"/>
                <c:pt idx="0">
                  <c:v>Q1</c:v>
                </c:pt>
                <c:pt idx="1">
                  <c:v>Q2</c:v>
                </c:pt>
                <c:pt idx="2">
                  <c:v>Q3</c:v>
                </c:pt>
                <c:pt idx="3">
                  <c:v>Q4</c:v>
                </c:pt>
                <c:pt idx="4">
                  <c:v>Q5</c:v>
                </c:pt>
                <c:pt idx="5">
                  <c:v>Q6</c:v>
                </c:pt>
              </c:strCache>
              <c:extLst xmlns:c16r2="http://schemas.microsoft.com/office/drawing/2015/06/chart"/>
            </c:strRef>
          </c:cat>
          <c:val>
            <c:numRef>
              <c:f>'PARENT FEEDBACK'!$D$2:$D$9</c:f>
              <c:numCache>
                <c:formatCode>General</c:formatCode>
                <c:ptCount val="6"/>
                <c:pt idx="0">
                  <c:v>0</c:v>
                </c:pt>
                <c:pt idx="1">
                  <c:v>1</c:v>
                </c:pt>
                <c:pt idx="2">
                  <c:v>8</c:v>
                </c:pt>
                <c:pt idx="3">
                  <c:v>3</c:v>
                </c:pt>
                <c:pt idx="4">
                  <c:v>1</c:v>
                </c:pt>
                <c:pt idx="5">
                  <c:v>1</c:v>
                </c:pt>
              </c:numCache>
              <c:extLst xmlns:c16r2="http://schemas.microsoft.com/office/drawing/2015/06/chart"/>
            </c:numRef>
          </c:val>
          <c:extLst xmlns:c16r2="http://schemas.microsoft.com/office/drawing/2015/06/chart">
            <c:ext xmlns:c16="http://schemas.microsoft.com/office/drawing/2014/chart" uri="{C3380CC4-5D6E-409C-BE32-E72D297353CC}">
              <c16:uniqueId val="{00000002-5175-4954-9990-2736B9026D16}"/>
            </c:ext>
          </c:extLst>
        </c:ser>
        <c:gapWidth val="219"/>
        <c:overlap val="-27"/>
        <c:axId val="111529984"/>
        <c:axId val="111531904"/>
      </c:barChart>
      <c:catAx>
        <c:axId val="111529984"/>
        <c:scaling>
          <c:orientation val="minMax"/>
        </c:scaling>
        <c:axPos val="b"/>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IN" sz="1200" b="1">
                    <a:latin typeface="Times New Roman" panose="02020603050405020304" pitchFamily="18" charset="0"/>
                    <a:cs typeface="Times New Roman" panose="02020603050405020304" pitchFamily="18" charset="0"/>
                  </a:rPr>
                  <a:t>Question Number</a:t>
                </a:r>
                <a:endParaRPr lang="en-IN" sz="1200" b="1" baseline="0">
                  <a:latin typeface="Times New Roman" panose="02020603050405020304" pitchFamily="18" charset="0"/>
                  <a:cs typeface="Times New Roman" panose="02020603050405020304" pitchFamily="18" charset="0"/>
                </a:endParaRPr>
              </a:p>
            </c:rich>
          </c:tx>
          <c:layout/>
          <c:spPr>
            <a:noFill/>
            <a:ln>
              <a:noFill/>
            </a:ln>
            <a:effectLst/>
          </c:spPr>
        </c:title>
        <c:numFmt formatCode="General" sourceLinked="1"/>
        <c:maj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11531904"/>
        <c:crosses val="autoZero"/>
        <c:auto val="1"/>
        <c:lblAlgn val="ctr"/>
        <c:lblOffset val="100"/>
      </c:catAx>
      <c:valAx>
        <c:axId val="111531904"/>
        <c:scaling>
          <c:orientation val="minMax"/>
        </c:scaling>
        <c:axPos val="l"/>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IN" sz="1200" b="1">
                    <a:latin typeface="Times New Roman" panose="02020603050405020304" pitchFamily="18" charset="0"/>
                    <a:cs typeface="Times New Roman" panose="02020603050405020304" pitchFamily="18" charset="0"/>
                  </a:rPr>
                  <a:t>No.</a:t>
                </a:r>
                <a:r>
                  <a:rPr lang="en-IN" sz="1200" b="1" baseline="0">
                    <a:latin typeface="Times New Roman" panose="02020603050405020304" pitchFamily="18" charset="0"/>
                    <a:cs typeface="Times New Roman" panose="02020603050405020304" pitchFamily="18" charset="0"/>
                  </a:rPr>
                  <a:t> of Parent responses</a:t>
                </a:r>
                <a:endParaRPr lang="en-IN" sz="1200" b="1">
                  <a:latin typeface="Times New Roman" panose="02020603050405020304" pitchFamily="18" charset="0"/>
                  <a:cs typeface="Times New Roman" panose="02020603050405020304" pitchFamily="18" charset="0"/>
                </a:endParaRPr>
              </a:p>
            </c:rich>
          </c:tx>
          <c:layout/>
          <c:spPr>
            <a:noFill/>
            <a:ln>
              <a:noFill/>
            </a:ln>
            <a:effectLst/>
          </c:spPr>
        </c:title>
        <c:numFmt formatCode="General" sourceLinked="1"/>
        <c:maj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11529984"/>
        <c:crosses val="autoZero"/>
        <c:crossBetween val="between"/>
      </c:valAx>
      <c:spPr>
        <a:noFill/>
        <a:ln w="12700">
          <a:solidFill>
            <a:schemeClr val="tx1"/>
          </a:solidFill>
        </a:ln>
        <a:effectLst/>
      </c:spPr>
    </c:plotArea>
    <c:legend>
      <c:legendPos val="t"/>
      <c:layout>
        <c:manualLayout>
          <c:xMode val="edge"/>
          <c:yMode val="edge"/>
          <c:x val="0.14374755511582207"/>
          <c:y val="0.13516984153059841"/>
          <c:w val="0.5635809136423392"/>
          <c:h val="6.1913040979366722E-2"/>
        </c:manualLayout>
      </c:layout>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lgn="ctr">
              <a:defRPr sz="1200" b="1"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IN" sz="1200" b="1">
                <a:latin typeface="Times New Roman" panose="02020603050405020304" pitchFamily="18" charset="0"/>
                <a:cs typeface="Times New Roman" panose="02020603050405020304" pitchFamily="18" charset="0"/>
              </a:rPr>
              <a:t>FACULTY </a:t>
            </a:r>
            <a:r>
              <a:rPr lang="en-IN" sz="1200" b="1" baseline="0">
                <a:latin typeface="Times New Roman" panose="02020603050405020304" pitchFamily="18" charset="0"/>
                <a:cs typeface="Times New Roman" panose="02020603050405020304" pitchFamily="18" charset="0"/>
              </a:rPr>
              <a:t>FEEDBACK ON CURRICULUM</a:t>
            </a:r>
            <a:endParaRPr lang="en-IN" sz="1200" b="1">
              <a:latin typeface="Times New Roman" panose="02020603050405020304" pitchFamily="18" charset="0"/>
              <a:cs typeface="Times New Roman" panose="02020603050405020304" pitchFamily="18" charset="0"/>
            </a:endParaRPr>
          </a:p>
        </c:rich>
      </c:tx>
      <c:layout/>
      <c:spPr>
        <a:noFill/>
        <a:ln>
          <a:noFill/>
        </a:ln>
        <a:effectLst/>
      </c:spPr>
    </c:title>
    <c:plotArea>
      <c:layout>
        <c:manualLayout>
          <c:layoutTarget val="inner"/>
          <c:xMode val="edge"/>
          <c:yMode val="edge"/>
          <c:x val="0.10882870007741272"/>
          <c:y val="0.13117736651531695"/>
          <c:w val="0.86557502301741074"/>
          <c:h val="0.73659750560377601"/>
        </c:manualLayout>
      </c:layout>
      <c:barChart>
        <c:barDir val="col"/>
        <c:grouping val="clustered"/>
        <c:ser>
          <c:idx val="0"/>
          <c:order val="0"/>
          <c:tx>
            <c:v>STRONGLY AGREE</c:v>
          </c:tx>
          <c:spPr>
            <a:solidFill>
              <a:schemeClr val="accent1"/>
            </a:solidFill>
            <a:ln>
              <a:noFill/>
            </a:ln>
            <a:effectLst/>
          </c:spPr>
          <c:cat>
            <c:strRef>
              <c:f>'FACULTY FEEDBACK'!$A$2:$A$12</c:f>
              <c:strCache>
                <c:ptCount val="11"/>
                <c:pt idx="0">
                  <c:v>Q1</c:v>
                </c:pt>
                <c:pt idx="1">
                  <c:v>Q2</c:v>
                </c:pt>
                <c:pt idx="2">
                  <c:v>Q3</c:v>
                </c:pt>
                <c:pt idx="3">
                  <c:v>Q4</c:v>
                </c:pt>
                <c:pt idx="4">
                  <c:v>Q5</c:v>
                </c:pt>
                <c:pt idx="5">
                  <c:v>Q6</c:v>
                </c:pt>
                <c:pt idx="6">
                  <c:v>Q7</c:v>
                </c:pt>
                <c:pt idx="7">
                  <c:v>Q8</c:v>
                </c:pt>
                <c:pt idx="8">
                  <c:v>Q9</c:v>
                </c:pt>
                <c:pt idx="9">
                  <c:v>Q10</c:v>
                </c:pt>
                <c:pt idx="10">
                  <c:v>Q11</c:v>
                </c:pt>
              </c:strCache>
            </c:strRef>
          </c:cat>
          <c:val>
            <c:numRef>
              <c:f>'FACULTY FEEDBACK'!$B$2:$B$12</c:f>
              <c:numCache>
                <c:formatCode>General</c:formatCode>
                <c:ptCount val="11"/>
                <c:pt idx="0">
                  <c:v>160</c:v>
                </c:pt>
                <c:pt idx="1">
                  <c:v>160</c:v>
                </c:pt>
                <c:pt idx="2">
                  <c:v>160</c:v>
                </c:pt>
                <c:pt idx="3">
                  <c:v>157</c:v>
                </c:pt>
                <c:pt idx="4">
                  <c:v>157</c:v>
                </c:pt>
                <c:pt idx="5">
                  <c:v>0</c:v>
                </c:pt>
                <c:pt idx="6">
                  <c:v>156</c:v>
                </c:pt>
                <c:pt idx="7">
                  <c:v>152</c:v>
                </c:pt>
                <c:pt idx="8">
                  <c:v>148</c:v>
                </c:pt>
                <c:pt idx="9">
                  <c:v>145</c:v>
                </c:pt>
                <c:pt idx="10">
                  <c:v>160</c:v>
                </c:pt>
              </c:numCache>
            </c:numRef>
          </c:val>
          <c:extLst xmlns:c16r2="http://schemas.microsoft.com/office/drawing/2015/06/chart">
            <c:ext xmlns:c16="http://schemas.microsoft.com/office/drawing/2014/chart" uri="{C3380CC4-5D6E-409C-BE32-E72D297353CC}">
              <c16:uniqueId val="{00000000-DE4D-43C7-B65A-5249E38D04CF}"/>
            </c:ext>
          </c:extLst>
        </c:ser>
        <c:ser>
          <c:idx val="1"/>
          <c:order val="1"/>
          <c:tx>
            <c:v>AGREE</c:v>
          </c:tx>
          <c:spPr>
            <a:solidFill>
              <a:schemeClr val="accent2"/>
            </a:solidFill>
            <a:ln>
              <a:noFill/>
            </a:ln>
            <a:effectLst>
              <a:softEdge rad="0"/>
            </a:effectLst>
          </c:spPr>
          <c:cat>
            <c:strRef>
              <c:f>'FACULTY FEEDBACK'!$A$2:$A$12</c:f>
              <c:strCache>
                <c:ptCount val="11"/>
                <c:pt idx="0">
                  <c:v>Q1</c:v>
                </c:pt>
                <c:pt idx="1">
                  <c:v>Q2</c:v>
                </c:pt>
                <c:pt idx="2">
                  <c:v>Q3</c:v>
                </c:pt>
                <c:pt idx="3">
                  <c:v>Q4</c:v>
                </c:pt>
                <c:pt idx="4">
                  <c:v>Q5</c:v>
                </c:pt>
                <c:pt idx="5">
                  <c:v>Q6</c:v>
                </c:pt>
                <c:pt idx="6">
                  <c:v>Q7</c:v>
                </c:pt>
                <c:pt idx="7">
                  <c:v>Q8</c:v>
                </c:pt>
                <c:pt idx="8">
                  <c:v>Q9</c:v>
                </c:pt>
                <c:pt idx="9">
                  <c:v>Q10</c:v>
                </c:pt>
                <c:pt idx="10">
                  <c:v>Q11</c:v>
                </c:pt>
              </c:strCache>
            </c:strRef>
          </c:cat>
          <c:val>
            <c:numRef>
              <c:f>'FACULTY FEEDBACK'!$C$2:$C$12</c:f>
              <c:numCache>
                <c:formatCode>General</c:formatCode>
                <c:ptCount val="11"/>
                <c:pt idx="0">
                  <c:v>0</c:v>
                </c:pt>
                <c:pt idx="1">
                  <c:v>0</c:v>
                </c:pt>
                <c:pt idx="2">
                  <c:v>0</c:v>
                </c:pt>
                <c:pt idx="3">
                  <c:v>3</c:v>
                </c:pt>
                <c:pt idx="4">
                  <c:v>3</c:v>
                </c:pt>
                <c:pt idx="5">
                  <c:v>0</c:v>
                </c:pt>
                <c:pt idx="6">
                  <c:v>4</c:v>
                </c:pt>
                <c:pt idx="7">
                  <c:v>8</c:v>
                </c:pt>
                <c:pt idx="8">
                  <c:v>12</c:v>
                </c:pt>
                <c:pt idx="9">
                  <c:v>15</c:v>
                </c:pt>
                <c:pt idx="10">
                  <c:v>0</c:v>
                </c:pt>
              </c:numCache>
            </c:numRef>
          </c:val>
          <c:extLst xmlns:c16r2="http://schemas.microsoft.com/office/drawing/2015/06/chart">
            <c:ext xmlns:c16="http://schemas.microsoft.com/office/drawing/2014/chart" uri="{C3380CC4-5D6E-409C-BE32-E72D297353CC}">
              <c16:uniqueId val="{00000001-DE4D-43C7-B65A-5249E38D04CF}"/>
            </c:ext>
          </c:extLst>
        </c:ser>
        <c:ser>
          <c:idx val="2"/>
          <c:order val="2"/>
          <c:tx>
            <c:v>DISAGREE</c:v>
          </c:tx>
          <c:spPr>
            <a:solidFill>
              <a:schemeClr val="accent3"/>
            </a:solidFill>
            <a:ln>
              <a:noFill/>
            </a:ln>
            <a:effectLst/>
          </c:spPr>
          <c:cat>
            <c:strRef>
              <c:f>'FACULTY FEEDBACK'!$A$2:$A$12</c:f>
              <c:strCache>
                <c:ptCount val="11"/>
                <c:pt idx="0">
                  <c:v>Q1</c:v>
                </c:pt>
                <c:pt idx="1">
                  <c:v>Q2</c:v>
                </c:pt>
                <c:pt idx="2">
                  <c:v>Q3</c:v>
                </c:pt>
                <c:pt idx="3">
                  <c:v>Q4</c:v>
                </c:pt>
                <c:pt idx="4">
                  <c:v>Q5</c:v>
                </c:pt>
                <c:pt idx="5">
                  <c:v>Q6</c:v>
                </c:pt>
                <c:pt idx="6">
                  <c:v>Q7</c:v>
                </c:pt>
                <c:pt idx="7">
                  <c:v>Q8</c:v>
                </c:pt>
                <c:pt idx="8">
                  <c:v>Q9</c:v>
                </c:pt>
                <c:pt idx="9">
                  <c:v>Q10</c:v>
                </c:pt>
                <c:pt idx="10">
                  <c:v>Q11</c:v>
                </c:pt>
              </c:strCache>
            </c:strRef>
          </c:cat>
          <c:val>
            <c:numRef>
              <c:f>'FACULTY FEEDBACK'!$D$2:$D$12</c:f>
              <c:numCache>
                <c:formatCode>General</c:formatCode>
                <c:ptCount val="11"/>
                <c:pt idx="0">
                  <c:v>0</c:v>
                </c:pt>
                <c:pt idx="1">
                  <c:v>0</c:v>
                </c:pt>
                <c:pt idx="2">
                  <c:v>0</c:v>
                </c:pt>
                <c:pt idx="3">
                  <c:v>0</c:v>
                </c:pt>
                <c:pt idx="4">
                  <c:v>0</c:v>
                </c:pt>
                <c:pt idx="5">
                  <c:v>160</c:v>
                </c:pt>
                <c:pt idx="6">
                  <c:v>0</c:v>
                </c:pt>
                <c:pt idx="7">
                  <c:v>0</c:v>
                </c:pt>
                <c:pt idx="8">
                  <c:v>0</c:v>
                </c:pt>
                <c:pt idx="9">
                  <c:v>0</c:v>
                </c:pt>
                <c:pt idx="10">
                  <c:v>0</c:v>
                </c:pt>
              </c:numCache>
            </c:numRef>
          </c:val>
          <c:extLst xmlns:c16r2="http://schemas.microsoft.com/office/drawing/2015/06/chart">
            <c:ext xmlns:c16="http://schemas.microsoft.com/office/drawing/2014/chart" uri="{C3380CC4-5D6E-409C-BE32-E72D297353CC}">
              <c16:uniqueId val="{00000002-DE4D-43C7-B65A-5249E38D04CF}"/>
            </c:ext>
          </c:extLst>
        </c:ser>
        <c:gapWidth val="219"/>
        <c:overlap val="-27"/>
        <c:axId val="111747072"/>
        <c:axId val="111748992"/>
      </c:barChart>
      <c:catAx>
        <c:axId val="111747072"/>
        <c:scaling>
          <c:orientation val="minMax"/>
        </c:scaling>
        <c:axPos val="b"/>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IN" sz="1200" b="1" dirty="0">
                    <a:latin typeface="Times New Roman" panose="02020603050405020304" pitchFamily="18" charset="0"/>
                    <a:cs typeface="Times New Roman" panose="02020603050405020304" pitchFamily="18" charset="0"/>
                  </a:rPr>
                  <a:t>Question Number</a:t>
                </a:r>
                <a:endParaRPr lang="en-IN" sz="1200" b="1" baseline="0" dirty="0">
                  <a:latin typeface="Times New Roman" panose="02020603050405020304" pitchFamily="18" charset="0"/>
                  <a:cs typeface="Times New Roman" panose="02020603050405020304" pitchFamily="18" charset="0"/>
                </a:endParaRPr>
              </a:p>
            </c:rich>
          </c:tx>
          <c:layout/>
          <c:spPr>
            <a:noFill/>
            <a:ln>
              <a:noFill/>
            </a:ln>
            <a:effectLst/>
          </c:spPr>
        </c:title>
        <c:numFmt formatCode="General" sourceLinked="1"/>
        <c:maj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11748992"/>
        <c:crosses val="autoZero"/>
        <c:auto val="1"/>
        <c:lblAlgn val="ctr"/>
        <c:lblOffset val="100"/>
      </c:catAx>
      <c:valAx>
        <c:axId val="111748992"/>
        <c:scaling>
          <c:orientation val="minMax"/>
        </c:scaling>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IN" sz="1200" b="1" dirty="0">
                    <a:latin typeface="Times New Roman" panose="02020603050405020304" pitchFamily="18" charset="0"/>
                    <a:cs typeface="Times New Roman" panose="02020603050405020304" pitchFamily="18" charset="0"/>
                  </a:rPr>
                  <a:t>No.</a:t>
                </a:r>
                <a:r>
                  <a:rPr lang="en-IN" sz="1200" b="1" baseline="0" dirty="0">
                    <a:latin typeface="Times New Roman" panose="02020603050405020304" pitchFamily="18" charset="0"/>
                    <a:cs typeface="Times New Roman" panose="02020603050405020304" pitchFamily="18" charset="0"/>
                  </a:rPr>
                  <a:t> of Faculty  responses</a:t>
                </a:r>
                <a:endParaRPr lang="en-IN" sz="1200" b="1" dirty="0">
                  <a:latin typeface="Times New Roman" panose="02020603050405020304" pitchFamily="18" charset="0"/>
                  <a:cs typeface="Times New Roman" panose="02020603050405020304" pitchFamily="18" charset="0"/>
                </a:endParaRPr>
              </a:p>
            </c:rich>
          </c:tx>
          <c:layout/>
          <c:spPr>
            <a:noFill/>
            <a:ln>
              <a:noFill/>
            </a:ln>
            <a:effectLst/>
          </c:spPr>
        </c:title>
        <c:numFmt formatCode="General" sourceLinked="1"/>
        <c:maj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11747072"/>
        <c:crosses val="autoZero"/>
        <c:crossBetween val="between"/>
      </c:valAx>
      <c:spPr>
        <a:noFill/>
        <a:ln w="12700">
          <a:solidFill>
            <a:schemeClr val="tx1"/>
          </a:solidFill>
        </a:ln>
        <a:effectLst/>
      </c:spPr>
    </c:plotArea>
    <c:legend>
      <c:legendPos val="t"/>
      <c:layout>
        <c:manualLayout>
          <c:xMode val="edge"/>
          <c:yMode val="edge"/>
          <c:x val="0.14374755511582207"/>
          <c:y val="0.13516984153059841"/>
          <c:w val="0.77998580020430286"/>
          <c:h val="6.2310994754707777E-2"/>
        </c:manualLayout>
      </c:layout>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lgn="ctr">
              <a:defRPr sz="1200" b="1"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IN" sz="1200" b="1">
                <a:latin typeface="Times New Roman" panose="02020603050405020304" pitchFamily="18" charset="0"/>
                <a:cs typeface="Times New Roman" panose="02020603050405020304" pitchFamily="18" charset="0"/>
              </a:rPr>
              <a:t>ALUMNI</a:t>
            </a:r>
            <a:r>
              <a:rPr lang="en-IN" sz="1200" b="1" baseline="0">
                <a:latin typeface="Times New Roman" panose="02020603050405020304" pitchFamily="18" charset="0"/>
                <a:cs typeface="Times New Roman" panose="02020603050405020304" pitchFamily="18" charset="0"/>
              </a:rPr>
              <a:t> FEEDBACK ON CURRICULUM</a:t>
            </a:r>
            <a:endParaRPr lang="en-IN" sz="1200" b="1">
              <a:latin typeface="Times New Roman" panose="02020603050405020304" pitchFamily="18" charset="0"/>
              <a:cs typeface="Times New Roman" panose="02020603050405020304" pitchFamily="18" charset="0"/>
            </a:endParaRPr>
          </a:p>
        </c:rich>
      </c:tx>
      <c:layout/>
      <c:spPr>
        <a:noFill/>
        <a:ln>
          <a:noFill/>
        </a:ln>
        <a:effectLst/>
      </c:spPr>
    </c:title>
    <c:plotArea>
      <c:layout>
        <c:manualLayout>
          <c:layoutTarget val="inner"/>
          <c:xMode val="edge"/>
          <c:yMode val="edge"/>
          <c:x val="0.12776373719414141"/>
          <c:y val="0.13836089238845145"/>
          <c:w val="0.86557502301741074"/>
          <c:h val="0.73659750560377601"/>
        </c:manualLayout>
      </c:layout>
      <c:barChart>
        <c:barDir val="col"/>
        <c:grouping val="clustered"/>
        <c:ser>
          <c:idx val="0"/>
          <c:order val="0"/>
          <c:tx>
            <c:v>STRONGLY AGREE</c:v>
          </c:tx>
          <c:spPr>
            <a:solidFill>
              <a:schemeClr val="accent1"/>
            </a:solidFill>
            <a:ln>
              <a:noFill/>
            </a:ln>
            <a:effectLst/>
          </c:spPr>
          <c:cat>
            <c:strRef>
              <c:f>'ALUMNI FEEDBACK'!$A$2:$A$9</c:f>
              <c:strCache>
                <c:ptCount val="8"/>
                <c:pt idx="0">
                  <c:v>Q1</c:v>
                </c:pt>
                <c:pt idx="1">
                  <c:v>Q2</c:v>
                </c:pt>
                <c:pt idx="2">
                  <c:v>Q3</c:v>
                </c:pt>
                <c:pt idx="3">
                  <c:v>Q4</c:v>
                </c:pt>
                <c:pt idx="4">
                  <c:v>Q5</c:v>
                </c:pt>
                <c:pt idx="5">
                  <c:v>Q6</c:v>
                </c:pt>
                <c:pt idx="6">
                  <c:v>Q7</c:v>
                </c:pt>
                <c:pt idx="7">
                  <c:v>Q8</c:v>
                </c:pt>
              </c:strCache>
            </c:strRef>
          </c:cat>
          <c:val>
            <c:numRef>
              <c:f>'ALUMNI FEEDBACK'!$B$2:$B$9</c:f>
              <c:numCache>
                <c:formatCode>General</c:formatCode>
                <c:ptCount val="8"/>
                <c:pt idx="0">
                  <c:v>21</c:v>
                </c:pt>
                <c:pt idx="1">
                  <c:v>23</c:v>
                </c:pt>
                <c:pt idx="2">
                  <c:v>19</c:v>
                </c:pt>
                <c:pt idx="3">
                  <c:v>25</c:v>
                </c:pt>
                <c:pt idx="4">
                  <c:v>18</c:v>
                </c:pt>
                <c:pt idx="5">
                  <c:v>24</c:v>
                </c:pt>
                <c:pt idx="6">
                  <c:v>17</c:v>
                </c:pt>
                <c:pt idx="7">
                  <c:v>19</c:v>
                </c:pt>
              </c:numCache>
            </c:numRef>
          </c:val>
          <c:extLst xmlns:c16r2="http://schemas.microsoft.com/office/drawing/2015/06/chart">
            <c:ext xmlns:c16="http://schemas.microsoft.com/office/drawing/2014/chart" uri="{C3380CC4-5D6E-409C-BE32-E72D297353CC}">
              <c16:uniqueId val="{00000000-8491-439E-A2F4-D83EC5449209}"/>
            </c:ext>
          </c:extLst>
        </c:ser>
        <c:ser>
          <c:idx val="1"/>
          <c:order val="1"/>
          <c:tx>
            <c:v>AGREE</c:v>
          </c:tx>
          <c:spPr>
            <a:solidFill>
              <a:schemeClr val="accent2"/>
            </a:solidFill>
            <a:ln>
              <a:noFill/>
            </a:ln>
            <a:effectLst>
              <a:softEdge rad="0"/>
            </a:effectLst>
          </c:spPr>
          <c:cat>
            <c:strRef>
              <c:f>'ALUMNI FEEDBACK'!$A$2:$A$9</c:f>
              <c:strCache>
                <c:ptCount val="8"/>
                <c:pt idx="0">
                  <c:v>Q1</c:v>
                </c:pt>
                <c:pt idx="1">
                  <c:v>Q2</c:v>
                </c:pt>
                <c:pt idx="2">
                  <c:v>Q3</c:v>
                </c:pt>
                <c:pt idx="3">
                  <c:v>Q4</c:v>
                </c:pt>
                <c:pt idx="4">
                  <c:v>Q5</c:v>
                </c:pt>
                <c:pt idx="5">
                  <c:v>Q6</c:v>
                </c:pt>
                <c:pt idx="6">
                  <c:v>Q7</c:v>
                </c:pt>
                <c:pt idx="7">
                  <c:v>Q8</c:v>
                </c:pt>
              </c:strCache>
            </c:strRef>
          </c:cat>
          <c:val>
            <c:numRef>
              <c:f>'ALUMNI FEEDBACK'!$C$2:$C$9</c:f>
              <c:numCache>
                <c:formatCode>General</c:formatCode>
                <c:ptCount val="8"/>
                <c:pt idx="0">
                  <c:v>22</c:v>
                </c:pt>
                <c:pt idx="1">
                  <c:v>19</c:v>
                </c:pt>
                <c:pt idx="2">
                  <c:v>19</c:v>
                </c:pt>
                <c:pt idx="3">
                  <c:v>18</c:v>
                </c:pt>
                <c:pt idx="4">
                  <c:v>24</c:v>
                </c:pt>
                <c:pt idx="5">
                  <c:v>17</c:v>
                </c:pt>
                <c:pt idx="6">
                  <c:v>19</c:v>
                </c:pt>
                <c:pt idx="7">
                  <c:v>17</c:v>
                </c:pt>
              </c:numCache>
            </c:numRef>
          </c:val>
          <c:extLst xmlns:c16r2="http://schemas.microsoft.com/office/drawing/2015/06/chart">
            <c:ext xmlns:c16="http://schemas.microsoft.com/office/drawing/2014/chart" uri="{C3380CC4-5D6E-409C-BE32-E72D297353CC}">
              <c16:uniqueId val="{00000001-8491-439E-A2F4-D83EC5449209}"/>
            </c:ext>
          </c:extLst>
        </c:ser>
        <c:ser>
          <c:idx val="2"/>
          <c:order val="2"/>
          <c:tx>
            <c:v>DISAGREE</c:v>
          </c:tx>
          <c:spPr>
            <a:solidFill>
              <a:schemeClr val="accent3"/>
            </a:solidFill>
            <a:ln>
              <a:noFill/>
            </a:ln>
            <a:effectLst/>
          </c:spPr>
          <c:cat>
            <c:strRef>
              <c:f>'ALUMNI FEEDBACK'!$A$2:$A$9</c:f>
              <c:strCache>
                <c:ptCount val="8"/>
                <c:pt idx="0">
                  <c:v>Q1</c:v>
                </c:pt>
                <c:pt idx="1">
                  <c:v>Q2</c:v>
                </c:pt>
                <c:pt idx="2">
                  <c:v>Q3</c:v>
                </c:pt>
                <c:pt idx="3">
                  <c:v>Q4</c:v>
                </c:pt>
                <c:pt idx="4">
                  <c:v>Q5</c:v>
                </c:pt>
                <c:pt idx="5">
                  <c:v>Q6</c:v>
                </c:pt>
                <c:pt idx="6">
                  <c:v>Q7</c:v>
                </c:pt>
                <c:pt idx="7">
                  <c:v>Q8</c:v>
                </c:pt>
              </c:strCache>
            </c:strRef>
          </c:cat>
          <c:val>
            <c:numRef>
              <c:f>'ALUMNI FEEDBACK'!$D$2:$D$9</c:f>
              <c:numCache>
                <c:formatCode>General</c:formatCode>
                <c:ptCount val="8"/>
                <c:pt idx="0">
                  <c:v>0</c:v>
                </c:pt>
                <c:pt idx="1">
                  <c:v>1</c:v>
                </c:pt>
                <c:pt idx="2">
                  <c:v>5</c:v>
                </c:pt>
                <c:pt idx="3">
                  <c:v>0</c:v>
                </c:pt>
                <c:pt idx="4">
                  <c:v>1</c:v>
                </c:pt>
                <c:pt idx="5">
                  <c:v>2</c:v>
                </c:pt>
                <c:pt idx="6">
                  <c:v>7</c:v>
                </c:pt>
                <c:pt idx="7">
                  <c:v>7</c:v>
                </c:pt>
              </c:numCache>
            </c:numRef>
          </c:val>
          <c:extLst xmlns:c16r2="http://schemas.microsoft.com/office/drawing/2015/06/chart">
            <c:ext xmlns:c16="http://schemas.microsoft.com/office/drawing/2014/chart" uri="{C3380CC4-5D6E-409C-BE32-E72D297353CC}">
              <c16:uniqueId val="{00000002-8491-439E-A2F4-D83EC5449209}"/>
            </c:ext>
          </c:extLst>
        </c:ser>
        <c:gapWidth val="219"/>
        <c:overlap val="-27"/>
        <c:axId val="111791488"/>
        <c:axId val="111797760"/>
      </c:barChart>
      <c:catAx>
        <c:axId val="111791488"/>
        <c:scaling>
          <c:orientation val="minMax"/>
        </c:scaling>
        <c:axPos val="b"/>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IN" sz="1200" b="1">
                    <a:latin typeface="Times New Roman" panose="02020603050405020304" pitchFamily="18" charset="0"/>
                    <a:cs typeface="Times New Roman" panose="02020603050405020304" pitchFamily="18" charset="0"/>
                  </a:rPr>
                  <a:t>Question Number</a:t>
                </a:r>
                <a:endParaRPr lang="en-IN" sz="1200" b="1" baseline="0">
                  <a:latin typeface="Times New Roman" panose="02020603050405020304" pitchFamily="18" charset="0"/>
                  <a:cs typeface="Times New Roman" panose="02020603050405020304" pitchFamily="18" charset="0"/>
                </a:endParaRPr>
              </a:p>
            </c:rich>
          </c:tx>
          <c:layout/>
          <c:spPr>
            <a:noFill/>
            <a:ln>
              <a:noFill/>
            </a:ln>
            <a:effectLst/>
          </c:spPr>
        </c:title>
        <c:numFmt formatCode="General" sourceLinked="1"/>
        <c:maj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11797760"/>
        <c:crosses val="autoZero"/>
        <c:auto val="1"/>
        <c:lblAlgn val="ctr"/>
        <c:lblOffset val="100"/>
      </c:catAx>
      <c:valAx>
        <c:axId val="111797760"/>
        <c:scaling>
          <c:orientation val="minMax"/>
        </c:scaling>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IN" sz="1200" b="1" dirty="0">
                    <a:latin typeface="Times New Roman" panose="02020603050405020304" pitchFamily="18" charset="0"/>
                    <a:cs typeface="Times New Roman" panose="02020603050405020304" pitchFamily="18" charset="0"/>
                  </a:rPr>
                  <a:t>No.</a:t>
                </a:r>
                <a:r>
                  <a:rPr lang="en-IN" sz="1200" b="1" baseline="0" dirty="0">
                    <a:latin typeface="Times New Roman" panose="02020603050405020304" pitchFamily="18" charset="0"/>
                    <a:cs typeface="Times New Roman" panose="02020603050405020304" pitchFamily="18" charset="0"/>
                  </a:rPr>
                  <a:t> of Alumni responses</a:t>
                </a:r>
                <a:endParaRPr lang="en-IN" sz="1200" b="1" dirty="0">
                  <a:latin typeface="Times New Roman" panose="02020603050405020304" pitchFamily="18" charset="0"/>
                  <a:cs typeface="Times New Roman" panose="02020603050405020304" pitchFamily="18" charset="0"/>
                </a:endParaRPr>
              </a:p>
            </c:rich>
          </c:tx>
          <c:layout/>
          <c:spPr>
            <a:noFill/>
            <a:ln>
              <a:noFill/>
            </a:ln>
            <a:effectLst/>
          </c:spPr>
        </c:title>
        <c:numFmt formatCode="General" sourceLinked="1"/>
        <c:maj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11791488"/>
        <c:crosses val="autoZero"/>
        <c:crossBetween val="between"/>
      </c:valAx>
      <c:spPr>
        <a:noFill/>
        <a:ln w="12700">
          <a:solidFill>
            <a:schemeClr val="tx1"/>
          </a:solidFill>
        </a:ln>
        <a:effectLst/>
      </c:spPr>
    </c:plotArea>
    <c:legend>
      <c:legendPos val="t"/>
      <c:layout>
        <c:manualLayout>
          <c:xMode val="edge"/>
          <c:yMode val="edge"/>
          <c:x val="0.14374755511582207"/>
          <c:y val="0.13516984153059841"/>
          <c:w val="0.77998580020430286"/>
          <c:h val="6.2310994754707777E-2"/>
        </c:manualLayout>
      </c:layout>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1"/>
</c:chartSpace>
</file>

<file path=ppt/drawings/drawing1.xml><?xml version="1.0" encoding="utf-8"?>
<c:userShapes xmlns:c="http://schemas.openxmlformats.org/drawingml/2006/chart">
  <cdr:relSizeAnchor xmlns:cdr="http://schemas.openxmlformats.org/drawingml/2006/chartDrawing">
    <cdr:from>
      <cdr:x>0.3</cdr:x>
      <cdr:y>0.28947</cdr:y>
    </cdr:from>
    <cdr:to>
      <cdr:x>0.41667</cdr:x>
      <cdr:y>0.42105</cdr:y>
    </cdr:to>
    <cdr:sp macro="" textlink="">
      <cdr:nvSpPr>
        <cdr:cNvPr id="4" name="TextBox 3"/>
        <cdr:cNvSpPr txBox="1"/>
      </cdr:nvSpPr>
      <cdr:spPr>
        <a:xfrm xmlns:a="http://schemas.openxmlformats.org/drawingml/2006/main">
          <a:off x="1371600" y="838200"/>
          <a:ext cx="533400" cy="3810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000" dirty="0"/>
            <a:t>1</a:t>
          </a:r>
        </a:p>
      </cdr:txBody>
    </cdr:sp>
  </cdr:relSizeAnchor>
  <cdr:relSizeAnchor xmlns:cdr="http://schemas.openxmlformats.org/drawingml/2006/chartDrawing">
    <cdr:from>
      <cdr:x>0.4</cdr:x>
      <cdr:y>0.63158</cdr:y>
    </cdr:from>
    <cdr:to>
      <cdr:x>0.5</cdr:x>
      <cdr:y>0.76316</cdr:y>
    </cdr:to>
    <cdr:sp macro="" textlink="">
      <cdr:nvSpPr>
        <cdr:cNvPr id="5" name="TextBox 4"/>
        <cdr:cNvSpPr txBox="1"/>
      </cdr:nvSpPr>
      <cdr:spPr>
        <a:xfrm xmlns:a="http://schemas.openxmlformats.org/drawingml/2006/main">
          <a:off x="1828800" y="1828800"/>
          <a:ext cx="457200" cy="3810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800" dirty="0"/>
            <a:t>12</a:t>
          </a:r>
        </a:p>
      </cdr:txBody>
    </cdr:sp>
  </cdr:relSizeAnchor>
  <cdr:relSizeAnchor xmlns:cdr="http://schemas.openxmlformats.org/drawingml/2006/chartDrawing">
    <cdr:from>
      <cdr:x>0.41667</cdr:x>
      <cdr:y>0.47368</cdr:y>
    </cdr:from>
    <cdr:to>
      <cdr:x>0.61667</cdr:x>
      <cdr:y>0.78947</cdr:y>
    </cdr:to>
    <cdr:sp macro="" textlink="">
      <cdr:nvSpPr>
        <cdr:cNvPr id="7" name="TextBox 6"/>
        <cdr:cNvSpPr txBox="1"/>
      </cdr:nvSpPr>
      <cdr:spPr>
        <a:xfrm xmlns:a="http://schemas.openxmlformats.org/drawingml/2006/main">
          <a:off x="1905000" y="1371600"/>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0.16667</cdr:x>
      <cdr:y>0.36842</cdr:y>
    </cdr:from>
    <cdr:to>
      <cdr:x>0.26667</cdr:x>
      <cdr:y>0.57895</cdr:y>
    </cdr:to>
    <cdr:sp macro="" textlink="">
      <cdr:nvSpPr>
        <cdr:cNvPr id="8" name="TextBox 7"/>
        <cdr:cNvSpPr txBox="1"/>
      </cdr:nvSpPr>
      <cdr:spPr>
        <a:xfrm xmlns:a="http://schemas.openxmlformats.org/drawingml/2006/main">
          <a:off x="762000" y="1066800"/>
          <a:ext cx="457200" cy="6096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000" dirty="0"/>
            <a:t>3</a:t>
          </a:r>
        </a:p>
      </cdr:txBody>
    </cdr:sp>
  </cdr:relSizeAnchor>
</c:userShapes>
</file>

<file path=ppt/drawings/drawing2.xml><?xml version="1.0" encoding="utf-8"?>
<c:userShapes xmlns:c="http://schemas.openxmlformats.org/drawingml/2006/chart">
  <cdr:relSizeAnchor xmlns:cdr="http://schemas.openxmlformats.org/drawingml/2006/chartDrawing">
    <cdr:from>
      <cdr:x>0.1875</cdr:x>
      <cdr:y>0.32986</cdr:y>
    </cdr:from>
    <cdr:to>
      <cdr:x>0.22708</cdr:x>
      <cdr:y>0.51042</cdr:y>
    </cdr:to>
    <cdr:sp macro="" textlink="">
      <cdr:nvSpPr>
        <cdr:cNvPr id="2" name="TextBox 1"/>
        <cdr:cNvSpPr txBox="1"/>
      </cdr:nvSpPr>
      <cdr:spPr>
        <a:xfrm xmlns:a="http://schemas.openxmlformats.org/drawingml/2006/main">
          <a:off x="857250" y="904876"/>
          <a:ext cx="180975" cy="4953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800">
              <a:latin typeface="Times New Roman" pitchFamily="18" charset="0"/>
              <a:cs typeface="Times New Roman" pitchFamily="18" charset="0"/>
            </a:rPr>
            <a:t>8</a:t>
          </a:r>
        </a:p>
      </cdr:txBody>
    </cdr:sp>
  </cdr:relSizeAnchor>
  <cdr:relSizeAnchor xmlns:cdr="http://schemas.openxmlformats.org/drawingml/2006/chartDrawing">
    <cdr:from>
      <cdr:x>0.33819</cdr:x>
      <cdr:y>0.66667</cdr:y>
    </cdr:from>
    <cdr:to>
      <cdr:x>0.47087</cdr:x>
      <cdr:y>0.88889</cdr:y>
    </cdr:to>
    <cdr:sp macro="" textlink="">
      <cdr:nvSpPr>
        <cdr:cNvPr id="3" name="TextBox 2"/>
        <cdr:cNvSpPr txBox="1"/>
      </cdr:nvSpPr>
      <cdr:spPr>
        <a:xfrm xmlns:a="http://schemas.openxmlformats.org/drawingml/2006/main">
          <a:off x="1990725" y="1828800"/>
          <a:ext cx="781050" cy="6096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800">
              <a:latin typeface="Times New Roman" pitchFamily="18" charset="0"/>
              <a:cs typeface="Times New Roman" pitchFamily="18" charset="0"/>
            </a:rPr>
            <a:t>1</a:t>
          </a:r>
        </a:p>
      </cdr:txBody>
    </cdr:sp>
  </cdr:relSizeAnchor>
</c:userShapes>
</file>

<file path=ppt/drawings/drawing3.xml><?xml version="1.0" encoding="utf-8"?>
<c:userShapes xmlns:c="http://schemas.openxmlformats.org/drawingml/2006/chart">
  <cdr:relSizeAnchor xmlns:cdr="http://schemas.openxmlformats.org/drawingml/2006/chartDrawing">
    <cdr:from>
      <cdr:x>0.4</cdr:x>
      <cdr:y>0.59028</cdr:y>
    </cdr:from>
    <cdr:to>
      <cdr:x>0.50417</cdr:x>
      <cdr:y>0.71181</cdr:y>
    </cdr:to>
    <cdr:sp macro="" textlink="">
      <cdr:nvSpPr>
        <cdr:cNvPr id="2" name="TextBox 1"/>
        <cdr:cNvSpPr txBox="1"/>
      </cdr:nvSpPr>
      <cdr:spPr>
        <a:xfrm xmlns:a="http://schemas.openxmlformats.org/drawingml/2006/main">
          <a:off x="1828799" y="1619250"/>
          <a:ext cx="476251" cy="333375"/>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100"/>
            <a:t>239.7</a:t>
          </a:r>
          <a:r>
            <a:rPr lang="en-US" sz="1100" baseline="0"/>
            <a:t> Lakhs</a:t>
          </a:r>
          <a:endParaRPr lang="en-US" sz="1100"/>
        </a:p>
      </cdr:txBody>
    </cdr:sp>
  </cdr:relSizeAnchor>
  <cdr:relSizeAnchor xmlns:cdr="http://schemas.openxmlformats.org/drawingml/2006/chartDrawing">
    <cdr:from>
      <cdr:x>0.35833</cdr:x>
      <cdr:y>0.12847</cdr:y>
    </cdr:from>
    <cdr:to>
      <cdr:x>0.45</cdr:x>
      <cdr:y>0.28472</cdr:y>
    </cdr:to>
    <cdr:sp macro="" textlink="">
      <cdr:nvSpPr>
        <cdr:cNvPr id="3" name="TextBox 2"/>
        <cdr:cNvSpPr txBox="1"/>
      </cdr:nvSpPr>
      <cdr:spPr>
        <a:xfrm xmlns:a="http://schemas.openxmlformats.org/drawingml/2006/main">
          <a:off x="1638300" y="352425"/>
          <a:ext cx="419100" cy="428626"/>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800"/>
            <a:t>13.44</a:t>
          </a:r>
          <a:r>
            <a:rPr lang="en-US" sz="800" baseline="0"/>
            <a:t> </a:t>
          </a:r>
        </a:p>
        <a:p xmlns:a="http://schemas.openxmlformats.org/drawingml/2006/main">
          <a:r>
            <a:rPr lang="en-US" sz="800" baseline="0"/>
            <a:t>Lakhs</a:t>
          </a:r>
          <a:endParaRPr lang="en-US" sz="800"/>
        </a:p>
      </cdr:txBody>
    </cdr:sp>
  </cdr:relSizeAnchor>
  <cdr:relSizeAnchor xmlns:cdr="http://schemas.openxmlformats.org/drawingml/2006/chartDrawing">
    <cdr:from>
      <cdr:x>0.25</cdr:x>
      <cdr:y>0.13889</cdr:y>
    </cdr:from>
    <cdr:to>
      <cdr:x>0.35833</cdr:x>
      <cdr:y>0.32292</cdr:y>
    </cdr:to>
    <cdr:sp macro="" textlink="">
      <cdr:nvSpPr>
        <cdr:cNvPr id="4" name="TextBox 3"/>
        <cdr:cNvSpPr txBox="1"/>
      </cdr:nvSpPr>
      <cdr:spPr>
        <a:xfrm xmlns:a="http://schemas.openxmlformats.org/drawingml/2006/main">
          <a:off x="1143001" y="381000"/>
          <a:ext cx="495300" cy="504825"/>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100"/>
            <a:t>35.31 </a:t>
          </a:r>
        </a:p>
        <a:p xmlns:a="http://schemas.openxmlformats.org/drawingml/2006/main">
          <a:r>
            <a:rPr lang="en-US" sz="1100"/>
            <a:t>Lakhs</a:t>
          </a:r>
        </a:p>
      </cdr:txBody>
    </cdr:sp>
  </cdr:relSizeAnchor>
</c:userShapes>
</file>

<file path=ppt/drawings/drawing4.xml><?xml version="1.0" encoding="utf-8"?>
<c:userShapes xmlns:c="http://schemas.openxmlformats.org/drawingml/2006/chart">
  <cdr:relSizeAnchor xmlns:cdr="http://schemas.openxmlformats.org/drawingml/2006/chartDrawing">
    <cdr:from>
      <cdr:x>0.38333</cdr:x>
      <cdr:y>0.63542</cdr:y>
    </cdr:from>
    <cdr:to>
      <cdr:x>0.58333</cdr:x>
      <cdr:y>0.96875</cdr:y>
    </cdr:to>
    <cdr:sp macro="" textlink="">
      <cdr:nvSpPr>
        <cdr:cNvPr id="2" name="TextBox 1"/>
        <cdr:cNvSpPr txBox="1"/>
      </cdr:nvSpPr>
      <cdr:spPr>
        <a:xfrm xmlns:a="http://schemas.openxmlformats.org/drawingml/2006/main">
          <a:off x="1752600" y="1743075"/>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100"/>
            <a:t>144</a:t>
          </a:r>
        </a:p>
      </cdr:txBody>
    </cdr:sp>
  </cdr:relSizeAnchor>
  <cdr:relSizeAnchor xmlns:cdr="http://schemas.openxmlformats.org/drawingml/2006/chartDrawing">
    <cdr:from>
      <cdr:x>0.20588</cdr:x>
      <cdr:y>0.14583</cdr:y>
    </cdr:from>
    <cdr:to>
      <cdr:x>0.48125</cdr:x>
      <cdr:y>0.55556</cdr:y>
    </cdr:to>
    <cdr:sp macro="" textlink="">
      <cdr:nvSpPr>
        <cdr:cNvPr id="3" name="TextBox 2"/>
        <cdr:cNvSpPr txBox="1"/>
      </cdr:nvSpPr>
      <cdr:spPr>
        <a:xfrm xmlns:a="http://schemas.openxmlformats.org/drawingml/2006/main">
          <a:off x="1066800" y="533400"/>
          <a:ext cx="1426845" cy="1498616"/>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100" dirty="0"/>
            <a:t>19</a:t>
          </a:r>
        </a:p>
      </cdr:txBody>
    </cdr:sp>
  </cdr:relSizeAnchor>
  <cdr:relSizeAnchor xmlns:cdr="http://schemas.openxmlformats.org/drawingml/2006/chartDrawing">
    <cdr:from>
      <cdr:x>0.13235</cdr:x>
      <cdr:y>0.22917</cdr:y>
    </cdr:from>
    <cdr:to>
      <cdr:x>0.30208</cdr:x>
      <cdr:y>0.42361</cdr:y>
    </cdr:to>
    <cdr:sp macro="" textlink="">
      <cdr:nvSpPr>
        <cdr:cNvPr id="4" name="TextBox 3"/>
        <cdr:cNvSpPr txBox="1"/>
      </cdr:nvSpPr>
      <cdr:spPr>
        <a:xfrm xmlns:a="http://schemas.openxmlformats.org/drawingml/2006/main">
          <a:off x="685800" y="838200"/>
          <a:ext cx="879458" cy="711196"/>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100" dirty="0"/>
            <a:t>4</a:t>
          </a:r>
        </a:p>
      </cdr:txBody>
    </cdr:sp>
  </cdr:relSizeAnchor>
  <cdr:relSizeAnchor xmlns:cdr="http://schemas.openxmlformats.org/drawingml/2006/chartDrawing">
    <cdr:from>
      <cdr:x>0.11765</cdr:x>
      <cdr:y>0.33333</cdr:y>
    </cdr:from>
    <cdr:to>
      <cdr:x>0.36667</cdr:x>
      <cdr:y>0.69792</cdr:y>
    </cdr:to>
    <cdr:sp macro="" textlink="">
      <cdr:nvSpPr>
        <cdr:cNvPr id="5" name="TextBox 4"/>
        <cdr:cNvSpPr txBox="1"/>
      </cdr:nvSpPr>
      <cdr:spPr>
        <a:xfrm xmlns:a="http://schemas.openxmlformats.org/drawingml/2006/main">
          <a:off x="609600" y="1219200"/>
          <a:ext cx="1290337" cy="1333512"/>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100"/>
            <a:t>10</a:t>
          </a:r>
        </a:p>
      </cdr:txBody>
    </cdr:sp>
  </cdr:relSizeAnchor>
  <cdr:relSizeAnchor xmlns:cdr="http://schemas.openxmlformats.org/drawingml/2006/chartDrawing">
    <cdr:from>
      <cdr:x>0.32353</cdr:x>
      <cdr:y>0.125</cdr:y>
    </cdr:from>
    <cdr:to>
      <cdr:x>0.56458</cdr:x>
      <cdr:y>0.49306</cdr:y>
    </cdr:to>
    <cdr:sp macro="" textlink="">
      <cdr:nvSpPr>
        <cdr:cNvPr id="6" name="TextBox 5"/>
        <cdr:cNvSpPr txBox="1"/>
      </cdr:nvSpPr>
      <cdr:spPr>
        <a:xfrm xmlns:a="http://schemas.openxmlformats.org/drawingml/2006/main">
          <a:off x="1676401" y="457200"/>
          <a:ext cx="1249028" cy="1346216"/>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100" dirty="0"/>
            <a:t>5</a:t>
          </a:r>
        </a:p>
      </cdr:txBody>
    </cdr:sp>
  </cdr:relSizeAnchor>
</c:userShapes>
</file>

<file path=ppt/drawings/drawing5.xml><?xml version="1.0" encoding="utf-8"?>
<c:userShapes xmlns:c="http://schemas.openxmlformats.org/drawingml/2006/chart">
  <cdr:relSizeAnchor xmlns:cdr="http://schemas.openxmlformats.org/drawingml/2006/chartDrawing">
    <cdr:from>
      <cdr:x>0.86047</cdr:x>
      <cdr:y>0.60465</cdr:y>
    </cdr:from>
    <cdr:to>
      <cdr:x>0.86744</cdr:x>
      <cdr:y>0.6186</cdr:y>
    </cdr:to>
    <cdr:sp macro="" textlink="">
      <cdr:nvSpPr>
        <cdr:cNvPr id="3" name="Rectangle 2"/>
        <cdr:cNvSpPr/>
      </cdr:nvSpPr>
      <cdr:spPr>
        <a:xfrm xmlns:a="http://schemas.openxmlformats.org/drawingml/2006/main">
          <a:off x="5638800" y="1981200"/>
          <a:ext cx="45719" cy="45719"/>
        </a:xfrm>
        <a:prstGeom xmlns:a="http://schemas.openxmlformats.org/drawingml/2006/main" prst="rect">
          <a:avLst/>
        </a:prstGeom>
        <a:solidFill xmlns:a="http://schemas.openxmlformats.org/drawingml/2006/main">
          <a:srgbClr val="FF0000"/>
        </a:solidFill>
        <a:ln xmlns:a="http://schemas.openxmlformats.org/drawingml/2006/main">
          <a:solidFill>
            <a:srgbClr val="FF33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0.84884</cdr:x>
      <cdr:y>0.53488</cdr:y>
    </cdr:from>
    <cdr:to>
      <cdr:x>1</cdr:x>
      <cdr:y>0.69767</cdr:y>
    </cdr:to>
    <cdr:sp macro="" textlink="">
      <cdr:nvSpPr>
        <cdr:cNvPr id="5" name="TextBox 4"/>
        <cdr:cNvSpPr txBox="1"/>
      </cdr:nvSpPr>
      <cdr:spPr>
        <a:xfrm xmlns:a="http://schemas.openxmlformats.org/drawingml/2006/main">
          <a:off x="5562600" y="1752600"/>
          <a:ext cx="990600" cy="53340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dirty="0"/>
            <a:t>     </a:t>
          </a:r>
        </a:p>
        <a:p xmlns:a="http://schemas.openxmlformats.org/drawingml/2006/main">
          <a:r>
            <a:rPr lang="en-US" dirty="0"/>
            <a:t>    Multiple    Placements</a:t>
          </a:r>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4033838" cy="3476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73675" y="2"/>
            <a:ext cx="4033838" cy="347663"/>
          </a:xfrm>
          <a:prstGeom prst="rect">
            <a:avLst/>
          </a:prstGeom>
        </p:spPr>
        <p:txBody>
          <a:bodyPr vert="horz" lIns="91440" tIns="45720" rIns="91440" bIns="45720" rtlCol="0"/>
          <a:lstStyle>
            <a:lvl1pPr algn="r">
              <a:defRPr sz="1200"/>
            </a:lvl1pPr>
          </a:lstStyle>
          <a:p>
            <a:fld id="{C2D8645C-2DC1-4F1E-98F1-5676A9D968C1}" type="datetimeFigureOut">
              <a:rPr lang="en-US" smtClean="0"/>
              <a:pPr/>
              <a:t>11/3/2023</a:t>
            </a:fld>
            <a:endParaRPr lang="en-US"/>
          </a:p>
        </p:txBody>
      </p:sp>
      <p:sp>
        <p:nvSpPr>
          <p:cNvPr id="4" name="Slide Image Placeholder 3"/>
          <p:cNvSpPr>
            <a:spLocks noGrp="1" noRot="1" noChangeAspect="1"/>
          </p:cNvSpPr>
          <p:nvPr>
            <p:ph type="sldImg" idx="2"/>
          </p:nvPr>
        </p:nvSpPr>
        <p:spPr>
          <a:xfrm>
            <a:off x="2336800" y="522288"/>
            <a:ext cx="4635500" cy="26066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30275" y="3303588"/>
            <a:ext cx="7448550" cy="3128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6605588"/>
            <a:ext cx="4033838" cy="34766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73675" y="6605588"/>
            <a:ext cx="4033838" cy="347662"/>
          </a:xfrm>
          <a:prstGeom prst="rect">
            <a:avLst/>
          </a:prstGeom>
        </p:spPr>
        <p:txBody>
          <a:bodyPr vert="horz" lIns="91440" tIns="45720" rIns="91440" bIns="45720" rtlCol="0" anchor="b"/>
          <a:lstStyle>
            <a:lvl1pPr algn="r">
              <a:defRPr sz="1200"/>
            </a:lvl1pPr>
          </a:lstStyle>
          <a:p>
            <a:fld id="{A37DBFD1-205F-409A-A895-8AC9E4D1C8F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7DBFD1-205F-409A-A895-8AC9E4D1C8F7}"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Ms </a:t>
            </a:r>
            <a:r>
              <a:rPr lang="en-US" dirty="0" err="1"/>
              <a:t>Srilakshmi</a:t>
            </a:r>
            <a:r>
              <a:rPr lang="en-US" dirty="0"/>
              <a:t> </a:t>
            </a:r>
            <a:r>
              <a:rPr lang="en-US" dirty="0" err="1"/>
              <a:t>Sowmya</a:t>
            </a:r>
            <a:r>
              <a:rPr lang="en-US" baseline="0" dirty="0"/>
              <a:t> is Chief engagement Officer, Student club, EDUMOON, </a:t>
            </a:r>
            <a:r>
              <a:rPr lang="en-US" baseline="0" dirty="0" err="1"/>
              <a:t>ahub</a:t>
            </a:r>
            <a:endParaRPr lang="en-US" dirty="0"/>
          </a:p>
        </p:txBody>
      </p:sp>
      <p:sp>
        <p:nvSpPr>
          <p:cNvPr id="4" name="Slide Number Placeholder 3"/>
          <p:cNvSpPr>
            <a:spLocks noGrp="1"/>
          </p:cNvSpPr>
          <p:nvPr>
            <p:ph type="sldNum" sz="quarter" idx="10"/>
          </p:nvPr>
        </p:nvSpPr>
        <p:spPr/>
        <p:txBody>
          <a:bodyPr/>
          <a:lstStyle/>
          <a:p>
            <a:fld id="{A37DBFD1-205F-409A-A895-8AC9E4D1C8F7}" type="slidenum">
              <a:rPr lang="en-US" smtClean="0"/>
              <a:pPr/>
              <a:t>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7DBFD1-205F-409A-A895-8AC9E4D1C8F7}" type="slidenum">
              <a:rPr lang="en-US" smtClean="0"/>
              <a:pPr/>
              <a:t>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000" b="0" i="0" u="none" strike="noStrike" kern="1200" baseline="0" dirty="0">
              <a:solidFill>
                <a:prstClr val="black"/>
              </a:solidFill>
              <a:latin typeface="+mn-lt"/>
              <a:ea typeface="+mn-ea"/>
              <a:cs typeface="+mn-cs"/>
            </a:endParaRPr>
          </a:p>
        </p:txBody>
      </p:sp>
      <p:sp>
        <p:nvSpPr>
          <p:cNvPr id="4" name="Slide Number Placeholder 3"/>
          <p:cNvSpPr>
            <a:spLocks noGrp="1"/>
          </p:cNvSpPr>
          <p:nvPr>
            <p:ph type="sldNum" sz="quarter" idx="10"/>
          </p:nvPr>
        </p:nvSpPr>
        <p:spPr/>
        <p:txBody>
          <a:bodyPr/>
          <a:lstStyle/>
          <a:p>
            <a:fld id="{A37DBFD1-205F-409A-A895-8AC9E4D1C8F7}" type="slidenum">
              <a:rPr lang="en-US" smtClean="0"/>
              <a:pPr/>
              <a:t>14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7DBFD1-205F-409A-A895-8AC9E4D1C8F7}" type="slidenum">
              <a:rPr lang="en-US" smtClean="0"/>
              <a:pPr/>
              <a:t>27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7DBFD1-205F-409A-A895-8AC9E4D1C8F7}" type="slidenum">
              <a:rPr lang="en-US" smtClean="0"/>
              <a:pPr/>
              <a:t>28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7DBFD1-205F-409A-A895-8AC9E4D1C8F7}" type="slidenum">
              <a:rPr lang="en-US" smtClean="0"/>
              <a:pPr/>
              <a:t>86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7DD410B-0C69-4D57-AE57-47A347C1F7FE}" type="datetime1">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FEF7B6-2DA2-48CB-BAB4-C74C77C2994D}" type="datetime1">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39"/>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39"/>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FEF7B6-2DA2-48CB-BAB4-C74C77C2994D}" type="datetime1">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37FC1D-0195-4535-8282-73C3684C1C2C}" type="datetime1">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FEF7B6-2DA2-48CB-BAB4-C74C77C2994D}" type="datetime1">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9D7EF0-33A4-4280-A3EA-F3EE0C4E2459}" type="datetime1">
              <a:rPr lang="en-US" smtClean="0"/>
              <a:pPr/>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FEF7B6-2DA2-48CB-BAB4-C74C77C2994D}" type="datetime1">
              <a:rPr lang="en-US" smtClean="0"/>
              <a:pPr/>
              <a:t>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651BF3-4984-45D5-AF4B-2AC03C787A8A}" type="datetime1">
              <a:rPr lang="en-US" smtClean="0"/>
              <a:pPr/>
              <a:t>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8F1F00-D039-42BF-ABCD-CCDA49E955EC}" type="datetime1">
              <a:rPr lang="en-US" smtClean="0"/>
              <a:pPr/>
              <a:t>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FEF7B6-2DA2-48CB-BAB4-C74C77C2994D}" type="datetime1">
              <a:rPr lang="en-US" smtClean="0"/>
              <a:pPr/>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FEF7B6-2DA2-48CB-BAB4-C74C77C2994D}" type="datetime1">
              <a:rPr lang="en-US" smtClean="0"/>
              <a:pPr/>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FEF7B6-2DA2-48CB-BAB4-C74C77C2994D}" type="datetime1">
              <a:rPr lang="en-US" smtClean="0"/>
              <a:pPr/>
              <a:t>11/3/2023</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2.png"/><Relationship Id="rId7" Type="http://schemas.openxmlformats.org/officeDocument/2006/relationships/image" Target="../media/image7.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image" Target="../media/image21.png"/><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png"/><Relationship Id="rId15" Type="http://schemas.openxmlformats.org/officeDocument/2006/relationships/image" Target="../media/image33.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3.png"/><Relationship Id="rId9" Type="http://schemas.openxmlformats.org/officeDocument/2006/relationships/image" Target="../media/image27.png"/><Relationship Id="rId1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B.Tech%20Chemical_2021-22.pdf" TargetMode="External"/><Relationship Id="rId13" Type="http://schemas.openxmlformats.org/officeDocument/2006/relationships/hyperlink" Target="M.Tech%20Chemical_2019-20.pdf" TargetMode="External"/><Relationship Id="rId18" Type="http://schemas.openxmlformats.org/officeDocument/2006/relationships/image" Target="../media/image47.png"/><Relationship Id="rId3" Type="http://schemas.openxmlformats.org/officeDocument/2006/relationships/hyperlink" Target="B.Tech%20Bio_2015-16.pdf" TargetMode="External"/><Relationship Id="rId7" Type="http://schemas.openxmlformats.org/officeDocument/2006/relationships/hyperlink" Target="B.Tech%20Bio_2020-21.pdf" TargetMode="External"/><Relationship Id="rId12" Type="http://schemas.openxmlformats.org/officeDocument/2006/relationships/hyperlink" Target="M.Tech%20IPCE_2015-16.pdf" TargetMode="External"/><Relationship Id="rId17" Type="http://schemas.openxmlformats.org/officeDocument/2006/relationships/hyperlink" Target="M.Tech%20IPCE_2021-22.pdf" TargetMode="External"/><Relationship Id="rId2" Type="http://schemas.openxmlformats.org/officeDocument/2006/relationships/hyperlink" Target="B.Tech%20Chemical_2015-16.pdf" TargetMode="External"/><Relationship Id="rId16" Type="http://schemas.openxmlformats.org/officeDocument/2006/relationships/hyperlink" Target="M.Tech%20Bio_2021-22.pdf" TargetMode="External"/><Relationship Id="rId1" Type="http://schemas.openxmlformats.org/officeDocument/2006/relationships/slideLayout" Target="../slideLayouts/slideLayout1.xml"/><Relationship Id="rId6" Type="http://schemas.openxmlformats.org/officeDocument/2006/relationships/hyperlink" Target="B.Tech%20Chemical_2020-21.pdf" TargetMode="External"/><Relationship Id="rId11" Type="http://schemas.openxmlformats.org/officeDocument/2006/relationships/hyperlink" Target="M.Tech%20MPE_2015-16.pdf" TargetMode="External"/><Relationship Id="rId5" Type="http://schemas.openxmlformats.org/officeDocument/2006/relationships/hyperlink" Target="B.Tech%20Bio_2019-20.pdf" TargetMode="External"/><Relationship Id="rId15" Type="http://schemas.openxmlformats.org/officeDocument/2006/relationships/hyperlink" Target="M.Tech%20Bio_2019-20.pdf" TargetMode="External"/><Relationship Id="rId10" Type="http://schemas.openxmlformats.org/officeDocument/2006/relationships/hyperlink" Target="M.Tech%20Chemical_2015-16.pdf" TargetMode="External"/><Relationship Id="rId4" Type="http://schemas.openxmlformats.org/officeDocument/2006/relationships/hyperlink" Target="B.Tech%20Chemical_2019-20.pdf" TargetMode="External"/><Relationship Id="rId9" Type="http://schemas.openxmlformats.org/officeDocument/2006/relationships/hyperlink" Target="B.Tech%20Bio_2021-22.pdf" TargetMode="External"/><Relationship Id="rId14" Type="http://schemas.openxmlformats.org/officeDocument/2006/relationships/hyperlink" Target="M.Tech%20IPCE_2019-20.pdf"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2021-22-AB-CHE.docx" TargetMode="External"/><Relationship Id="rId7" Type="http://schemas.openxmlformats.org/officeDocument/2006/relationships/hyperlink" Target="M.Tech_new_SCHEME-2021-22%20IPCE-CO.docx" TargetMode="External"/><Relationship Id="rId2" Type="http://schemas.openxmlformats.org/officeDocument/2006/relationships/hyperlink" Target="Electives%20and%20MOOCS%20Courses.docx" TargetMode="External"/><Relationship Id="rId1" Type="http://schemas.openxmlformats.org/officeDocument/2006/relationships/slideLayout" Target="../slideLayouts/slideLayout1.xml"/><Relationship Id="rId6" Type="http://schemas.openxmlformats.org/officeDocument/2006/relationships/hyperlink" Target="M.Tech_new_SCHEME-2021-22%20BIOTECH-CO.docx" TargetMode="External"/><Relationship Id="rId5" Type="http://schemas.openxmlformats.org/officeDocument/2006/relationships/hyperlink" Target="M.Tech_new_SCHEME-2021-22%20CHEMICAL-CO.docx" TargetMode="External"/><Relationship Id="rId4" Type="http://schemas.openxmlformats.org/officeDocument/2006/relationships/hyperlink" Target="2021-22-AB-BIOTECH.docx"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student%20Project%20works.docx" TargetMode="External"/><Relationship Id="rId2" Type="http://schemas.openxmlformats.org/officeDocument/2006/relationships/hyperlink" Target="Employbility,%20skilled%20value%20added%20courses.docx" TargetMode="Externa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24.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hyperlink" Target="Parents%20Feedback%202017-21.pdf" TargetMode="External"/><Relationship Id="rId7" Type="http://schemas.openxmlformats.org/officeDocument/2006/relationships/image" Target="../media/image61.png"/><Relationship Id="rId2" Type="http://schemas.openxmlformats.org/officeDocument/2006/relationships/hyperlink" Target="Students%20feedback%202017-21.pdf" TargetMode="External"/><Relationship Id="rId1" Type="http://schemas.openxmlformats.org/officeDocument/2006/relationships/slideLayout" Target="../slideLayouts/slideLayout2.xml"/><Relationship Id="rId6" Type="http://schemas.openxmlformats.org/officeDocument/2006/relationships/hyperlink" Target="Employer%20feedback%20analysis%20report-%202017-2022.pdf" TargetMode="External"/><Relationship Id="rId5" Type="http://schemas.openxmlformats.org/officeDocument/2006/relationships/hyperlink" Target="Alumni%20feedback%202017-21.pdf" TargetMode="External"/><Relationship Id="rId4" Type="http://schemas.openxmlformats.org/officeDocument/2006/relationships/hyperlink" Target="Faculty%20Feedback%202017-21.pdf" TargetMode="External"/><Relationship Id="rId9" Type="http://schemas.openxmlformats.org/officeDocument/2006/relationships/chart" Target="../charts/chart7.xml"/></Relationships>
</file>

<file path=ppt/slides/_rels/slide2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chart" Target="../charts/chart10.xml"/><Relationship Id="rId4" Type="http://schemas.openxmlformats.org/officeDocument/2006/relationships/chart" Target="../charts/chart9.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6.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5.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hyperlink" Target="B.Tech.(Chemical%20Engg)%20COMPLETE%20CO-PO%20Attainment.xlsx" TargetMode="External"/><Relationship Id="rId2" Type="http://schemas.openxmlformats.org/officeDocument/2006/relationships/hyperlink" Target="C0-PO%20Mapping.xlsx" TargetMode="Externa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B.Tech.(Biotechnology)%20COMPLETE%20CO-PO%20Attainment.xlsx"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7.png"/><Relationship Id="rId2" Type="http://schemas.openxmlformats.org/officeDocument/2006/relationships/image" Target="../media/image69.png"/><Relationship Id="rId16"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exams.andhrauniversity.edu.in/" TargetMode="Externa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3" Type="http://schemas.openxmlformats.org/officeDocument/2006/relationships/hyperlink" Target="SSR%20Faculty%20Awards.docx"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3.4.5_1686721244_5807.xlsx" TargetMode="External"/><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11.png"/><Relationship Id="rId9" Type="http://schemas.openxmlformats.org/officeDocument/2006/relationships/image" Target="../media/image16.png"/></Relationships>
</file>

<file path=ppt/slides/_rels/slide6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MoU%20with%20IOCL%20for%20Research.pdf" TargetMode="External"/><Relationship Id="rId2" Type="http://schemas.openxmlformats.org/officeDocument/2006/relationships/hyperlink" Target="MOU.pdf" TargetMode="Externa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jpeg"/><Relationship Id="rId7" Type="http://schemas.openxmlformats.org/officeDocument/2006/relationships/image" Target="../media/image97.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image" Target="../media/image94.png"/></Relationships>
</file>

<file path=ppt/slides/_rels/slide6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6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 Id="rId9" Type="http://schemas.openxmlformats.org/officeDocument/2006/relationships/image" Target="../media/image112.png"/></Relationships>
</file>

<file path=ppt/slides/_rels/slide66.xml.rels><?xml version="1.0" encoding="UTF-8" standalone="yes"?>
<Relationships xmlns="http://schemas.openxmlformats.org/package/2006/relationships"><Relationship Id="rId3" Type="http://schemas.openxmlformats.org/officeDocument/2006/relationships/hyperlink" Target="http://delnet.in/" TargetMode="External"/><Relationship Id="rId2" Type="http://schemas.openxmlformats.org/officeDocument/2006/relationships/hyperlink" Target="https://www.andhrauniversity.edu.in/library" TargetMode="Externa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6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hyperlink" Target="https://shodhganga.inflibnet.ac.in/" TargetMode="Externa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6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69.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18" Type="http://schemas.openxmlformats.org/officeDocument/2006/relationships/image" Target="../media/image136.png"/><Relationship Id="rId3" Type="http://schemas.openxmlformats.org/officeDocument/2006/relationships/image" Target="../media/image121.png"/><Relationship Id="rId21" Type="http://schemas.openxmlformats.org/officeDocument/2006/relationships/chart" Target="../charts/chart15.xml"/><Relationship Id="rId7" Type="http://schemas.openxmlformats.org/officeDocument/2006/relationships/image" Target="../media/image125.png"/><Relationship Id="rId12" Type="http://schemas.openxmlformats.org/officeDocument/2006/relationships/image" Target="../media/image130.png"/><Relationship Id="rId17" Type="http://schemas.openxmlformats.org/officeDocument/2006/relationships/image" Target="../media/image135.png"/><Relationship Id="rId2" Type="http://schemas.openxmlformats.org/officeDocument/2006/relationships/image" Target="../media/image120.jpeg"/><Relationship Id="rId16" Type="http://schemas.openxmlformats.org/officeDocument/2006/relationships/image" Target="../media/image134.png"/><Relationship Id="rId20"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jpeg"/><Relationship Id="rId15" Type="http://schemas.openxmlformats.org/officeDocument/2006/relationships/image" Target="../media/image133.png"/><Relationship Id="rId10" Type="http://schemas.openxmlformats.org/officeDocument/2006/relationships/image" Target="../media/image128.png"/><Relationship Id="rId19" Type="http://schemas.openxmlformats.org/officeDocument/2006/relationships/image" Target="../media/image137.png"/><Relationship Id="rId4" Type="http://schemas.openxmlformats.org/officeDocument/2006/relationships/image" Target="../media/image122.png"/><Relationship Id="rId9" Type="http://schemas.openxmlformats.org/officeDocument/2006/relationships/image" Target="../media/image127.png"/><Relationship Id="rId14" Type="http://schemas.openxmlformats.org/officeDocument/2006/relationships/image" Target="../media/image132.png"/></Relationships>
</file>

<file path=ppt/slides/_rels/slide71.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chart" Target="../charts/chart16.xml"/><Relationship Id="rId7" Type="http://schemas.openxmlformats.org/officeDocument/2006/relationships/image" Target="../media/image143.jpeg"/><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png"/><Relationship Id="rId9" Type="http://schemas.openxmlformats.org/officeDocument/2006/relationships/image" Target="../media/image145.png"/></Relationships>
</file>

<file path=ppt/slides/_rels/slide72.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jpeg"/><Relationship Id="rId7" Type="http://schemas.openxmlformats.org/officeDocument/2006/relationships/image" Target="../media/image150.jpeg"/><Relationship Id="rId12" Type="http://schemas.openxmlformats.org/officeDocument/2006/relationships/image" Target="../media/image155.png"/><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149.jpeg"/><Relationship Id="rId11" Type="http://schemas.openxmlformats.org/officeDocument/2006/relationships/image" Target="../media/image154.jpeg"/><Relationship Id="rId5" Type="http://schemas.openxmlformats.org/officeDocument/2006/relationships/image" Target="../media/image148.jpeg"/><Relationship Id="rId10" Type="http://schemas.openxmlformats.org/officeDocument/2006/relationships/image" Target="../media/image153.jpeg"/><Relationship Id="rId4" Type="http://schemas.openxmlformats.org/officeDocument/2006/relationships/image" Target="../media/image147.png"/><Relationship Id="rId9" Type="http://schemas.openxmlformats.org/officeDocument/2006/relationships/image" Target="../media/image152.png"/></Relationships>
</file>

<file path=ppt/slides/_rels/slide73.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png"/><Relationship Id="rId7" Type="http://schemas.openxmlformats.org/officeDocument/2006/relationships/image" Target="../media/image161.png"/><Relationship Id="rId12" Type="http://schemas.openxmlformats.org/officeDocument/2006/relationships/image" Target="../media/image166.png"/><Relationship Id="rId2"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image" Target="../media/image160.png"/><Relationship Id="rId11" Type="http://schemas.openxmlformats.org/officeDocument/2006/relationships/image" Target="../media/image165.png"/><Relationship Id="rId5" Type="http://schemas.openxmlformats.org/officeDocument/2006/relationships/image" Target="../media/image159.png"/><Relationship Id="rId10" Type="http://schemas.openxmlformats.org/officeDocument/2006/relationships/image" Target="../media/image164.png"/><Relationship Id="rId4" Type="http://schemas.openxmlformats.org/officeDocument/2006/relationships/image" Target="../media/image158.png"/><Relationship Id="rId9" Type="http://schemas.openxmlformats.org/officeDocument/2006/relationships/image" Target="../media/image163.png"/></Relationships>
</file>

<file path=ppt/slides/_rels/slide74.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178.png"/><Relationship Id="rId3" Type="http://schemas.openxmlformats.org/officeDocument/2006/relationships/image" Target="../media/image168.png"/><Relationship Id="rId7" Type="http://schemas.openxmlformats.org/officeDocument/2006/relationships/image" Target="../media/image172.png"/><Relationship Id="rId12" Type="http://schemas.openxmlformats.org/officeDocument/2006/relationships/image" Target="../media/image177.png"/><Relationship Id="rId2" Type="http://schemas.openxmlformats.org/officeDocument/2006/relationships/image" Target="../media/image167.png"/><Relationship Id="rId16" Type="http://schemas.openxmlformats.org/officeDocument/2006/relationships/image" Target="../media/image181.png"/><Relationship Id="rId1" Type="http://schemas.openxmlformats.org/officeDocument/2006/relationships/slideLayout" Target="../slideLayouts/slideLayout2.xml"/><Relationship Id="rId6" Type="http://schemas.openxmlformats.org/officeDocument/2006/relationships/image" Target="../media/image171.png"/><Relationship Id="rId11" Type="http://schemas.openxmlformats.org/officeDocument/2006/relationships/image" Target="../media/image176.png"/><Relationship Id="rId5" Type="http://schemas.openxmlformats.org/officeDocument/2006/relationships/image" Target="../media/image170.png"/><Relationship Id="rId15" Type="http://schemas.openxmlformats.org/officeDocument/2006/relationships/image" Target="../media/image180.png"/><Relationship Id="rId10" Type="http://schemas.openxmlformats.org/officeDocument/2006/relationships/image" Target="../media/image175.png"/><Relationship Id="rId4" Type="http://schemas.openxmlformats.org/officeDocument/2006/relationships/image" Target="../media/image169.png"/><Relationship Id="rId9" Type="http://schemas.openxmlformats.org/officeDocument/2006/relationships/image" Target="../media/image174.png"/><Relationship Id="rId14" Type="http://schemas.openxmlformats.org/officeDocument/2006/relationships/image" Target="../media/image179.png"/></Relationships>
</file>

<file path=ppt/slides/_rels/slide7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4.jpeg"/><Relationship Id="rId7" Type="http://schemas.openxmlformats.org/officeDocument/2006/relationships/image" Target="../media/image188.png"/><Relationship Id="rId2" Type="http://schemas.openxmlformats.org/officeDocument/2006/relationships/image" Target="../media/image183.png"/><Relationship Id="rId1" Type="http://schemas.openxmlformats.org/officeDocument/2006/relationships/slideLayout" Target="../slideLayouts/slideLayout2.xml"/><Relationship Id="rId6" Type="http://schemas.openxmlformats.org/officeDocument/2006/relationships/image" Target="../media/image187.jpeg"/><Relationship Id="rId5" Type="http://schemas.openxmlformats.org/officeDocument/2006/relationships/image" Target="../media/image186.jpeg"/><Relationship Id="rId4" Type="http://schemas.openxmlformats.org/officeDocument/2006/relationships/image" Target="../media/image185.png"/></Relationships>
</file>

<file path=ppt/slides/_rels/slide86.xml.rels><?xml version="1.0" encoding="UTF-8" standalone="yes"?>
<Relationships xmlns="http://schemas.openxmlformats.org/package/2006/relationships"><Relationship Id="rId8" Type="http://schemas.openxmlformats.org/officeDocument/2006/relationships/image" Target="../media/image195.jpeg"/><Relationship Id="rId3" Type="http://schemas.openxmlformats.org/officeDocument/2006/relationships/image" Target="../media/image190.jpeg"/><Relationship Id="rId7" Type="http://schemas.openxmlformats.org/officeDocument/2006/relationships/image" Target="../media/image194.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93.jpeg"/><Relationship Id="rId5" Type="http://schemas.openxmlformats.org/officeDocument/2006/relationships/image" Target="../media/image192.jpeg"/><Relationship Id="rId10" Type="http://schemas.openxmlformats.org/officeDocument/2006/relationships/image" Target="../media/image197.jpeg"/><Relationship Id="rId4" Type="http://schemas.openxmlformats.org/officeDocument/2006/relationships/image" Target="../media/image191.jpeg"/><Relationship Id="rId9" Type="http://schemas.openxmlformats.org/officeDocument/2006/relationships/image" Target="../media/image196.jpeg"/></Relationships>
</file>

<file path=ppt/slides/_rels/slide8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2.xml"/><Relationship Id="rId5" Type="http://schemas.openxmlformats.org/officeDocument/2006/relationships/image" Target="../media/image201.png"/><Relationship Id="rId4" Type="http://schemas.openxmlformats.org/officeDocument/2006/relationships/image" Target="../media/image200.png"/></Relationships>
</file>

<file path=ppt/slides/_rels/slide88.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hyperlink" Target="https://andhrauniversity.irins.org/profile/229567" TargetMode="External"/><Relationship Id="rId13" Type="http://schemas.openxmlformats.org/officeDocument/2006/relationships/hyperlink" Target="https://andhrauniversity.irins.org/profile/230003" TargetMode="External"/><Relationship Id="rId18" Type="http://schemas.openxmlformats.org/officeDocument/2006/relationships/hyperlink" Target="https://andhrauniversity.irins.org/profile/231779" TargetMode="External"/><Relationship Id="rId3" Type="http://schemas.openxmlformats.org/officeDocument/2006/relationships/hyperlink" Target="https://andhrauniversity.irins.org/profile/226722" TargetMode="External"/><Relationship Id="rId7" Type="http://schemas.openxmlformats.org/officeDocument/2006/relationships/hyperlink" Target="https://andhrauniversity.irins.org/profile/228827" TargetMode="External"/><Relationship Id="rId12" Type="http://schemas.openxmlformats.org/officeDocument/2006/relationships/hyperlink" Target="https://andhrauniversity.irins.org/profile/229531" TargetMode="External"/><Relationship Id="rId17" Type="http://schemas.openxmlformats.org/officeDocument/2006/relationships/hyperlink" Target="https://andhrauniversity.irins.org/profile/231945" TargetMode="External"/><Relationship Id="rId2" Type="http://schemas.openxmlformats.org/officeDocument/2006/relationships/notesSlide" Target="../notesSlides/notesSlide3.xml"/><Relationship Id="rId16" Type="http://schemas.openxmlformats.org/officeDocument/2006/relationships/hyperlink" Target="https://andhrauniversity.irins.org/profile/229401" TargetMode="External"/><Relationship Id="rId1" Type="http://schemas.openxmlformats.org/officeDocument/2006/relationships/slideLayout" Target="../slideLayouts/slideLayout2.xml"/><Relationship Id="rId6" Type="http://schemas.openxmlformats.org/officeDocument/2006/relationships/hyperlink" Target="https://andhrauniversity.irins.org/profile/227315" TargetMode="External"/><Relationship Id="rId11" Type="http://schemas.openxmlformats.org/officeDocument/2006/relationships/hyperlink" Target="https://andhrauniversity.irins.org/profile/229550" TargetMode="External"/><Relationship Id="rId5" Type="http://schemas.openxmlformats.org/officeDocument/2006/relationships/hyperlink" Target="https://andhrauniversity.irins.org/profile/229683" TargetMode="External"/><Relationship Id="rId15" Type="http://schemas.openxmlformats.org/officeDocument/2006/relationships/hyperlink" Target="https://andhrauniversity.irins.org/profile/231949" TargetMode="External"/><Relationship Id="rId10" Type="http://schemas.openxmlformats.org/officeDocument/2006/relationships/hyperlink" Target="https://andhrauniversity.irins.org/profile/229399" TargetMode="External"/><Relationship Id="rId19" Type="http://schemas.openxmlformats.org/officeDocument/2006/relationships/image" Target="../media/image18.png"/><Relationship Id="rId4" Type="http://schemas.openxmlformats.org/officeDocument/2006/relationships/hyperlink" Target="https://andhrauniversity.irins.org/profile/229460" TargetMode="External"/><Relationship Id="rId9" Type="http://schemas.openxmlformats.org/officeDocument/2006/relationships/hyperlink" Target="https://andhrauniversity.irins.org/profile/230927" TargetMode="External"/><Relationship Id="rId14" Type="http://schemas.openxmlformats.org/officeDocument/2006/relationships/hyperlink" Target="https://andhrauniversity.irins.org/profile/23109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50" y="6665721"/>
            <a:ext cx="12204700" cy="198755"/>
            <a:chOff x="-6350" y="6665721"/>
            <a:chExt cx="12204700" cy="198755"/>
          </a:xfrm>
        </p:grpSpPr>
        <p:sp>
          <p:nvSpPr>
            <p:cNvPr id="3" name="object 3"/>
            <p:cNvSpPr/>
            <p:nvPr/>
          </p:nvSpPr>
          <p:spPr>
            <a:xfrm>
              <a:off x="0" y="6672071"/>
              <a:ext cx="12192000" cy="186055"/>
            </a:xfrm>
            <a:custGeom>
              <a:avLst/>
              <a:gdLst/>
              <a:ahLst/>
              <a:cxnLst/>
              <a:rect l="l" t="t" r="r" b="b"/>
              <a:pathLst>
                <a:path w="12192000" h="186054">
                  <a:moveTo>
                    <a:pt x="12192000" y="0"/>
                  </a:moveTo>
                  <a:lnTo>
                    <a:pt x="0" y="0"/>
                  </a:lnTo>
                  <a:lnTo>
                    <a:pt x="0" y="185927"/>
                  </a:lnTo>
                  <a:lnTo>
                    <a:pt x="12192000" y="185927"/>
                  </a:lnTo>
                  <a:lnTo>
                    <a:pt x="12192000" y="0"/>
                  </a:lnTo>
                  <a:close/>
                </a:path>
              </a:pathLst>
            </a:custGeom>
            <a:solidFill>
              <a:srgbClr val="FF9933"/>
            </a:solidFill>
          </p:spPr>
          <p:txBody>
            <a:bodyPr wrap="square" lIns="0" tIns="0" rIns="0" bIns="0" rtlCol="0"/>
            <a:lstStyle/>
            <a:p>
              <a:endParaRPr/>
            </a:p>
          </p:txBody>
        </p:sp>
        <p:sp>
          <p:nvSpPr>
            <p:cNvPr id="4" name="object 4"/>
            <p:cNvSpPr/>
            <p:nvPr/>
          </p:nvSpPr>
          <p:spPr>
            <a:xfrm>
              <a:off x="0" y="6672071"/>
              <a:ext cx="12192000" cy="186055"/>
            </a:xfrm>
            <a:custGeom>
              <a:avLst/>
              <a:gdLst/>
              <a:ahLst/>
              <a:cxnLst/>
              <a:rect l="l" t="t" r="r" b="b"/>
              <a:pathLst>
                <a:path w="12192000" h="186054">
                  <a:moveTo>
                    <a:pt x="0" y="185927"/>
                  </a:moveTo>
                  <a:lnTo>
                    <a:pt x="12192000" y="185927"/>
                  </a:lnTo>
                  <a:lnTo>
                    <a:pt x="12192000" y="0"/>
                  </a:lnTo>
                  <a:lnTo>
                    <a:pt x="0" y="0"/>
                  </a:lnTo>
                  <a:lnTo>
                    <a:pt x="0" y="185927"/>
                  </a:lnTo>
                  <a:close/>
                </a:path>
              </a:pathLst>
            </a:custGeom>
            <a:ln w="12699">
              <a:solidFill>
                <a:srgbClr val="41709C"/>
              </a:solidFill>
            </a:ln>
          </p:spPr>
          <p:txBody>
            <a:bodyPr wrap="square" lIns="0" tIns="0" rIns="0" bIns="0" rtlCol="0"/>
            <a:lstStyle/>
            <a:p>
              <a:endParaRPr/>
            </a:p>
          </p:txBody>
        </p:sp>
      </p:grpSp>
      <p:grpSp>
        <p:nvGrpSpPr>
          <p:cNvPr id="5" name="object 5"/>
          <p:cNvGrpSpPr/>
          <p:nvPr/>
        </p:nvGrpSpPr>
        <p:grpSpPr>
          <a:xfrm>
            <a:off x="-6350" y="0"/>
            <a:ext cx="12204700" cy="194310"/>
            <a:chOff x="-6350" y="0"/>
            <a:chExt cx="12204700" cy="194310"/>
          </a:xfrm>
        </p:grpSpPr>
        <p:sp>
          <p:nvSpPr>
            <p:cNvPr id="6" name="object 6"/>
            <p:cNvSpPr/>
            <p:nvPr/>
          </p:nvSpPr>
          <p:spPr>
            <a:xfrm>
              <a:off x="0" y="0"/>
              <a:ext cx="12192000" cy="181610"/>
            </a:xfrm>
            <a:custGeom>
              <a:avLst/>
              <a:gdLst/>
              <a:ahLst/>
              <a:cxnLst/>
              <a:rect l="l" t="t" r="r" b="b"/>
              <a:pathLst>
                <a:path w="12192000" h="181610">
                  <a:moveTo>
                    <a:pt x="0" y="181355"/>
                  </a:moveTo>
                  <a:lnTo>
                    <a:pt x="12192000" y="181355"/>
                  </a:lnTo>
                  <a:lnTo>
                    <a:pt x="12192000" y="0"/>
                  </a:lnTo>
                  <a:lnTo>
                    <a:pt x="0" y="0"/>
                  </a:lnTo>
                  <a:lnTo>
                    <a:pt x="0" y="181355"/>
                  </a:lnTo>
                  <a:close/>
                </a:path>
              </a:pathLst>
            </a:custGeom>
            <a:solidFill>
              <a:srgbClr val="003366"/>
            </a:solidFill>
          </p:spPr>
          <p:txBody>
            <a:bodyPr wrap="square" lIns="0" tIns="0" rIns="0" bIns="0" rtlCol="0"/>
            <a:lstStyle/>
            <a:p>
              <a:endParaRPr/>
            </a:p>
          </p:txBody>
        </p:sp>
        <p:sp>
          <p:nvSpPr>
            <p:cNvPr id="7" name="object 7"/>
            <p:cNvSpPr/>
            <p:nvPr/>
          </p:nvSpPr>
          <p:spPr>
            <a:xfrm>
              <a:off x="0" y="0"/>
              <a:ext cx="12192000" cy="181610"/>
            </a:xfrm>
            <a:custGeom>
              <a:avLst/>
              <a:gdLst/>
              <a:ahLst/>
              <a:cxnLst/>
              <a:rect l="l" t="t" r="r" b="b"/>
              <a:pathLst>
                <a:path w="12192000" h="181610">
                  <a:moveTo>
                    <a:pt x="0" y="181355"/>
                  </a:moveTo>
                  <a:lnTo>
                    <a:pt x="12192000" y="181355"/>
                  </a:lnTo>
                  <a:lnTo>
                    <a:pt x="12192000" y="0"/>
                  </a:lnTo>
                </a:path>
                <a:path w="12192000" h="181610">
                  <a:moveTo>
                    <a:pt x="0" y="0"/>
                  </a:moveTo>
                  <a:lnTo>
                    <a:pt x="0" y="181355"/>
                  </a:lnTo>
                </a:path>
              </a:pathLst>
            </a:custGeom>
            <a:ln w="12700">
              <a:solidFill>
                <a:srgbClr val="41709C"/>
              </a:solidFill>
            </a:ln>
          </p:spPr>
          <p:txBody>
            <a:bodyPr wrap="square" lIns="0" tIns="0" rIns="0" bIns="0" rtlCol="0"/>
            <a:lstStyle/>
            <a:p>
              <a:endParaRPr/>
            </a:p>
          </p:txBody>
        </p:sp>
      </p:grpSp>
      <p:sp>
        <p:nvSpPr>
          <p:cNvPr id="8" name="object 8"/>
          <p:cNvSpPr txBox="1">
            <a:spLocks noGrp="1"/>
          </p:cNvSpPr>
          <p:nvPr>
            <p:ph type="title"/>
          </p:nvPr>
        </p:nvSpPr>
        <p:spPr>
          <a:xfrm>
            <a:off x="1826132" y="453390"/>
            <a:ext cx="8643620" cy="756920"/>
          </a:xfrm>
          <a:prstGeom prst="rect">
            <a:avLst/>
          </a:prstGeom>
        </p:spPr>
        <p:txBody>
          <a:bodyPr vert="horz" wrap="square" lIns="0" tIns="12700" rIns="0" bIns="0" rtlCol="0">
            <a:spAutoFit/>
          </a:bodyPr>
          <a:lstStyle/>
          <a:p>
            <a:pPr algn="ctr">
              <a:lnSpc>
                <a:spcPct val="100000"/>
              </a:lnSpc>
              <a:spcBef>
                <a:spcPts val="100"/>
              </a:spcBef>
            </a:pPr>
            <a:r>
              <a:rPr sz="2400" spc="229" dirty="0">
                <a:solidFill>
                  <a:srgbClr val="0D09A7"/>
                </a:solidFill>
                <a:latin typeface="Cambria"/>
                <a:cs typeface="Cambria"/>
              </a:rPr>
              <a:t>HEARTY</a:t>
            </a:r>
            <a:r>
              <a:rPr sz="2400" spc="190" dirty="0">
                <a:solidFill>
                  <a:srgbClr val="0D09A7"/>
                </a:solidFill>
                <a:latin typeface="Cambria"/>
                <a:cs typeface="Cambria"/>
              </a:rPr>
              <a:t> </a:t>
            </a:r>
            <a:r>
              <a:rPr sz="2400" spc="245" dirty="0">
                <a:solidFill>
                  <a:srgbClr val="0D09A7"/>
                </a:solidFill>
                <a:latin typeface="Cambria"/>
                <a:cs typeface="Cambria"/>
              </a:rPr>
              <a:t>WELCOME</a:t>
            </a:r>
            <a:endParaRPr sz="2400">
              <a:latin typeface="Cambria"/>
              <a:cs typeface="Cambria"/>
            </a:endParaRPr>
          </a:p>
          <a:p>
            <a:pPr algn="ctr">
              <a:lnSpc>
                <a:spcPct val="100000"/>
              </a:lnSpc>
            </a:pPr>
            <a:r>
              <a:rPr sz="2400" spc="135" dirty="0">
                <a:solidFill>
                  <a:srgbClr val="E36C09"/>
                </a:solidFill>
                <a:latin typeface="Cambria"/>
                <a:cs typeface="Cambria"/>
              </a:rPr>
              <a:t>Hon’ble</a:t>
            </a:r>
            <a:r>
              <a:rPr sz="2400" spc="265" dirty="0">
                <a:solidFill>
                  <a:srgbClr val="E36C09"/>
                </a:solidFill>
                <a:latin typeface="Cambria"/>
                <a:cs typeface="Cambria"/>
              </a:rPr>
              <a:t> </a:t>
            </a:r>
            <a:r>
              <a:rPr sz="2400" spc="130" dirty="0">
                <a:solidFill>
                  <a:srgbClr val="E36C09"/>
                </a:solidFill>
                <a:latin typeface="Cambria"/>
                <a:cs typeface="Cambria"/>
              </a:rPr>
              <a:t>Chairperson</a:t>
            </a:r>
            <a:r>
              <a:rPr sz="2400" spc="295" dirty="0">
                <a:solidFill>
                  <a:srgbClr val="E36C09"/>
                </a:solidFill>
                <a:latin typeface="Cambria"/>
                <a:cs typeface="Cambria"/>
              </a:rPr>
              <a:t> </a:t>
            </a:r>
            <a:r>
              <a:rPr sz="2400" spc="125" dirty="0">
                <a:solidFill>
                  <a:srgbClr val="E36C09"/>
                </a:solidFill>
                <a:latin typeface="Cambria"/>
                <a:cs typeface="Cambria"/>
              </a:rPr>
              <a:t>and</a:t>
            </a:r>
            <a:r>
              <a:rPr sz="2400" spc="290" dirty="0">
                <a:solidFill>
                  <a:srgbClr val="E36C09"/>
                </a:solidFill>
                <a:latin typeface="Cambria"/>
                <a:cs typeface="Cambria"/>
              </a:rPr>
              <a:t> </a:t>
            </a:r>
            <a:r>
              <a:rPr sz="2400" spc="125" dirty="0">
                <a:solidFill>
                  <a:srgbClr val="E36C09"/>
                </a:solidFill>
                <a:latin typeface="Cambria"/>
                <a:cs typeface="Cambria"/>
              </a:rPr>
              <a:t>Members</a:t>
            </a:r>
            <a:r>
              <a:rPr sz="2400" spc="265" dirty="0">
                <a:solidFill>
                  <a:srgbClr val="E36C09"/>
                </a:solidFill>
                <a:latin typeface="Cambria"/>
                <a:cs typeface="Cambria"/>
              </a:rPr>
              <a:t> </a:t>
            </a:r>
            <a:r>
              <a:rPr sz="2400" spc="120" dirty="0">
                <a:solidFill>
                  <a:srgbClr val="E36C09"/>
                </a:solidFill>
                <a:latin typeface="Cambria"/>
                <a:cs typeface="Cambria"/>
              </a:rPr>
              <a:t>of</a:t>
            </a:r>
            <a:r>
              <a:rPr sz="2400" spc="280" dirty="0">
                <a:solidFill>
                  <a:srgbClr val="E36C09"/>
                </a:solidFill>
                <a:latin typeface="Cambria"/>
                <a:cs typeface="Cambria"/>
              </a:rPr>
              <a:t> </a:t>
            </a:r>
            <a:r>
              <a:rPr sz="2400" spc="215" dirty="0">
                <a:solidFill>
                  <a:srgbClr val="E36C09"/>
                </a:solidFill>
                <a:latin typeface="Cambria"/>
                <a:cs typeface="Cambria"/>
              </a:rPr>
              <a:t>NAAC</a:t>
            </a:r>
            <a:r>
              <a:rPr sz="2400" spc="275" dirty="0">
                <a:solidFill>
                  <a:srgbClr val="E36C09"/>
                </a:solidFill>
                <a:latin typeface="Cambria"/>
                <a:cs typeface="Cambria"/>
              </a:rPr>
              <a:t> </a:t>
            </a:r>
            <a:r>
              <a:rPr sz="2400" spc="80" dirty="0">
                <a:solidFill>
                  <a:srgbClr val="E36C09"/>
                </a:solidFill>
                <a:latin typeface="Cambria"/>
                <a:cs typeface="Cambria"/>
              </a:rPr>
              <a:t>Peer</a:t>
            </a:r>
            <a:r>
              <a:rPr sz="2400" spc="280" dirty="0">
                <a:solidFill>
                  <a:srgbClr val="E36C09"/>
                </a:solidFill>
                <a:latin typeface="Cambria"/>
                <a:cs typeface="Cambria"/>
              </a:rPr>
              <a:t> </a:t>
            </a:r>
            <a:r>
              <a:rPr sz="2400" spc="150" dirty="0">
                <a:solidFill>
                  <a:srgbClr val="E36C09"/>
                </a:solidFill>
                <a:latin typeface="Cambria"/>
                <a:cs typeface="Cambria"/>
              </a:rPr>
              <a:t>Team</a:t>
            </a:r>
            <a:endParaRPr sz="2400">
              <a:latin typeface="Cambria"/>
              <a:cs typeface="Cambria"/>
            </a:endParaRPr>
          </a:p>
        </p:txBody>
      </p:sp>
      <p:sp>
        <p:nvSpPr>
          <p:cNvPr id="24" name="Date Placeholder 23"/>
          <p:cNvSpPr>
            <a:spLocks noGrp="1"/>
          </p:cNvSpPr>
          <p:nvPr>
            <p:ph type="dt" sz="half" idx="10"/>
          </p:nvPr>
        </p:nvSpPr>
        <p:spPr/>
        <p:txBody>
          <a:bodyPr/>
          <a:lstStyle/>
          <a:p>
            <a:fld id="{0AC577D6-BD39-41D7-98F5-378344EC6149}" type="datetime1">
              <a:rPr lang="en-US" smtClean="0"/>
              <a:pPr/>
              <a:t>11/3/2023</a:t>
            </a:fld>
            <a:endParaRPr lang="en-US"/>
          </a:p>
        </p:txBody>
      </p:sp>
      <p:sp>
        <p:nvSpPr>
          <p:cNvPr id="25" name="Slide Number Placeholder 24"/>
          <p:cNvSpPr>
            <a:spLocks noGrp="1"/>
          </p:cNvSpPr>
          <p:nvPr>
            <p:ph type="sldNum" sz="quarter" idx="12"/>
          </p:nvPr>
        </p:nvSpPr>
        <p:spPr/>
        <p:txBody>
          <a:bodyPr/>
          <a:lstStyle/>
          <a:p>
            <a:fld id="{B6F15528-21DE-4FAA-801E-634DDDAF4B2B}" type="slidenum">
              <a:rPr lang="en-US" smtClean="0"/>
              <a:pPr/>
              <a:t>1</a:t>
            </a:fld>
            <a:endParaRPr lang="en-US"/>
          </a:p>
        </p:txBody>
      </p:sp>
      <p:sp>
        <p:nvSpPr>
          <p:cNvPr id="9" name="object 9"/>
          <p:cNvSpPr txBox="1"/>
          <p:nvPr/>
        </p:nvSpPr>
        <p:spPr>
          <a:xfrm>
            <a:off x="3115055" y="5340197"/>
            <a:ext cx="6731634" cy="873957"/>
          </a:xfrm>
          <a:prstGeom prst="rect">
            <a:avLst/>
          </a:prstGeom>
        </p:spPr>
        <p:txBody>
          <a:bodyPr vert="horz" wrap="square" lIns="0" tIns="12065" rIns="0" bIns="0" rtlCol="0">
            <a:spAutoFit/>
          </a:bodyPr>
          <a:lstStyle/>
          <a:p>
            <a:pPr marL="38100" marR="30480" indent="316865">
              <a:lnSpc>
                <a:spcPct val="100000"/>
              </a:lnSpc>
              <a:spcBef>
                <a:spcPts val="95"/>
              </a:spcBef>
              <a:tabLst>
                <a:tab pos="1292860" algn="l"/>
              </a:tabLst>
            </a:pPr>
            <a:r>
              <a:rPr sz="2800" b="1" spc="-5" dirty="0">
                <a:latin typeface="Times New Roman"/>
                <a:cs typeface="Times New Roman"/>
              </a:rPr>
              <a:t>Department</a:t>
            </a:r>
            <a:r>
              <a:rPr sz="2800" b="1" spc="15" dirty="0">
                <a:latin typeface="Times New Roman"/>
                <a:cs typeface="Times New Roman"/>
              </a:rPr>
              <a:t> </a:t>
            </a:r>
            <a:r>
              <a:rPr sz="2800" b="1" spc="-5">
                <a:latin typeface="Times New Roman"/>
                <a:cs typeface="Times New Roman"/>
              </a:rPr>
              <a:t>of</a:t>
            </a:r>
            <a:r>
              <a:rPr sz="2800" b="1">
                <a:latin typeface="Times New Roman"/>
                <a:cs typeface="Times New Roman"/>
              </a:rPr>
              <a:t> </a:t>
            </a:r>
            <a:r>
              <a:rPr lang="en-US" sz="2800" b="1" spc="-5" dirty="0">
                <a:latin typeface="Times New Roman"/>
                <a:cs typeface="Times New Roman"/>
              </a:rPr>
              <a:t>Chemical</a:t>
            </a:r>
            <a:r>
              <a:rPr sz="2800" b="1" spc="-5">
                <a:latin typeface="Times New Roman"/>
                <a:cs typeface="Times New Roman"/>
              </a:rPr>
              <a:t> </a:t>
            </a:r>
            <a:r>
              <a:rPr sz="2800" b="1" spc="-5" dirty="0">
                <a:latin typeface="Times New Roman"/>
                <a:cs typeface="Times New Roman"/>
              </a:rPr>
              <a:t>Engineering </a:t>
            </a:r>
            <a:r>
              <a:rPr sz="2800" b="1" dirty="0">
                <a:latin typeface="Times New Roman"/>
                <a:cs typeface="Times New Roman"/>
              </a:rPr>
              <a:t> </a:t>
            </a:r>
            <a:r>
              <a:rPr sz="2800" b="1" spc="-10" dirty="0">
                <a:latin typeface="Times New Roman"/>
                <a:cs typeface="Times New Roman"/>
              </a:rPr>
              <a:t>AUCE,	</a:t>
            </a:r>
            <a:r>
              <a:rPr sz="2800" b="1" spc="-5" dirty="0">
                <a:latin typeface="Times New Roman"/>
                <a:cs typeface="Times New Roman"/>
              </a:rPr>
              <a:t>Andhra</a:t>
            </a:r>
            <a:r>
              <a:rPr sz="2800" b="1" spc="10" dirty="0">
                <a:latin typeface="Times New Roman"/>
                <a:cs typeface="Times New Roman"/>
              </a:rPr>
              <a:t> </a:t>
            </a:r>
            <a:r>
              <a:rPr sz="2800" b="1" spc="-20" dirty="0">
                <a:latin typeface="Times New Roman"/>
                <a:cs typeface="Times New Roman"/>
              </a:rPr>
              <a:t>University</a:t>
            </a:r>
            <a:r>
              <a:rPr sz="2800" b="1" spc="-20">
                <a:latin typeface="Times New Roman"/>
                <a:cs typeface="Times New Roman"/>
              </a:rPr>
              <a:t>,</a:t>
            </a:r>
            <a:r>
              <a:rPr sz="2800" b="1" spc="-45">
                <a:latin typeface="Times New Roman"/>
                <a:cs typeface="Times New Roman"/>
              </a:rPr>
              <a:t> </a:t>
            </a:r>
            <a:r>
              <a:rPr sz="2800" b="1" spc="-15">
                <a:latin typeface="Times New Roman"/>
                <a:cs typeface="Times New Roman"/>
              </a:rPr>
              <a:t>Visakhapatnam</a:t>
            </a:r>
            <a:endParaRPr sz="2800">
              <a:latin typeface="Times New Roman"/>
              <a:cs typeface="Times New Roman"/>
            </a:endParaRPr>
          </a:p>
        </p:txBody>
      </p:sp>
      <p:pic>
        <p:nvPicPr>
          <p:cNvPr id="13" name="object 13"/>
          <p:cNvPicPr/>
          <p:nvPr/>
        </p:nvPicPr>
        <p:blipFill>
          <a:blip r:embed="rId3" cstate="print"/>
          <a:stretch>
            <a:fillRect/>
          </a:stretch>
        </p:blipFill>
        <p:spPr>
          <a:xfrm>
            <a:off x="358140" y="469391"/>
            <a:ext cx="975360" cy="1007363"/>
          </a:xfrm>
          <a:prstGeom prst="rect">
            <a:avLst/>
          </a:prstGeom>
        </p:spPr>
      </p:pic>
      <p:grpSp>
        <p:nvGrpSpPr>
          <p:cNvPr id="14" name="object 14"/>
          <p:cNvGrpSpPr/>
          <p:nvPr/>
        </p:nvGrpSpPr>
        <p:grpSpPr>
          <a:xfrm>
            <a:off x="685801" y="2055495"/>
            <a:ext cx="3505199" cy="2135505"/>
            <a:chOff x="2008568" y="2392489"/>
            <a:chExt cx="4429125" cy="2211705"/>
          </a:xfrm>
        </p:grpSpPr>
        <p:pic>
          <p:nvPicPr>
            <p:cNvPr id="15" name="object 15"/>
            <p:cNvPicPr/>
            <p:nvPr/>
          </p:nvPicPr>
          <p:blipFill>
            <a:blip r:embed="rId4" cstate="print"/>
            <a:stretch>
              <a:fillRect/>
            </a:stretch>
          </p:blipFill>
          <p:spPr>
            <a:xfrm>
              <a:off x="2011679" y="2395727"/>
              <a:ext cx="4422648" cy="2205228"/>
            </a:xfrm>
            <a:prstGeom prst="rect">
              <a:avLst/>
            </a:prstGeom>
          </p:spPr>
        </p:pic>
        <p:sp>
          <p:nvSpPr>
            <p:cNvPr id="16" name="object 16"/>
            <p:cNvSpPr/>
            <p:nvPr/>
          </p:nvSpPr>
          <p:spPr>
            <a:xfrm>
              <a:off x="2010155" y="2394076"/>
              <a:ext cx="4425950" cy="2208530"/>
            </a:xfrm>
            <a:custGeom>
              <a:avLst/>
              <a:gdLst/>
              <a:ahLst/>
              <a:cxnLst/>
              <a:rect l="l" t="t" r="r" b="b"/>
              <a:pathLst>
                <a:path w="4425950" h="2208529">
                  <a:moveTo>
                    <a:pt x="0" y="2208403"/>
                  </a:moveTo>
                  <a:lnTo>
                    <a:pt x="4425823" y="2208403"/>
                  </a:lnTo>
                  <a:lnTo>
                    <a:pt x="4425823" y="0"/>
                  </a:lnTo>
                  <a:lnTo>
                    <a:pt x="0" y="0"/>
                  </a:lnTo>
                  <a:lnTo>
                    <a:pt x="0" y="2208403"/>
                  </a:lnTo>
                  <a:close/>
                </a:path>
              </a:pathLst>
            </a:custGeom>
            <a:ln w="3175">
              <a:solidFill>
                <a:srgbClr val="000000"/>
              </a:solidFill>
            </a:ln>
          </p:spPr>
          <p:txBody>
            <a:bodyPr wrap="square" lIns="0" tIns="0" rIns="0" bIns="0" rtlCol="0"/>
            <a:lstStyle/>
            <a:p>
              <a:endParaRPr/>
            </a:p>
          </p:txBody>
        </p:sp>
      </p:grpSp>
      <p:pic>
        <p:nvPicPr>
          <p:cNvPr id="18" name="Picture 4" descr="D:\AU\au_back_page.tif"/>
          <p:cNvPicPr>
            <a:picLocks noChangeAspect="1" noChangeArrowheads="1"/>
          </p:cNvPicPr>
          <p:nvPr/>
        </p:nvPicPr>
        <p:blipFill>
          <a:blip r:embed="rId5" cstate="print"/>
          <a:srcRect l="4764" t="4456" r="6155" b="65472"/>
          <a:stretch>
            <a:fillRect/>
          </a:stretch>
        </p:blipFill>
        <p:spPr bwMode="auto">
          <a:xfrm>
            <a:off x="4724400" y="2057400"/>
            <a:ext cx="3429000" cy="2133600"/>
          </a:xfrm>
          <a:prstGeom prst="rect">
            <a:avLst/>
          </a:prstGeom>
          <a:noFill/>
          <a:ln w="9525">
            <a:solidFill>
              <a:srgbClr val="FF0000"/>
            </a:solidFill>
            <a:miter lim="800000"/>
            <a:headEnd/>
            <a:tailEnd/>
          </a:ln>
        </p:spPr>
      </p:pic>
      <p:pic>
        <p:nvPicPr>
          <p:cNvPr id="19" name="Picture 6"/>
          <p:cNvPicPr>
            <a:picLocks noChangeAspect="1" noChangeArrowheads="1"/>
          </p:cNvPicPr>
          <p:nvPr/>
        </p:nvPicPr>
        <p:blipFill>
          <a:blip r:embed="rId6"/>
          <a:srcRect/>
          <a:stretch>
            <a:fillRect/>
          </a:stretch>
        </p:blipFill>
        <p:spPr bwMode="auto">
          <a:xfrm>
            <a:off x="8534400" y="1981200"/>
            <a:ext cx="3276600" cy="2209800"/>
          </a:xfrm>
          <a:prstGeom prst="rect">
            <a:avLst/>
          </a:prstGeom>
          <a:noFill/>
          <a:ln w="9525">
            <a:noFill/>
            <a:miter lim="800000"/>
            <a:headEnd/>
            <a:tailEnd/>
          </a:ln>
        </p:spPr>
      </p:pic>
      <p:pic>
        <p:nvPicPr>
          <p:cNvPr id="20" name="Picture 6" descr="Free photo bouquet of red roses for valentine's day"/>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0455797" y="5473696"/>
            <a:ext cx="1736203" cy="1155704"/>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Rectangle 20"/>
          <p:cNvSpPr/>
          <p:nvPr/>
        </p:nvSpPr>
        <p:spPr>
          <a:xfrm>
            <a:off x="8458200" y="3897868"/>
            <a:ext cx="3657600" cy="353943"/>
          </a:xfrm>
          <a:prstGeom prst="rect">
            <a:avLst/>
          </a:prstGeom>
        </p:spPr>
        <p:txBody>
          <a:bodyPr wrap="square">
            <a:spAutoFit/>
          </a:bodyPr>
          <a:lstStyle/>
          <a:p>
            <a:pPr>
              <a:spcBef>
                <a:spcPct val="50000"/>
              </a:spcBef>
            </a:pPr>
            <a:r>
              <a:rPr lang="en-US" sz="1700" b="1" dirty="0">
                <a:solidFill>
                  <a:schemeClr val="bg1"/>
                </a:solidFill>
                <a:latin typeface="Times New Roman" pitchFamily="18" charset="0"/>
                <a:cs typeface="Times New Roman" pitchFamily="18" charset="0"/>
              </a:rPr>
              <a:t>Chemical Engineering PG Building</a:t>
            </a:r>
          </a:p>
        </p:txBody>
      </p:sp>
      <p:sp>
        <p:nvSpPr>
          <p:cNvPr id="22" name="Rectangle 21"/>
          <p:cNvSpPr/>
          <p:nvPr/>
        </p:nvSpPr>
        <p:spPr>
          <a:xfrm>
            <a:off x="4572000" y="3897868"/>
            <a:ext cx="3657600" cy="369332"/>
          </a:xfrm>
          <a:prstGeom prst="rect">
            <a:avLst/>
          </a:prstGeom>
        </p:spPr>
        <p:txBody>
          <a:bodyPr wrap="square">
            <a:spAutoFit/>
          </a:bodyPr>
          <a:lstStyle/>
          <a:p>
            <a:pPr algn="ctr">
              <a:spcBef>
                <a:spcPct val="50000"/>
              </a:spcBef>
            </a:pPr>
            <a:r>
              <a:rPr lang="en-US" b="1" dirty="0">
                <a:latin typeface="Times New Roman" pitchFamily="18" charset="0"/>
                <a:cs typeface="Times New Roman" pitchFamily="18" charset="0"/>
              </a:rPr>
              <a:t>Chemical Engineering UG Building </a:t>
            </a:r>
          </a:p>
        </p:txBody>
      </p:sp>
      <p:sp>
        <p:nvSpPr>
          <p:cNvPr id="23" name="Rectangle 22"/>
          <p:cNvSpPr/>
          <p:nvPr/>
        </p:nvSpPr>
        <p:spPr>
          <a:xfrm>
            <a:off x="1066800" y="3821668"/>
            <a:ext cx="2820003" cy="369332"/>
          </a:xfrm>
          <a:prstGeom prst="rect">
            <a:avLst/>
          </a:prstGeom>
        </p:spPr>
        <p:txBody>
          <a:bodyPr wrap="none">
            <a:spAutoFit/>
          </a:bodyPr>
          <a:lstStyle/>
          <a:p>
            <a:pPr>
              <a:spcBef>
                <a:spcPct val="50000"/>
              </a:spcBef>
            </a:pPr>
            <a:r>
              <a:rPr lang="en-US" b="1" dirty="0">
                <a:solidFill>
                  <a:schemeClr val="bg1"/>
                </a:solidFill>
                <a:latin typeface="Times New Roman" pitchFamily="18" charset="0"/>
                <a:cs typeface="Times New Roman" pitchFamily="18" charset="0"/>
              </a:rPr>
              <a:t>AU College of Engineering</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423" y="0"/>
            <a:ext cx="12192423" cy="646430"/>
          </a:xfrm>
          <a:custGeom>
            <a:avLst/>
            <a:gdLst/>
            <a:ahLst/>
            <a:cxnLst/>
            <a:rect l="l" t="t" r="r" b="b"/>
            <a:pathLst>
              <a:path w="10608945" h="646430">
                <a:moveTo>
                  <a:pt x="10608564" y="0"/>
                </a:moveTo>
                <a:lnTo>
                  <a:pt x="0" y="0"/>
                </a:lnTo>
                <a:lnTo>
                  <a:pt x="0" y="646176"/>
                </a:lnTo>
                <a:lnTo>
                  <a:pt x="10608564" y="646176"/>
                </a:lnTo>
                <a:lnTo>
                  <a:pt x="10608564" y="0"/>
                </a:lnTo>
                <a:close/>
              </a:path>
            </a:pathLst>
          </a:custGeom>
          <a:solidFill>
            <a:srgbClr val="001F5F"/>
          </a:solidFill>
        </p:spPr>
        <p:txBody>
          <a:bodyPr wrap="square" lIns="0" tIns="0" rIns="0" bIns="0" rtlCol="0"/>
          <a:lstStyle/>
          <a:p>
            <a:endParaRPr sz="2400" b="1">
              <a:latin typeface="Times New Roman" pitchFamily="18" charset="0"/>
              <a:cs typeface="Times New Roman" pitchFamily="18" charset="0"/>
            </a:endParaRPr>
          </a:p>
        </p:txBody>
      </p:sp>
      <p:sp>
        <p:nvSpPr>
          <p:cNvPr id="7" name="object 7"/>
          <p:cNvSpPr txBox="1">
            <a:spLocks noGrp="1"/>
          </p:cNvSpPr>
          <p:nvPr>
            <p:ph type="title"/>
          </p:nvPr>
        </p:nvSpPr>
        <p:spPr>
          <a:xfrm>
            <a:off x="5257800" y="89689"/>
            <a:ext cx="1375410" cy="443711"/>
          </a:xfrm>
          <a:prstGeom prst="rect">
            <a:avLst/>
          </a:prstGeom>
        </p:spPr>
        <p:txBody>
          <a:bodyPr vert="horz" wrap="square" lIns="0" tIns="12700" rIns="0" bIns="0" rtlCol="0">
            <a:spAutoFit/>
          </a:bodyPr>
          <a:lstStyle/>
          <a:p>
            <a:pPr marL="12700">
              <a:lnSpc>
                <a:spcPct val="100000"/>
              </a:lnSpc>
              <a:spcBef>
                <a:spcPts val="100"/>
              </a:spcBef>
            </a:pPr>
            <a:r>
              <a:rPr sz="2800" b="1" spc="-95" dirty="0">
                <a:solidFill>
                  <a:srgbClr val="FFFFFF"/>
                </a:solidFill>
                <a:latin typeface="Times New Roman" pitchFamily="18" charset="0"/>
                <a:cs typeface="Times New Roman" pitchFamily="18" charset="0"/>
              </a:rPr>
              <a:t>F</a:t>
            </a:r>
            <a:r>
              <a:rPr sz="2800" b="1" dirty="0">
                <a:solidFill>
                  <a:srgbClr val="FFFFFF"/>
                </a:solidFill>
                <a:latin typeface="Times New Roman" pitchFamily="18" charset="0"/>
                <a:cs typeface="Times New Roman" pitchFamily="18" charset="0"/>
              </a:rPr>
              <a:t>aculty</a:t>
            </a:r>
            <a:endParaRPr sz="2800" b="1">
              <a:latin typeface="Times New Roman" pitchFamily="18" charset="0"/>
              <a:cs typeface="Times New Roman" pitchFamily="18" charset="0"/>
            </a:endParaRPr>
          </a:p>
        </p:txBody>
      </p:sp>
      <p:sp>
        <p:nvSpPr>
          <p:cNvPr id="25" name="Date Placeholder 24"/>
          <p:cNvSpPr>
            <a:spLocks noGrp="1"/>
          </p:cNvSpPr>
          <p:nvPr>
            <p:ph type="dt" sz="half" idx="10"/>
          </p:nvPr>
        </p:nvSpPr>
        <p:spPr/>
        <p:txBody>
          <a:bodyPr/>
          <a:lstStyle/>
          <a:p>
            <a:fld id="{185F5BD2-36C1-431E-93E4-13C87FE607C4}" type="datetime1">
              <a:rPr lang="en-US" smtClean="0"/>
              <a:pPr/>
              <a:t>11/3/2023</a:t>
            </a:fld>
            <a:endParaRPr lang="en-US"/>
          </a:p>
        </p:txBody>
      </p:sp>
      <p:sp>
        <p:nvSpPr>
          <p:cNvPr id="26" name="Slide Number Placeholder 25"/>
          <p:cNvSpPr>
            <a:spLocks noGrp="1"/>
          </p:cNvSpPr>
          <p:nvPr>
            <p:ph type="sldNum" sz="quarter" idx="12"/>
          </p:nvPr>
        </p:nvSpPr>
        <p:spPr>
          <a:xfrm>
            <a:off x="9118600" y="6400800"/>
            <a:ext cx="2844800" cy="365125"/>
          </a:xfrm>
        </p:spPr>
        <p:txBody>
          <a:bodyPr/>
          <a:lstStyle/>
          <a:p>
            <a:fld id="{B6F15528-21DE-4FAA-801E-634DDDAF4B2B}" type="slidenum">
              <a:rPr lang="en-US" smtClean="0">
                <a:latin typeface="Times New Roman" pitchFamily="18" charset="0"/>
                <a:cs typeface="Times New Roman" pitchFamily="18" charset="0"/>
              </a:rPr>
              <a:pPr/>
              <a:t>10</a:t>
            </a:fld>
            <a:endParaRPr lang="en-US">
              <a:latin typeface="Times New Roman" pitchFamily="18" charset="0"/>
              <a:cs typeface="Times New Roman" pitchFamily="18" charset="0"/>
            </a:endParaRPr>
          </a:p>
        </p:txBody>
      </p:sp>
      <p:sp>
        <p:nvSpPr>
          <p:cNvPr id="14" name="object 14"/>
          <p:cNvSpPr txBox="1"/>
          <p:nvPr/>
        </p:nvSpPr>
        <p:spPr>
          <a:xfrm>
            <a:off x="9811511" y="1320866"/>
            <a:ext cx="2150745" cy="584134"/>
          </a:xfrm>
          <a:prstGeom prst="rect">
            <a:avLst/>
          </a:prstGeom>
          <a:solidFill>
            <a:srgbClr val="1F4E79"/>
          </a:solidFill>
        </p:spPr>
        <p:txBody>
          <a:bodyPr vert="horz" wrap="square" lIns="0" tIns="29845" rIns="0" bIns="0" rtlCol="0">
            <a:spAutoFit/>
          </a:bodyPr>
          <a:lstStyle/>
          <a:p>
            <a:pPr marL="135890" marR="673100" indent="557530">
              <a:lnSpc>
                <a:spcPct val="100000"/>
              </a:lnSpc>
              <a:spcBef>
                <a:spcPts val="235"/>
              </a:spcBef>
            </a:pPr>
            <a:r>
              <a:rPr sz="1800" b="1" spc="-45">
                <a:solidFill>
                  <a:srgbClr val="FFFFFF"/>
                </a:solidFill>
                <a:latin typeface="Times New Roman" pitchFamily="18" charset="0"/>
                <a:cs typeface="Times New Roman" pitchFamily="18" charset="0"/>
              </a:rPr>
              <a:t>A</a:t>
            </a:r>
            <a:r>
              <a:rPr sz="1800" b="1" spc="-10">
                <a:solidFill>
                  <a:srgbClr val="FFFFFF"/>
                </a:solidFill>
                <a:latin typeface="Times New Roman" pitchFamily="18" charset="0"/>
                <a:cs typeface="Times New Roman" pitchFamily="18" charset="0"/>
              </a:rPr>
              <a:t>v</a:t>
            </a:r>
            <a:r>
              <a:rPr sz="1800" b="1" spc="5">
                <a:solidFill>
                  <a:srgbClr val="FFFFFF"/>
                </a:solidFill>
                <a:latin typeface="Times New Roman" pitchFamily="18" charset="0"/>
                <a:cs typeface="Times New Roman" pitchFamily="18" charset="0"/>
              </a:rPr>
              <a:t>e</a:t>
            </a:r>
            <a:r>
              <a:rPr sz="1800" b="1" spc="-45">
                <a:solidFill>
                  <a:srgbClr val="FFFFFF"/>
                </a:solidFill>
                <a:latin typeface="Times New Roman" pitchFamily="18" charset="0"/>
                <a:cs typeface="Times New Roman" pitchFamily="18" charset="0"/>
              </a:rPr>
              <a:t>r</a:t>
            </a:r>
            <a:r>
              <a:rPr sz="1800" b="1">
                <a:solidFill>
                  <a:srgbClr val="FFFFFF"/>
                </a:solidFill>
                <a:latin typeface="Times New Roman" pitchFamily="18" charset="0"/>
                <a:cs typeface="Times New Roman" pitchFamily="18" charset="0"/>
              </a:rPr>
              <a:t>a</a:t>
            </a:r>
            <a:r>
              <a:rPr sz="1800" b="1" spc="-25">
                <a:solidFill>
                  <a:srgbClr val="FFFFFF"/>
                </a:solidFill>
                <a:latin typeface="Times New Roman" pitchFamily="18" charset="0"/>
                <a:cs typeface="Times New Roman" pitchFamily="18" charset="0"/>
              </a:rPr>
              <a:t>g</a:t>
            </a:r>
            <a:r>
              <a:rPr sz="1800" b="1">
                <a:solidFill>
                  <a:srgbClr val="FFFFFF"/>
                </a:solidFill>
                <a:latin typeface="Times New Roman" pitchFamily="18" charset="0"/>
                <a:cs typeface="Times New Roman" pitchFamily="18" charset="0"/>
              </a:rPr>
              <a:t>e  Exp</a:t>
            </a:r>
            <a:r>
              <a:rPr sz="1800" b="1" spc="5">
                <a:solidFill>
                  <a:srgbClr val="FFFFFF"/>
                </a:solidFill>
                <a:latin typeface="Times New Roman" pitchFamily="18" charset="0"/>
                <a:cs typeface="Times New Roman" pitchFamily="18" charset="0"/>
              </a:rPr>
              <a:t>e</a:t>
            </a:r>
            <a:r>
              <a:rPr sz="1800" b="1" spc="-5">
                <a:solidFill>
                  <a:srgbClr val="FFFFFF"/>
                </a:solidFill>
                <a:latin typeface="Times New Roman" pitchFamily="18" charset="0"/>
                <a:cs typeface="Times New Roman" pitchFamily="18" charset="0"/>
              </a:rPr>
              <a:t>ri</a:t>
            </a:r>
            <a:r>
              <a:rPr sz="1800" b="1" spc="-10">
                <a:solidFill>
                  <a:srgbClr val="FFFFFF"/>
                </a:solidFill>
                <a:latin typeface="Times New Roman" pitchFamily="18" charset="0"/>
                <a:cs typeface="Times New Roman" pitchFamily="18" charset="0"/>
              </a:rPr>
              <a:t>e</a:t>
            </a:r>
            <a:r>
              <a:rPr sz="1800" b="1">
                <a:solidFill>
                  <a:srgbClr val="FFFFFF"/>
                </a:solidFill>
                <a:latin typeface="Times New Roman" pitchFamily="18" charset="0"/>
                <a:cs typeface="Times New Roman" pitchFamily="18" charset="0"/>
              </a:rPr>
              <a:t>n</a:t>
            </a:r>
            <a:r>
              <a:rPr sz="1800" b="1" spc="-10">
                <a:solidFill>
                  <a:srgbClr val="FFFFFF"/>
                </a:solidFill>
                <a:latin typeface="Times New Roman" pitchFamily="18" charset="0"/>
                <a:cs typeface="Times New Roman" pitchFamily="18" charset="0"/>
              </a:rPr>
              <a:t>ce</a:t>
            </a:r>
            <a:r>
              <a:rPr sz="1800" b="1">
                <a:solidFill>
                  <a:srgbClr val="FFFFFF"/>
                </a:solidFill>
                <a:latin typeface="Times New Roman" pitchFamily="18" charset="0"/>
                <a:cs typeface="Times New Roman" pitchFamily="18" charset="0"/>
              </a:rPr>
              <a:t>:</a:t>
            </a:r>
            <a:endParaRPr sz="1800">
              <a:latin typeface="Times New Roman" pitchFamily="18" charset="0"/>
              <a:cs typeface="Times New Roman" pitchFamily="18" charset="0"/>
            </a:endParaRPr>
          </a:p>
        </p:txBody>
      </p:sp>
      <p:sp>
        <p:nvSpPr>
          <p:cNvPr id="15" name="object 15"/>
          <p:cNvSpPr txBox="1"/>
          <p:nvPr/>
        </p:nvSpPr>
        <p:spPr>
          <a:xfrm>
            <a:off x="11125201" y="1635696"/>
            <a:ext cx="714882" cy="269304"/>
          </a:xfrm>
          <a:prstGeom prst="rect">
            <a:avLst/>
          </a:prstGeom>
          <a:solidFill>
            <a:srgbClr val="FFFF00"/>
          </a:solidFill>
        </p:spPr>
        <p:txBody>
          <a:bodyPr vert="horz" wrap="square" lIns="0" tIns="0" rIns="0" bIns="0" rtlCol="0">
            <a:spAutoFit/>
          </a:bodyPr>
          <a:lstStyle/>
          <a:p>
            <a:pPr marL="1270">
              <a:lnSpc>
                <a:spcPts val="2090"/>
              </a:lnSpc>
            </a:pPr>
            <a:r>
              <a:rPr lang="en-US" sz="1800" b="1" spc="-145" dirty="0">
                <a:latin typeface="Calibri"/>
                <a:cs typeface="Calibri"/>
              </a:rPr>
              <a:t>19 </a:t>
            </a:r>
            <a:r>
              <a:rPr sz="1800" b="1" spc="-145">
                <a:latin typeface="Calibri"/>
                <a:cs typeface="Calibri"/>
              </a:rPr>
              <a:t>Y</a:t>
            </a:r>
            <a:r>
              <a:rPr sz="1800" b="1">
                <a:latin typeface="Calibri"/>
                <a:cs typeface="Calibri"/>
              </a:rPr>
              <a:t>ea</a:t>
            </a:r>
            <a:r>
              <a:rPr sz="1800" b="1" spc="-30">
                <a:latin typeface="Calibri"/>
                <a:cs typeface="Calibri"/>
              </a:rPr>
              <a:t>r</a:t>
            </a:r>
            <a:r>
              <a:rPr sz="1800" b="1">
                <a:latin typeface="Calibri"/>
                <a:cs typeface="Calibri"/>
              </a:rPr>
              <a:t>s</a:t>
            </a:r>
            <a:endParaRPr sz="1800">
              <a:latin typeface="Calibri"/>
              <a:cs typeface="Calibri"/>
            </a:endParaRPr>
          </a:p>
        </p:txBody>
      </p:sp>
      <p:sp>
        <p:nvSpPr>
          <p:cNvPr id="16" name="object 16"/>
          <p:cNvSpPr txBox="1"/>
          <p:nvPr/>
        </p:nvSpPr>
        <p:spPr>
          <a:xfrm>
            <a:off x="10096500" y="2493010"/>
            <a:ext cx="1729739" cy="337271"/>
          </a:xfrm>
          <a:prstGeom prst="rect">
            <a:avLst/>
          </a:prstGeom>
          <a:solidFill>
            <a:srgbClr val="1F4E79"/>
          </a:solidFill>
        </p:spPr>
        <p:txBody>
          <a:bodyPr vert="horz" wrap="square" lIns="0" tIns="29209" rIns="0" bIns="0" rtlCol="0">
            <a:spAutoFit/>
          </a:bodyPr>
          <a:lstStyle/>
          <a:p>
            <a:pPr marL="185420">
              <a:lnSpc>
                <a:spcPct val="100000"/>
              </a:lnSpc>
              <a:spcBef>
                <a:spcPts val="229"/>
              </a:spcBef>
            </a:pPr>
            <a:r>
              <a:rPr sz="2000" b="1" spc="-25" dirty="0">
                <a:solidFill>
                  <a:srgbClr val="FFFFFF"/>
                </a:solidFill>
                <a:latin typeface="Times New Roman" pitchFamily="18" charset="0"/>
                <a:cs typeface="Times New Roman" pitchFamily="18" charset="0"/>
              </a:rPr>
              <a:t>Average</a:t>
            </a:r>
            <a:r>
              <a:rPr sz="2000" b="1" spc="-10" dirty="0">
                <a:solidFill>
                  <a:srgbClr val="FFFFFF"/>
                </a:solidFill>
                <a:latin typeface="Times New Roman" pitchFamily="18" charset="0"/>
                <a:cs typeface="Times New Roman" pitchFamily="18" charset="0"/>
              </a:rPr>
              <a:t> </a:t>
            </a:r>
            <a:r>
              <a:rPr sz="2000" b="1" dirty="0">
                <a:solidFill>
                  <a:srgbClr val="FFFFFF"/>
                </a:solidFill>
                <a:latin typeface="Times New Roman" pitchFamily="18" charset="0"/>
                <a:cs typeface="Times New Roman" pitchFamily="18" charset="0"/>
              </a:rPr>
              <a:t>SFR:</a:t>
            </a:r>
            <a:endParaRPr sz="2000">
              <a:latin typeface="Times New Roman" pitchFamily="18" charset="0"/>
              <a:cs typeface="Times New Roman" pitchFamily="18" charset="0"/>
            </a:endParaRPr>
          </a:p>
        </p:txBody>
      </p:sp>
      <p:sp>
        <p:nvSpPr>
          <p:cNvPr id="17" name="object 17"/>
          <p:cNvSpPr txBox="1"/>
          <p:nvPr/>
        </p:nvSpPr>
        <p:spPr>
          <a:xfrm>
            <a:off x="10732134" y="2829247"/>
            <a:ext cx="471805" cy="294953"/>
          </a:xfrm>
          <a:prstGeom prst="rect">
            <a:avLst/>
          </a:prstGeom>
          <a:solidFill>
            <a:srgbClr val="FFFF00"/>
          </a:solidFill>
        </p:spPr>
        <p:txBody>
          <a:bodyPr vert="horz" wrap="square" lIns="0" tIns="0" rIns="0" bIns="0" rtlCol="0">
            <a:spAutoFit/>
          </a:bodyPr>
          <a:lstStyle/>
          <a:p>
            <a:pPr marL="1270">
              <a:lnSpc>
                <a:spcPts val="2325"/>
              </a:lnSpc>
            </a:pPr>
            <a:r>
              <a:rPr sz="2000" b="1">
                <a:latin typeface="Calibri"/>
                <a:cs typeface="Calibri"/>
              </a:rPr>
              <a:t>1</a:t>
            </a:r>
            <a:r>
              <a:rPr lang="en-US" sz="2000" b="1" spc="5" dirty="0">
                <a:latin typeface="Calibri"/>
                <a:cs typeface="Calibri"/>
              </a:rPr>
              <a:t>9</a:t>
            </a:r>
            <a:r>
              <a:rPr sz="2000" b="1">
                <a:latin typeface="Calibri"/>
                <a:cs typeface="Calibri"/>
              </a:rPr>
              <a:t>:1</a:t>
            </a:r>
            <a:endParaRPr sz="2000">
              <a:latin typeface="Calibri"/>
              <a:cs typeface="Calibri"/>
            </a:endParaRPr>
          </a:p>
        </p:txBody>
      </p:sp>
      <p:sp>
        <p:nvSpPr>
          <p:cNvPr id="18" name="object 18"/>
          <p:cNvSpPr txBox="1"/>
          <p:nvPr/>
        </p:nvSpPr>
        <p:spPr>
          <a:xfrm>
            <a:off x="10096500" y="4931410"/>
            <a:ext cx="1729739" cy="645690"/>
          </a:xfrm>
          <a:prstGeom prst="rect">
            <a:avLst/>
          </a:prstGeom>
          <a:solidFill>
            <a:srgbClr val="1F4E79"/>
          </a:solidFill>
        </p:spPr>
        <p:txBody>
          <a:bodyPr vert="horz" wrap="square" lIns="0" tIns="29845" rIns="0" bIns="0" rtlCol="0">
            <a:spAutoFit/>
          </a:bodyPr>
          <a:lstStyle/>
          <a:p>
            <a:pPr marL="275590" marR="337185" indent="69850">
              <a:lnSpc>
                <a:spcPct val="100000"/>
              </a:lnSpc>
              <a:spcBef>
                <a:spcPts val="235"/>
              </a:spcBef>
            </a:pPr>
            <a:r>
              <a:rPr sz="2000" b="1" spc="-25" dirty="0">
                <a:solidFill>
                  <a:srgbClr val="FFFFFF"/>
                </a:solidFill>
                <a:latin typeface="Times New Roman" pitchFamily="18" charset="0"/>
                <a:cs typeface="Times New Roman" pitchFamily="18" charset="0"/>
              </a:rPr>
              <a:t>R</a:t>
            </a:r>
            <a:r>
              <a:rPr sz="2000" b="1" spc="-15" dirty="0">
                <a:solidFill>
                  <a:srgbClr val="FFFFFF"/>
                </a:solidFill>
                <a:latin typeface="Times New Roman" pitchFamily="18" charset="0"/>
                <a:cs typeface="Times New Roman" pitchFamily="18" charset="0"/>
              </a:rPr>
              <a:t>e</a:t>
            </a:r>
            <a:r>
              <a:rPr sz="2000" b="1" spc="-25" dirty="0">
                <a:solidFill>
                  <a:srgbClr val="FFFFFF"/>
                </a:solidFill>
                <a:latin typeface="Times New Roman" pitchFamily="18" charset="0"/>
                <a:cs typeface="Times New Roman" pitchFamily="18" charset="0"/>
              </a:rPr>
              <a:t>t</a:t>
            </a:r>
            <a:r>
              <a:rPr sz="2000" b="1" spc="-5" dirty="0">
                <a:solidFill>
                  <a:srgbClr val="FFFFFF"/>
                </a:solidFill>
                <a:latin typeface="Times New Roman" pitchFamily="18" charset="0"/>
                <a:cs typeface="Times New Roman" pitchFamily="18" charset="0"/>
              </a:rPr>
              <a:t>e</a:t>
            </a:r>
            <a:r>
              <a:rPr sz="2000" b="1" spc="-25" dirty="0">
                <a:solidFill>
                  <a:srgbClr val="FFFFFF"/>
                </a:solidFill>
                <a:latin typeface="Times New Roman" pitchFamily="18" charset="0"/>
                <a:cs typeface="Times New Roman" pitchFamily="18" charset="0"/>
              </a:rPr>
              <a:t>n</a:t>
            </a:r>
            <a:r>
              <a:rPr sz="2000" b="1" dirty="0">
                <a:solidFill>
                  <a:srgbClr val="FFFFFF"/>
                </a:solidFill>
                <a:latin typeface="Times New Roman" pitchFamily="18" charset="0"/>
                <a:cs typeface="Times New Roman" pitchFamily="18" charset="0"/>
              </a:rPr>
              <a:t>tion  </a:t>
            </a:r>
            <a:r>
              <a:rPr sz="2000" b="1" spc="-15" dirty="0">
                <a:solidFill>
                  <a:srgbClr val="FFFFFF"/>
                </a:solidFill>
                <a:latin typeface="Times New Roman" pitchFamily="18" charset="0"/>
                <a:cs typeface="Times New Roman" pitchFamily="18" charset="0"/>
              </a:rPr>
              <a:t>Rate:</a:t>
            </a:r>
            <a:endParaRPr sz="2000">
              <a:latin typeface="Times New Roman" pitchFamily="18" charset="0"/>
              <a:cs typeface="Times New Roman" pitchFamily="18" charset="0"/>
            </a:endParaRPr>
          </a:p>
        </p:txBody>
      </p:sp>
      <p:sp>
        <p:nvSpPr>
          <p:cNvPr id="19" name="object 19"/>
          <p:cNvSpPr txBox="1"/>
          <p:nvPr/>
        </p:nvSpPr>
        <p:spPr>
          <a:xfrm>
            <a:off x="10975975" y="5251450"/>
            <a:ext cx="587375" cy="311150"/>
          </a:xfrm>
          <a:prstGeom prst="rect">
            <a:avLst/>
          </a:prstGeom>
          <a:solidFill>
            <a:srgbClr val="FFFF00"/>
          </a:solidFill>
        </p:spPr>
        <p:txBody>
          <a:bodyPr vert="horz" wrap="square" lIns="0" tIns="0" rIns="0" bIns="0" rtlCol="0">
            <a:spAutoFit/>
          </a:bodyPr>
          <a:lstStyle/>
          <a:p>
            <a:pPr marL="1270">
              <a:lnSpc>
                <a:spcPts val="2330"/>
              </a:lnSpc>
            </a:pPr>
            <a:r>
              <a:rPr sz="2000" b="1" dirty="0">
                <a:latin typeface="Calibri"/>
                <a:cs typeface="Calibri"/>
              </a:rPr>
              <a:t>100%</a:t>
            </a:r>
            <a:endParaRPr sz="2000">
              <a:latin typeface="Calibri"/>
              <a:cs typeface="Calibri"/>
            </a:endParaRPr>
          </a:p>
        </p:txBody>
      </p:sp>
      <p:sp>
        <p:nvSpPr>
          <p:cNvPr id="28" name="object 28"/>
          <p:cNvSpPr txBox="1"/>
          <p:nvPr/>
        </p:nvSpPr>
        <p:spPr>
          <a:xfrm>
            <a:off x="2127630" y="852042"/>
            <a:ext cx="1155065" cy="289823"/>
          </a:xfrm>
          <a:prstGeom prst="rect">
            <a:avLst/>
          </a:prstGeom>
        </p:spPr>
        <p:txBody>
          <a:bodyPr vert="horz" wrap="square" lIns="0" tIns="12700" rIns="0" bIns="0" rtlCol="0">
            <a:spAutoFit/>
          </a:bodyPr>
          <a:lstStyle/>
          <a:p>
            <a:pPr marL="12700">
              <a:lnSpc>
                <a:spcPct val="100000"/>
              </a:lnSpc>
              <a:spcBef>
                <a:spcPts val="100"/>
              </a:spcBef>
            </a:pPr>
            <a:r>
              <a:rPr sz="1800" b="1" spc="-5">
                <a:solidFill>
                  <a:srgbClr val="585858"/>
                </a:solidFill>
                <a:latin typeface="Calibri"/>
                <a:cs typeface="Calibri"/>
              </a:rPr>
              <a:t>Designation</a:t>
            </a:r>
            <a:endParaRPr sz="1800">
              <a:latin typeface="Calibri"/>
              <a:cs typeface="Calibri"/>
            </a:endParaRPr>
          </a:p>
        </p:txBody>
      </p:sp>
      <p:sp>
        <p:nvSpPr>
          <p:cNvPr id="29" name="object 29"/>
          <p:cNvSpPr txBox="1"/>
          <p:nvPr/>
        </p:nvSpPr>
        <p:spPr>
          <a:xfrm>
            <a:off x="4074667" y="2510408"/>
            <a:ext cx="230504" cy="269240"/>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FFFFFF"/>
                </a:solidFill>
                <a:latin typeface="Calibri"/>
                <a:cs typeface="Calibri"/>
              </a:rPr>
              <a:t>12</a:t>
            </a:r>
            <a:endParaRPr sz="1600">
              <a:latin typeface="Calibri"/>
              <a:cs typeface="Calibri"/>
            </a:endParaRPr>
          </a:p>
        </p:txBody>
      </p:sp>
      <p:sp>
        <p:nvSpPr>
          <p:cNvPr id="30" name="object 30"/>
          <p:cNvSpPr txBox="1"/>
          <p:nvPr/>
        </p:nvSpPr>
        <p:spPr>
          <a:xfrm>
            <a:off x="3206242" y="1985009"/>
            <a:ext cx="13970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FFFFF"/>
                </a:solidFill>
                <a:latin typeface="Times New Roman"/>
                <a:cs typeface="Times New Roman"/>
              </a:rPr>
              <a:t>3</a:t>
            </a:r>
            <a:endParaRPr sz="1800">
              <a:latin typeface="Times New Roman"/>
              <a:cs typeface="Times New Roman"/>
            </a:endParaRPr>
          </a:p>
        </p:txBody>
      </p:sp>
      <p:sp>
        <p:nvSpPr>
          <p:cNvPr id="31" name="object 31"/>
          <p:cNvSpPr txBox="1"/>
          <p:nvPr/>
        </p:nvSpPr>
        <p:spPr>
          <a:xfrm>
            <a:off x="2820416" y="2627121"/>
            <a:ext cx="13970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FFFFF"/>
                </a:solidFill>
                <a:latin typeface="Times New Roman"/>
                <a:cs typeface="Times New Roman"/>
              </a:rPr>
              <a:t>3</a:t>
            </a:r>
            <a:endParaRPr sz="1800">
              <a:latin typeface="Times New Roman"/>
              <a:cs typeface="Times New Roman"/>
            </a:endParaRPr>
          </a:p>
        </p:txBody>
      </p:sp>
      <p:sp>
        <p:nvSpPr>
          <p:cNvPr id="32" name="object 32"/>
          <p:cNvSpPr/>
          <p:nvPr/>
        </p:nvSpPr>
        <p:spPr>
          <a:xfrm>
            <a:off x="6362700" y="778763"/>
            <a:ext cx="2306320" cy="419100"/>
          </a:xfrm>
          <a:custGeom>
            <a:avLst/>
            <a:gdLst/>
            <a:ahLst/>
            <a:cxnLst/>
            <a:rect l="l" t="t" r="r" b="b"/>
            <a:pathLst>
              <a:path w="2306320" h="419100">
                <a:moveTo>
                  <a:pt x="2235961" y="0"/>
                </a:moveTo>
                <a:lnTo>
                  <a:pt x="69850" y="0"/>
                </a:lnTo>
                <a:lnTo>
                  <a:pt x="42648" y="5484"/>
                </a:lnTo>
                <a:lnTo>
                  <a:pt x="20447" y="20446"/>
                </a:lnTo>
                <a:lnTo>
                  <a:pt x="5484" y="42648"/>
                </a:lnTo>
                <a:lnTo>
                  <a:pt x="0" y="69850"/>
                </a:lnTo>
                <a:lnTo>
                  <a:pt x="0" y="349250"/>
                </a:lnTo>
                <a:lnTo>
                  <a:pt x="5484" y="376451"/>
                </a:lnTo>
                <a:lnTo>
                  <a:pt x="20446" y="398652"/>
                </a:lnTo>
                <a:lnTo>
                  <a:pt x="42648" y="413615"/>
                </a:lnTo>
                <a:lnTo>
                  <a:pt x="69850" y="419100"/>
                </a:lnTo>
                <a:lnTo>
                  <a:pt x="2235961" y="419100"/>
                </a:lnTo>
                <a:lnTo>
                  <a:pt x="2263163" y="413615"/>
                </a:lnTo>
                <a:lnTo>
                  <a:pt x="2285364" y="398653"/>
                </a:lnTo>
                <a:lnTo>
                  <a:pt x="2300327" y="376451"/>
                </a:lnTo>
                <a:lnTo>
                  <a:pt x="2305811" y="349250"/>
                </a:lnTo>
                <a:lnTo>
                  <a:pt x="2305811" y="69850"/>
                </a:lnTo>
                <a:lnTo>
                  <a:pt x="2300327" y="42648"/>
                </a:lnTo>
                <a:lnTo>
                  <a:pt x="2285364" y="20447"/>
                </a:lnTo>
                <a:lnTo>
                  <a:pt x="2263163" y="5484"/>
                </a:lnTo>
                <a:lnTo>
                  <a:pt x="2235961" y="0"/>
                </a:lnTo>
                <a:close/>
              </a:path>
            </a:pathLst>
          </a:custGeom>
          <a:solidFill>
            <a:srgbClr val="FFC000"/>
          </a:solidFill>
        </p:spPr>
        <p:txBody>
          <a:bodyPr wrap="square" lIns="0" tIns="0" rIns="0" bIns="0" rtlCol="0"/>
          <a:lstStyle/>
          <a:p>
            <a:endParaRPr/>
          </a:p>
        </p:txBody>
      </p:sp>
      <p:sp>
        <p:nvSpPr>
          <p:cNvPr id="33" name="object 33"/>
          <p:cNvSpPr txBox="1"/>
          <p:nvPr/>
        </p:nvSpPr>
        <p:spPr>
          <a:xfrm>
            <a:off x="6825232" y="817245"/>
            <a:ext cx="1556767" cy="298800"/>
          </a:xfrm>
          <a:prstGeom prst="rect">
            <a:avLst/>
          </a:prstGeom>
        </p:spPr>
        <p:txBody>
          <a:bodyPr vert="horz" wrap="square" lIns="0" tIns="13970" rIns="0" bIns="0" rtlCol="0">
            <a:spAutoFit/>
          </a:bodyPr>
          <a:lstStyle/>
          <a:p>
            <a:pPr marL="12700">
              <a:lnSpc>
                <a:spcPct val="100000"/>
              </a:lnSpc>
              <a:spcBef>
                <a:spcPts val="110"/>
              </a:spcBef>
            </a:pPr>
            <a:r>
              <a:rPr sz="1850" b="1" dirty="0">
                <a:solidFill>
                  <a:srgbClr val="585858"/>
                </a:solidFill>
                <a:latin typeface="Times New Roman" pitchFamily="18" charset="0"/>
                <a:cs typeface="Times New Roman" pitchFamily="18" charset="0"/>
              </a:rPr>
              <a:t>Q</a:t>
            </a:r>
            <a:r>
              <a:rPr sz="1850" b="1" spc="-5" dirty="0">
                <a:solidFill>
                  <a:srgbClr val="585858"/>
                </a:solidFill>
                <a:latin typeface="Times New Roman" pitchFamily="18" charset="0"/>
                <a:cs typeface="Times New Roman" pitchFamily="18" charset="0"/>
              </a:rPr>
              <a:t>u</a:t>
            </a:r>
            <a:r>
              <a:rPr sz="1850" b="1" dirty="0">
                <a:solidFill>
                  <a:srgbClr val="585858"/>
                </a:solidFill>
                <a:latin typeface="Times New Roman" pitchFamily="18" charset="0"/>
                <a:cs typeface="Times New Roman" pitchFamily="18" charset="0"/>
              </a:rPr>
              <a:t>alifi</a:t>
            </a:r>
            <a:r>
              <a:rPr sz="1850" b="1" spc="-10" dirty="0">
                <a:solidFill>
                  <a:srgbClr val="585858"/>
                </a:solidFill>
                <a:latin typeface="Times New Roman" pitchFamily="18" charset="0"/>
                <a:cs typeface="Times New Roman" pitchFamily="18" charset="0"/>
              </a:rPr>
              <a:t>ca</a:t>
            </a:r>
            <a:r>
              <a:rPr sz="1850" b="1" dirty="0">
                <a:solidFill>
                  <a:srgbClr val="585858"/>
                </a:solidFill>
                <a:latin typeface="Times New Roman" pitchFamily="18" charset="0"/>
                <a:cs typeface="Times New Roman" pitchFamily="18" charset="0"/>
              </a:rPr>
              <a:t>tions</a:t>
            </a:r>
            <a:endParaRPr sz="1850">
              <a:latin typeface="Times New Roman" pitchFamily="18" charset="0"/>
              <a:cs typeface="Times New Roman" pitchFamily="18" charset="0"/>
            </a:endParaRPr>
          </a:p>
        </p:txBody>
      </p:sp>
      <p:sp>
        <p:nvSpPr>
          <p:cNvPr id="60" name="object 60"/>
          <p:cNvSpPr txBox="1"/>
          <p:nvPr/>
        </p:nvSpPr>
        <p:spPr>
          <a:xfrm>
            <a:off x="6321552" y="4607052"/>
            <a:ext cx="498475" cy="216726"/>
          </a:xfrm>
          <a:prstGeom prst="rect">
            <a:avLst/>
          </a:prstGeom>
        </p:spPr>
        <p:txBody>
          <a:bodyPr vert="horz" wrap="square" lIns="0" tIns="16510" rIns="0" bIns="0" rtlCol="0">
            <a:spAutoFit/>
          </a:bodyPr>
          <a:lstStyle/>
          <a:p>
            <a:pPr marL="39370">
              <a:lnSpc>
                <a:spcPct val="100000"/>
              </a:lnSpc>
              <a:spcBef>
                <a:spcPts val="130"/>
              </a:spcBef>
            </a:pPr>
            <a:r>
              <a:rPr sz="1300" b="1" spc="5">
                <a:solidFill>
                  <a:srgbClr val="FFFFFF"/>
                </a:solidFill>
                <a:latin typeface="Calibri"/>
                <a:cs typeface="Calibri"/>
              </a:rPr>
              <a:t>V,</a:t>
            </a:r>
            <a:r>
              <a:rPr sz="1300" b="1" spc="-50">
                <a:solidFill>
                  <a:srgbClr val="FFFFFF"/>
                </a:solidFill>
                <a:latin typeface="Calibri"/>
                <a:cs typeface="Calibri"/>
              </a:rPr>
              <a:t> </a:t>
            </a:r>
            <a:r>
              <a:rPr sz="1300" b="1" spc="15" dirty="0">
                <a:solidFill>
                  <a:srgbClr val="FFFFFF"/>
                </a:solidFill>
                <a:latin typeface="Calibri"/>
                <a:cs typeface="Calibri"/>
              </a:rPr>
              <a:t>5</a:t>
            </a:r>
            <a:endParaRPr sz="1300">
              <a:latin typeface="Calibri"/>
              <a:cs typeface="Calibri"/>
            </a:endParaRPr>
          </a:p>
        </p:txBody>
      </p:sp>
      <p:sp>
        <p:nvSpPr>
          <p:cNvPr id="75" name="object 75"/>
          <p:cNvSpPr/>
          <p:nvPr/>
        </p:nvSpPr>
        <p:spPr>
          <a:xfrm>
            <a:off x="762000" y="4114800"/>
            <a:ext cx="2306320" cy="736600"/>
          </a:xfrm>
          <a:custGeom>
            <a:avLst/>
            <a:gdLst/>
            <a:ahLst/>
            <a:cxnLst/>
            <a:rect l="l" t="t" r="r" b="b"/>
            <a:pathLst>
              <a:path w="2306320" h="736600">
                <a:moveTo>
                  <a:pt x="2183130" y="0"/>
                </a:moveTo>
                <a:lnTo>
                  <a:pt x="122681" y="0"/>
                </a:lnTo>
                <a:lnTo>
                  <a:pt x="74902" y="9632"/>
                </a:lnTo>
                <a:lnTo>
                  <a:pt x="35909" y="35909"/>
                </a:lnTo>
                <a:lnTo>
                  <a:pt x="9632" y="74902"/>
                </a:lnTo>
                <a:lnTo>
                  <a:pt x="0" y="122681"/>
                </a:lnTo>
                <a:lnTo>
                  <a:pt x="0" y="613410"/>
                </a:lnTo>
                <a:lnTo>
                  <a:pt x="9632" y="661136"/>
                </a:lnTo>
                <a:lnTo>
                  <a:pt x="35909" y="700135"/>
                </a:lnTo>
                <a:lnTo>
                  <a:pt x="74902" y="726441"/>
                </a:lnTo>
                <a:lnTo>
                  <a:pt x="122681" y="736092"/>
                </a:lnTo>
                <a:lnTo>
                  <a:pt x="2183130" y="736092"/>
                </a:lnTo>
                <a:lnTo>
                  <a:pt x="2230856" y="726441"/>
                </a:lnTo>
                <a:lnTo>
                  <a:pt x="2269855" y="700135"/>
                </a:lnTo>
                <a:lnTo>
                  <a:pt x="2296161" y="661136"/>
                </a:lnTo>
                <a:lnTo>
                  <a:pt x="2305812" y="613410"/>
                </a:lnTo>
                <a:lnTo>
                  <a:pt x="2305812" y="122681"/>
                </a:lnTo>
                <a:lnTo>
                  <a:pt x="2296161" y="74902"/>
                </a:lnTo>
                <a:lnTo>
                  <a:pt x="2269855" y="35909"/>
                </a:lnTo>
                <a:lnTo>
                  <a:pt x="2230856" y="9632"/>
                </a:lnTo>
                <a:lnTo>
                  <a:pt x="2183130" y="0"/>
                </a:lnTo>
                <a:close/>
              </a:path>
            </a:pathLst>
          </a:custGeom>
          <a:solidFill>
            <a:srgbClr val="FFC000"/>
          </a:solidFill>
        </p:spPr>
        <p:txBody>
          <a:bodyPr wrap="square" lIns="0" tIns="0" rIns="0" bIns="0" rtlCol="0"/>
          <a:lstStyle/>
          <a:p>
            <a:endParaRPr/>
          </a:p>
        </p:txBody>
      </p:sp>
      <p:sp>
        <p:nvSpPr>
          <p:cNvPr id="76" name="object 76"/>
          <p:cNvSpPr txBox="1"/>
          <p:nvPr/>
        </p:nvSpPr>
        <p:spPr>
          <a:xfrm>
            <a:off x="1143000" y="4188078"/>
            <a:ext cx="1600200" cy="592455"/>
          </a:xfrm>
          <a:prstGeom prst="rect">
            <a:avLst/>
          </a:prstGeom>
        </p:spPr>
        <p:txBody>
          <a:bodyPr vert="horz" wrap="square" lIns="0" tIns="12065" rIns="0" bIns="0" rtlCol="0">
            <a:spAutoFit/>
          </a:bodyPr>
          <a:lstStyle/>
          <a:p>
            <a:pPr marL="288290" marR="5080" indent="-276225">
              <a:lnSpc>
                <a:spcPct val="100499"/>
              </a:lnSpc>
              <a:spcBef>
                <a:spcPts val="95"/>
              </a:spcBef>
            </a:pPr>
            <a:r>
              <a:rPr sz="1850" b="1" spc="5" dirty="0">
                <a:solidFill>
                  <a:srgbClr val="585858"/>
                </a:solidFill>
                <a:latin typeface="Times New Roman" pitchFamily="18" charset="0"/>
                <a:cs typeface="Times New Roman" pitchFamily="18" charset="0"/>
              </a:rPr>
              <a:t>Admi</a:t>
            </a:r>
            <a:r>
              <a:rPr sz="1850" b="1" spc="-5" dirty="0">
                <a:solidFill>
                  <a:srgbClr val="585858"/>
                </a:solidFill>
                <a:latin typeface="Times New Roman" pitchFamily="18" charset="0"/>
                <a:cs typeface="Times New Roman" pitchFamily="18" charset="0"/>
              </a:rPr>
              <a:t>n</a:t>
            </a:r>
            <a:r>
              <a:rPr sz="1850" b="1" dirty="0">
                <a:solidFill>
                  <a:srgbClr val="585858"/>
                </a:solidFill>
                <a:latin typeface="Times New Roman" pitchFamily="18" charset="0"/>
                <a:cs typeface="Times New Roman" pitchFamily="18" charset="0"/>
              </a:rPr>
              <a:t>i</a:t>
            </a:r>
            <a:r>
              <a:rPr sz="1850" b="1" spc="-25" dirty="0">
                <a:solidFill>
                  <a:srgbClr val="585858"/>
                </a:solidFill>
                <a:latin typeface="Times New Roman" pitchFamily="18" charset="0"/>
                <a:cs typeface="Times New Roman" pitchFamily="18" charset="0"/>
              </a:rPr>
              <a:t>s</a:t>
            </a:r>
            <a:r>
              <a:rPr sz="1850" b="1" dirty="0">
                <a:solidFill>
                  <a:srgbClr val="585858"/>
                </a:solidFill>
                <a:latin typeface="Times New Roman" pitchFamily="18" charset="0"/>
                <a:cs typeface="Times New Roman" pitchFamily="18" charset="0"/>
              </a:rPr>
              <a:t>t</a:t>
            </a:r>
            <a:r>
              <a:rPr sz="1850" b="1" spc="-35" dirty="0">
                <a:solidFill>
                  <a:srgbClr val="585858"/>
                </a:solidFill>
                <a:latin typeface="Times New Roman" pitchFamily="18" charset="0"/>
                <a:cs typeface="Times New Roman" pitchFamily="18" charset="0"/>
              </a:rPr>
              <a:t>r</a:t>
            </a:r>
            <a:r>
              <a:rPr sz="1850" b="1" spc="-10" dirty="0">
                <a:solidFill>
                  <a:srgbClr val="585858"/>
                </a:solidFill>
                <a:latin typeface="Times New Roman" pitchFamily="18" charset="0"/>
                <a:cs typeface="Times New Roman" pitchFamily="18" charset="0"/>
              </a:rPr>
              <a:t>a</a:t>
            </a:r>
            <a:r>
              <a:rPr sz="1850" b="1" dirty="0">
                <a:solidFill>
                  <a:srgbClr val="585858"/>
                </a:solidFill>
                <a:latin typeface="Times New Roman" pitchFamily="18" charset="0"/>
                <a:cs typeface="Times New Roman" pitchFamily="18" charset="0"/>
              </a:rPr>
              <a:t>ti</a:t>
            </a:r>
            <a:r>
              <a:rPr sz="1850" b="1" spc="-15" dirty="0">
                <a:solidFill>
                  <a:srgbClr val="585858"/>
                </a:solidFill>
                <a:latin typeface="Times New Roman" pitchFamily="18" charset="0"/>
                <a:cs typeface="Times New Roman" pitchFamily="18" charset="0"/>
              </a:rPr>
              <a:t>v</a:t>
            </a:r>
            <a:r>
              <a:rPr sz="1850" b="1" dirty="0">
                <a:solidFill>
                  <a:srgbClr val="585858"/>
                </a:solidFill>
                <a:latin typeface="Times New Roman" pitchFamily="18" charset="0"/>
                <a:cs typeface="Times New Roman" pitchFamily="18" charset="0"/>
              </a:rPr>
              <a:t>e  Positions</a:t>
            </a:r>
            <a:endParaRPr sz="1850">
              <a:latin typeface="Times New Roman" pitchFamily="18" charset="0"/>
              <a:cs typeface="Times New Roman" pitchFamily="18" charset="0"/>
            </a:endParaRPr>
          </a:p>
        </p:txBody>
      </p:sp>
      <p:sp>
        <p:nvSpPr>
          <p:cNvPr id="77" name="object 77"/>
          <p:cNvSpPr txBox="1"/>
          <p:nvPr/>
        </p:nvSpPr>
        <p:spPr>
          <a:xfrm>
            <a:off x="10058400" y="3702572"/>
            <a:ext cx="1729739" cy="337913"/>
          </a:xfrm>
          <a:prstGeom prst="rect">
            <a:avLst/>
          </a:prstGeom>
          <a:solidFill>
            <a:srgbClr val="1F4E79"/>
          </a:solidFill>
        </p:spPr>
        <p:txBody>
          <a:bodyPr vert="horz" wrap="square" lIns="0" tIns="29845" rIns="0" bIns="0" rtlCol="0">
            <a:spAutoFit/>
          </a:bodyPr>
          <a:lstStyle/>
          <a:p>
            <a:pPr marL="211454">
              <a:lnSpc>
                <a:spcPct val="100000"/>
              </a:lnSpc>
              <a:spcBef>
                <a:spcPts val="235"/>
              </a:spcBef>
            </a:pPr>
            <a:r>
              <a:rPr sz="2000" b="1" spc="-10" dirty="0">
                <a:solidFill>
                  <a:srgbClr val="FFFFFF"/>
                </a:solidFill>
                <a:latin typeface="Times New Roman" pitchFamily="18" charset="0"/>
                <a:cs typeface="Times New Roman" pitchFamily="18" charset="0"/>
              </a:rPr>
              <a:t>Current</a:t>
            </a:r>
            <a:r>
              <a:rPr sz="2000" b="1" spc="-35" dirty="0">
                <a:solidFill>
                  <a:srgbClr val="FFFFFF"/>
                </a:solidFill>
                <a:latin typeface="Times New Roman" pitchFamily="18" charset="0"/>
                <a:cs typeface="Times New Roman" pitchFamily="18" charset="0"/>
              </a:rPr>
              <a:t> </a:t>
            </a:r>
            <a:r>
              <a:rPr sz="2000" b="1" dirty="0">
                <a:solidFill>
                  <a:srgbClr val="FFFFFF"/>
                </a:solidFill>
                <a:latin typeface="Times New Roman" pitchFamily="18" charset="0"/>
                <a:cs typeface="Times New Roman" pitchFamily="18" charset="0"/>
              </a:rPr>
              <a:t>SFR:</a:t>
            </a:r>
            <a:endParaRPr sz="2000">
              <a:latin typeface="Times New Roman" pitchFamily="18" charset="0"/>
              <a:cs typeface="Times New Roman" pitchFamily="18" charset="0"/>
            </a:endParaRPr>
          </a:p>
        </p:txBody>
      </p:sp>
      <p:sp>
        <p:nvSpPr>
          <p:cNvPr id="78" name="object 78"/>
          <p:cNvSpPr txBox="1"/>
          <p:nvPr/>
        </p:nvSpPr>
        <p:spPr>
          <a:xfrm>
            <a:off x="10694034" y="4032250"/>
            <a:ext cx="471805" cy="311150"/>
          </a:xfrm>
          <a:prstGeom prst="rect">
            <a:avLst/>
          </a:prstGeom>
          <a:solidFill>
            <a:srgbClr val="FFFF00"/>
          </a:solidFill>
        </p:spPr>
        <p:txBody>
          <a:bodyPr vert="horz" wrap="square" lIns="0" tIns="0" rIns="0" bIns="0" rtlCol="0">
            <a:spAutoFit/>
          </a:bodyPr>
          <a:lstStyle/>
          <a:p>
            <a:pPr marL="1270">
              <a:lnSpc>
                <a:spcPts val="2325"/>
              </a:lnSpc>
            </a:pPr>
            <a:r>
              <a:rPr sz="2000" b="1" dirty="0">
                <a:latin typeface="Calibri"/>
                <a:cs typeface="Calibri"/>
              </a:rPr>
              <a:t>1</a:t>
            </a:r>
            <a:r>
              <a:rPr sz="2000" b="1" spc="5" dirty="0">
                <a:latin typeface="Calibri"/>
                <a:cs typeface="Calibri"/>
              </a:rPr>
              <a:t>9</a:t>
            </a:r>
            <a:r>
              <a:rPr sz="2000" b="1" dirty="0">
                <a:latin typeface="Calibri"/>
                <a:cs typeface="Calibri"/>
              </a:rPr>
              <a:t>:1</a:t>
            </a:r>
            <a:endParaRPr sz="2000">
              <a:latin typeface="Calibri"/>
              <a:cs typeface="Calibri"/>
            </a:endParaRPr>
          </a:p>
        </p:txBody>
      </p:sp>
      <p:graphicFrame>
        <p:nvGraphicFramePr>
          <p:cNvPr id="79" name="Chart 78"/>
          <p:cNvGraphicFramePr/>
          <p:nvPr/>
        </p:nvGraphicFramePr>
        <p:xfrm>
          <a:off x="457200" y="762000"/>
          <a:ext cx="4953000" cy="2895600"/>
        </p:xfrm>
        <a:graphic>
          <a:graphicData uri="http://schemas.openxmlformats.org/drawingml/2006/chart">
            <c:chart xmlns:c="http://schemas.openxmlformats.org/drawingml/2006/chart" xmlns:r="http://schemas.openxmlformats.org/officeDocument/2006/relationships" r:id="rId2"/>
          </a:graphicData>
        </a:graphic>
      </p:graphicFrame>
      <p:sp>
        <p:nvSpPr>
          <p:cNvPr id="80" name="TextBox 79"/>
          <p:cNvSpPr txBox="1"/>
          <p:nvPr/>
        </p:nvSpPr>
        <p:spPr>
          <a:xfrm>
            <a:off x="5943599" y="1524000"/>
            <a:ext cx="3592195" cy="369332"/>
          </a:xfrm>
          <a:prstGeom prst="rect">
            <a:avLst/>
          </a:prstGeom>
          <a:solidFill>
            <a:schemeClr val="accent2">
              <a:lumMod val="40000"/>
              <a:lumOff val="60000"/>
            </a:schemeClr>
          </a:solidFill>
        </p:spPr>
        <p:txBody>
          <a:bodyPr wrap="square" rtlCol="0">
            <a:spAutoFit/>
          </a:bodyPr>
          <a:lstStyle/>
          <a:p>
            <a:r>
              <a:rPr lang="en-US" b="1" dirty="0" smtClean="0">
                <a:solidFill>
                  <a:srgbClr val="3333FF"/>
                </a:solidFill>
                <a:latin typeface="Times New Roman" pitchFamily="18" charset="0"/>
                <a:cs typeface="Times New Roman" pitchFamily="18" charset="0"/>
              </a:rPr>
              <a:t>All </a:t>
            </a:r>
            <a:r>
              <a:rPr lang="en-US" b="1" dirty="0">
                <a:solidFill>
                  <a:srgbClr val="3333FF"/>
                </a:solidFill>
                <a:latin typeface="Times New Roman" pitchFamily="18" charset="0"/>
                <a:cs typeface="Times New Roman" pitchFamily="18" charset="0"/>
              </a:rPr>
              <a:t>faculty possesses Ph.D. Degrees</a:t>
            </a:r>
          </a:p>
        </p:txBody>
      </p:sp>
      <p:sp>
        <p:nvSpPr>
          <p:cNvPr id="82" name="object 10"/>
          <p:cNvSpPr txBox="1"/>
          <p:nvPr/>
        </p:nvSpPr>
        <p:spPr>
          <a:xfrm>
            <a:off x="9535795" y="6563664"/>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
        <p:nvSpPr>
          <p:cNvPr id="27" name="TextBox 26"/>
          <p:cNvSpPr txBox="1"/>
          <p:nvPr/>
        </p:nvSpPr>
        <p:spPr>
          <a:xfrm flipH="1">
            <a:off x="7429805" y="4050268"/>
            <a:ext cx="45719" cy="369332"/>
          </a:xfrm>
          <a:prstGeom prst="rect">
            <a:avLst/>
          </a:prstGeom>
          <a:solidFill>
            <a:schemeClr val="bg1"/>
          </a:solidFill>
        </p:spPr>
        <p:txBody>
          <a:bodyPr wrap="square" rtlCol="0">
            <a:spAutoFit/>
          </a:bodyPr>
          <a:lstStyle/>
          <a:p>
            <a:r>
              <a:rPr lang="en-US" dirty="0">
                <a:solidFill>
                  <a:schemeClr val="bg1"/>
                </a:solidFill>
              </a:rPr>
              <a:t>E</a:t>
            </a:r>
          </a:p>
        </p:txBody>
      </p:sp>
      <p:sp>
        <p:nvSpPr>
          <p:cNvPr id="34" name="TextBox 33"/>
          <p:cNvSpPr txBox="1"/>
          <p:nvPr/>
        </p:nvSpPr>
        <p:spPr>
          <a:xfrm>
            <a:off x="7467600" y="3593068"/>
            <a:ext cx="76200" cy="369332"/>
          </a:xfrm>
          <a:prstGeom prst="rect">
            <a:avLst/>
          </a:prstGeom>
          <a:solidFill>
            <a:schemeClr val="bg1"/>
          </a:solidFill>
        </p:spPr>
        <p:txBody>
          <a:bodyPr wrap="square" rtlCol="0">
            <a:spAutoFit/>
          </a:bodyPr>
          <a:lstStyle/>
          <a:p>
            <a:r>
              <a:rPr lang="en-US" dirty="0" smtClean="0">
                <a:solidFill>
                  <a:schemeClr val="bg1"/>
                </a:solidFill>
              </a:rPr>
              <a:t> </a:t>
            </a:r>
            <a:endParaRPr lang="en-US" dirty="0">
              <a:solidFill>
                <a:schemeClr val="bg1"/>
              </a:solidFill>
            </a:endParaRPr>
          </a:p>
        </p:txBody>
      </p:sp>
      <p:graphicFrame>
        <p:nvGraphicFramePr>
          <p:cNvPr id="35" name="Chart 34"/>
          <p:cNvGraphicFramePr/>
          <p:nvPr/>
        </p:nvGraphicFramePr>
        <p:xfrm>
          <a:off x="3505200" y="3581400"/>
          <a:ext cx="6324600" cy="2971800"/>
        </p:xfrm>
        <a:graphic>
          <a:graphicData uri="http://schemas.openxmlformats.org/drawingml/2006/chart">
            <c:chart xmlns:c="http://schemas.openxmlformats.org/drawingml/2006/chart" xmlns:r="http://schemas.openxmlformats.org/officeDocument/2006/relationships" r:id="rId3"/>
          </a:graphicData>
        </a:graphic>
      </p:graphicFrame>
      <p:sp>
        <p:nvSpPr>
          <p:cNvPr id="36" name="TextBox 35"/>
          <p:cNvSpPr txBox="1"/>
          <p:nvPr/>
        </p:nvSpPr>
        <p:spPr>
          <a:xfrm>
            <a:off x="6099114" y="4583668"/>
            <a:ext cx="301686" cy="369332"/>
          </a:xfrm>
          <a:prstGeom prst="rect">
            <a:avLst/>
          </a:prstGeom>
          <a:noFill/>
        </p:spPr>
        <p:txBody>
          <a:bodyPr wrap="none" rtlCol="0">
            <a:spAutoFit/>
          </a:bodyPr>
          <a:lstStyle/>
          <a:p>
            <a:r>
              <a:rPr lang="en-US" dirty="0" smtClean="0">
                <a:latin typeface="Times New Roman" pitchFamily="18" charset="0"/>
                <a:cs typeface="Times New Roman" pitchFamily="18" charset="0"/>
              </a:rPr>
              <a:t>7</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207495" y="210311"/>
            <a:ext cx="644651" cy="635507"/>
          </a:xfrm>
          <a:prstGeom prst="rect">
            <a:avLst/>
          </a:prstGeom>
        </p:spPr>
      </p:pic>
      <p:sp>
        <p:nvSpPr>
          <p:cNvPr id="3" name="object 3"/>
          <p:cNvSpPr txBox="1">
            <a:spLocks noGrp="1"/>
          </p:cNvSpPr>
          <p:nvPr>
            <p:ph type="title"/>
          </p:nvPr>
        </p:nvSpPr>
        <p:spPr>
          <a:xfrm>
            <a:off x="3048000" y="20523"/>
            <a:ext cx="6428995" cy="44307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7030A0"/>
                </a:solidFill>
                <a:latin typeface="Times New Roman" pitchFamily="18" charset="0"/>
                <a:cs typeface="Times New Roman" pitchFamily="18" charset="0"/>
              </a:rPr>
              <a:t>Research, </a:t>
            </a:r>
            <a:r>
              <a:rPr sz="2800" b="1" dirty="0">
                <a:solidFill>
                  <a:srgbClr val="7030A0"/>
                </a:solidFill>
                <a:latin typeface="Times New Roman" pitchFamily="18" charset="0"/>
                <a:cs typeface="Times New Roman" pitchFamily="18" charset="0"/>
              </a:rPr>
              <a:t>Innovations</a:t>
            </a:r>
            <a:r>
              <a:rPr sz="2800" b="1" spc="-10" dirty="0">
                <a:solidFill>
                  <a:srgbClr val="7030A0"/>
                </a:solidFill>
                <a:latin typeface="Times New Roman" pitchFamily="18" charset="0"/>
                <a:cs typeface="Times New Roman" pitchFamily="18" charset="0"/>
              </a:rPr>
              <a:t> </a:t>
            </a:r>
            <a:r>
              <a:rPr sz="2800" b="1" spc="-5" dirty="0">
                <a:solidFill>
                  <a:srgbClr val="7030A0"/>
                </a:solidFill>
                <a:latin typeface="Times New Roman" pitchFamily="18" charset="0"/>
                <a:cs typeface="Times New Roman" pitchFamily="18" charset="0"/>
              </a:rPr>
              <a:t>and</a:t>
            </a:r>
            <a:r>
              <a:rPr sz="2800" b="1" spc="-15" dirty="0">
                <a:solidFill>
                  <a:srgbClr val="7030A0"/>
                </a:solidFill>
                <a:latin typeface="Times New Roman" pitchFamily="18" charset="0"/>
                <a:cs typeface="Times New Roman" pitchFamily="18" charset="0"/>
              </a:rPr>
              <a:t> </a:t>
            </a:r>
            <a:r>
              <a:rPr sz="2800" b="1" spc="-5" dirty="0">
                <a:solidFill>
                  <a:srgbClr val="7030A0"/>
                </a:solidFill>
                <a:latin typeface="Times New Roman" pitchFamily="18" charset="0"/>
                <a:cs typeface="Times New Roman" pitchFamily="18" charset="0"/>
              </a:rPr>
              <a:t>Extensions</a:t>
            </a:r>
          </a:p>
        </p:txBody>
      </p:sp>
      <p:sp>
        <p:nvSpPr>
          <p:cNvPr id="8" name="Date Placeholder 7"/>
          <p:cNvSpPr>
            <a:spLocks noGrp="1"/>
          </p:cNvSpPr>
          <p:nvPr>
            <p:ph type="dt" sz="half" idx="10"/>
          </p:nvPr>
        </p:nvSpPr>
        <p:spPr/>
        <p:txBody>
          <a:bodyPr/>
          <a:lstStyle/>
          <a:p>
            <a:fld id="{1D270421-1993-4A63-AB56-BD9B727DA2B4}" type="datetime1">
              <a:rPr lang="en-US" smtClean="0"/>
              <a:pPr/>
              <a:t>11/3/2023</a:t>
            </a:fld>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11</a:t>
            </a:fld>
            <a:endParaRPr lang="en-US"/>
          </a:p>
        </p:txBody>
      </p:sp>
      <p:sp>
        <p:nvSpPr>
          <p:cNvPr id="4" name="object 4"/>
          <p:cNvSpPr txBox="1"/>
          <p:nvPr/>
        </p:nvSpPr>
        <p:spPr>
          <a:xfrm>
            <a:off x="1255775" y="876300"/>
            <a:ext cx="9025255" cy="779059"/>
          </a:xfrm>
          <a:prstGeom prst="rect">
            <a:avLst/>
          </a:prstGeom>
          <a:noFill/>
          <a:ln w="12700">
            <a:solidFill>
              <a:srgbClr val="AD5A20"/>
            </a:solidFill>
          </a:ln>
        </p:spPr>
        <p:txBody>
          <a:bodyPr vert="horz" wrap="square" lIns="0" tIns="344805" rIns="0" bIns="0" rtlCol="0">
            <a:spAutoFit/>
          </a:bodyPr>
          <a:lstStyle/>
          <a:p>
            <a:pPr marL="292735" algn="ctr">
              <a:lnSpc>
                <a:spcPct val="100000"/>
              </a:lnSpc>
              <a:spcBef>
                <a:spcPts val="2715"/>
              </a:spcBef>
            </a:pPr>
            <a:r>
              <a:rPr sz="2800" b="1" spc="-5">
                <a:solidFill>
                  <a:srgbClr val="C00000"/>
                </a:solidFill>
                <a:latin typeface="Times New Roman"/>
                <a:cs typeface="Times New Roman"/>
              </a:rPr>
              <a:t>Department</a:t>
            </a:r>
            <a:r>
              <a:rPr sz="2800" b="1" spc="35">
                <a:solidFill>
                  <a:srgbClr val="C00000"/>
                </a:solidFill>
                <a:latin typeface="Times New Roman"/>
                <a:cs typeface="Times New Roman"/>
              </a:rPr>
              <a:t> </a:t>
            </a:r>
            <a:r>
              <a:rPr sz="2800" b="1" spc="-5">
                <a:solidFill>
                  <a:srgbClr val="C00000"/>
                </a:solidFill>
                <a:latin typeface="Times New Roman"/>
                <a:cs typeface="Times New Roman"/>
              </a:rPr>
              <a:t>of</a:t>
            </a:r>
            <a:r>
              <a:rPr sz="2800" b="1" spc="10">
                <a:solidFill>
                  <a:srgbClr val="C00000"/>
                </a:solidFill>
                <a:latin typeface="Times New Roman"/>
                <a:cs typeface="Times New Roman"/>
              </a:rPr>
              <a:t> </a:t>
            </a:r>
            <a:r>
              <a:rPr lang="en-US" sz="2800" b="1" spc="-5" dirty="0">
                <a:solidFill>
                  <a:srgbClr val="C00000"/>
                </a:solidFill>
                <a:latin typeface="Times New Roman"/>
                <a:cs typeface="Times New Roman"/>
              </a:rPr>
              <a:t>Chemical</a:t>
            </a:r>
            <a:r>
              <a:rPr sz="2800" b="1" spc="-10">
                <a:solidFill>
                  <a:srgbClr val="C00000"/>
                </a:solidFill>
                <a:latin typeface="Times New Roman"/>
                <a:cs typeface="Times New Roman"/>
              </a:rPr>
              <a:t> </a:t>
            </a:r>
            <a:r>
              <a:rPr sz="2800" b="1" spc="-5" dirty="0">
                <a:solidFill>
                  <a:srgbClr val="C00000"/>
                </a:solidFill>
                <a:latin typeface="Times New Roman"/>
                <a:cs typeface="Times New Roman"/>
              </a:rPr>
              <a:t>Engineering</a:t>
            </a:r>
            <a:r>
              <a:rPr sz="2800" b="1" spc="15" dirty="0">
                <a:solidFill>
                  <a:srgbClr val="C00000"/>
                </a:solidFill>
                <a:latin typeface="Times New Roman"/>
                <a:cs typeface="Times New Roman"/>
              </a:rPr>
              <a:t> </a:t>
            </a:r>
            <a:r>
              <a:rPr sz="2800" b="1" spc="-5" dirty="0">
                <a:solidFill>
                  <a:srgbClr val="C00000"/>
                </a:solidFill>
                <a:latin typeface="Times New Roman"/>
                <a:cs typeface="Times New Roman"/>
              </a:rPr>
              <a:t>is</a:t>
            </a:r>
            <a:r>
              <a:rPr sz="2800" b="1" dirty="0">
                <a:solidFill>
                  <a:srgbClr val="C00000"/>
                </a:solidFill>
                <a:latin typeface="Times New Roman"/>
                <a:cs typeface="Times New Roman"/>
              </a:rPr>
              <a:t> </a:t>
            </a:r>
            <a:r>
              <a:rPr sz="2800" b="1" spc="-5">
                <a:solidFill>
                  <a:srgbClr val="C00000"/>
                </a:solidFill>
                <a:latin typeface="Times New Roman"/>
                <a:cs typeface="Times New Roman"/>
              </a:rPr>
              <a:t>supported</a:t>
            </a:r>
            <a:r>
              <a:rPr sz="2800" b="1" spc="10">
                <a:solidFill>
                  <a:srgbClr val="C00000"/>
                </a:solidFill>
                <a:latin typeface="Times New Roman"/>
                <a:cs typeface="Times New Roman"/>
              </a:rPr>
              <a:t> </a:t>
            </a:r>
            <a:r>
              <a:rPr sz="2800" b="1" spc="-5">
                <a:solidFill>
                  <a:srgbClr val="C00000"/>
                </a:solidFill>
                <a:latin typeface="Times New Roman"/>
                <a:cs typeface="Times New Roman"/>
              </a:rPr>
              <a:t>by</a:t>
            </a:r>
            <a:r>
              <a:rPr lang="en-US" sz="2800" b="1" spc="-5" dirty="0">
                <a:solidFill>
                  <a:srgbClr val="C00000"/>
                </a:solidFill>
                <a:latin typeface="Times New Roman"/>
                <a:cs typeface="Times New Roman"/>
              </a:rPr>
              <a:t> </a:t>
            </a:r>
            <a:endParaRPr sz="2800">
              <a:solidFill>
                <a:srgbClr val="C00000"/>
              </a:solidFill>
              <a:latin typeface="Times New Roman"/>
              <a:cs typeface="Times New Roman"/>
            </a:endParaRPr>
          </a:p>
        </p:txBody>
      </p:sp>
      <p:graphicFrame>
        <p:nvGraphicFramePr>
          <p:cNvPr id="5" name="object 5"/>
          <p:cNvGraphicFramePr>
            <a:graphicFrameLocks noGrp="1"/>
          </p:cNvGraphicFramePr>
          <p:nvPr/>
        </p:nvGraphicFramePr>
        <p:xfrm>
          <a:off x="1138237" y="1981200"/>
          <a:ext cx="9393554" cy="3509219"/>
        </p:xfrm>
        <a:graphic>
          <a:graphicData uri="http://schemas.openxmlformats.org/drawingml/2006/table">
            <a:tbl>
              <a:tblPr firstRow="1" bandRow="1">
                <a:tableStyleId>{2D5ABB26-0587-4C30-8999-92F81FD0307C}</a:tableStyleId>
              </a:tblPr>
              <a:tblGrid>
                <a:gridCol w="1044575">
                  <a:extLst>
                    <a:ext uri="{9D8B030D-6E8A-4147-A177-3AD203B41FA5}">
                      <a16:colId xmlns:a16="http://schemas.microsoft.com/office/drawing/2014/main" xmlns="" val="20000"/>
                    </a:ext>
                  </a:extLst>
                </a:gridCol>
                <a:gridCol w="3913188">
                  <a:extLst>
                    <a:ext uri="{9D8B030D-6E8A-4147-A177-3AD203B41FA5}">
                      <a16:colId xmlns:a16="http://schemas.microsoft.com/office/drawing/2014/main" xmlns="" val="20001"/>
                    </a:ext>
                  </a:extLst>
                </a:gridCol>
                <a:gridCol w="2327591">
                  <a:extLst>
                    <a:ext uri="{9D8B030D-6E8A-4147-A177-3AD203B41FA5}">
                      <a16:colId xmlns:a16="http://schemas.microsoft.com/office/drawing/2014/main" xmlns="" val="20002"/>
                    </a:ext>
                  </a:extLst>
                </a:gridCol>
                <a:gridCol w="2108200">
                  <a:extLst>
                    <a:ext uri="{9D8B030D-6E8A-4147-A177-3AD203B41FA5}">
                      <a16:colId xmlns:a16="http://schemas.microsoft.com/office/drawing/2014/main" xmlns="" val="20003"/>
                    </a:ext>
                  </a:extLst>
                </a:gridCol>
              </a:tblGrid>
              <a:tr h="857648">
                <a:tc>
                  <a:txBody>
                    <a:bodyPr/>
                    <a:lstStyle/>
                    <a:p>
                      <a:pPr marL="233679" marR="0" indent="0" algn="ctr" defTabSz="914400" eaLnBrk="1" fontAlgn="auto" latinLnBrk="0" hangingPunct="1">
                        <a:lnSpc>
                          <a:spcPct val="100000"/>
                        </a:lnSpc>
                        <a:spcBef>
                          <a:spcPts val="1385"/>
                        </a:spcBef>
                        <a:spcAft>
                          <a:spcPts val="0"/>
                        </a:spcAft>
                        <a:buClrTx/>
                        <a:buSzTx/>
                        <a:buFontTx/>
                        <a:buNone/>
                        <a:tabLst/>
                        <a:defRPr/>
                      </a:pPr>
                      <a:r>
                        <a:rPr lang="en-US" sz="1800" b="1" spc="-5" dirty="0" err="1">
                          <a:solidFill>
                            <a:srgbClr val="FFFFFF"/>
                          </a:solidFill>
                          <a:latin typeface="Times New Roman"/>
                          <a:cs typeface="Times New Roman"/>
                        </a:rPr>
                        <a:t>S.No</a:t>
                      </a:r>
                      <a:r>
                        <a:rPr lang="en-US" sz="1800" b="1" spc="-5" dirty="0">
                          <a:solidFill>
                            <a:srgbClr val="FFFFFF"/>
                          </a:solidFill>
                          <a:latin typeface="Times New Roman"/>
                          <a:cs typeface="Times New Roman"/>
                        </a:rPr>
                        <a:t>.</a:t>
                      </a:r>
                      <a:endParaRPr sz="1800">
                        <a:latin typeface="Times New Roman"/>
                        <a:cs typeface="Times New Roman"/>
                      </a:endParaRPr>
                    </a:p>
                  </a:txBody>
                  <a:tcPr marL="0" marR="0" marT="1758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tc>
                  <a:txBody>
                    <a:bodyPr/>
                    <a:lstStyle/>
                    <a:p>
                      <a:pPr algn="ctr">
                        <a:lnSpc>
                          <a:spcPct val="100000"/>
                        </a:lnSpc>
                        <a:spcBef>
                          <a:spcPts val="1385"/>
                        </a:spcBef>
                      </a:pPr>
                      <a:r>
                        <a:rPr lang="en-US" sz="1800" b="1" spc="-5" dirty="0">
                          <a:solidFill>
                            <a:srgbClr val="FFFFFF"/>
                          </a:solidFill>
                          <a:latin typeface="Times New Roman"/>
                          <a:cs typeface="Times New Roman"/>
                        </a:rPr>
                        <a:t>Project Title &amp; </a:t>
                      </a:r>
                      <a:r>
                        <a:rPr sz="1800" b="1" spc="-5">
                          <a:solidFill>
                            <a:srgbClr val="FFFFFF"/>
                          </a:solidFill>
                          <a:latin typeface="Times New Roman"/>
                          <a:cs typeface="Times New Roman"/>
                        </a:rPr>
                        <a:t>Agency</a:t>
                      </a:r>
                      <a:endParaRPr sz="1800">
                        <a:latin typeface="Times New Roman"/>
                        <a:cs typeface="Times New Roman"/>
                      </a:endParaRPr>
                    </a:p>
                  </a:txBody>
                  <a:tcPr marL="0" marR="0" marT="175895" marB="0">
                    <a:lnL w="12700">
                      <a:solidFill>
                        <a:srgbClr val="FFFFFF"/>
                      </a:solidFill>
                      <a:prstDash val="solid"/>
                    </a:lnL>
                    <a:lnR w="12700">
                      <a:solidFill>
                        <a:srgbClr val="FFFFFF"/>
                      </a:solidFill>
                      <a:prstDash val="solid"/>
                    </a:lnR>
                    <a:lnT w="12700">
                      <a:solidFill>
                        <a:srgbClr val="FFFFFF"/>
                      </a:solidFill>
                      <a:prstDash val="solid"/>
                    </a:lnT>
                    <a:lnB w="38100" cap="flat" cmpd="sng" algn="ctr">
                      <a:solidFill>
                        <a:srgbClr val="FFFFFF"/>
                      </a:solidFill>
                      <a:prstDash val="solid"/>
                      <a:round/>
                      <a:headEnd type="none" w="med" len="med"/>
                      <a:tailEnd type="none" w="med" len="med"/>
                    </a:lnB>
                    <a:solidFill>
                      <a:srgbClr val="5B9BD4"/>
                    </a:solidFill>
                  </a:tcPr>
                </a:tc>
                <a:tc>
                  <a:txBody>
                    <a:bodyPr/>
                    <a:lstStyle/>
                    <a:p>
                      <a:pPr algn="ctr">
                        <a:lnSpc>
                          <a:spcPct val="100000"/>
                        </a:lnSpc>
                        <a:spcBef>
                          <a:spcPts val="300"/>
                        </a:spcBef>
                      </a:pPr>
                      <a:r>
                        <a:rPr sz="1800" b="1" spc="-5" dirty="0">
                          <a:solidFill>
                            <a:srgbClr val="FFFFFF"/>
                          </a:solidFill>
                          <a:latin typeface="Times New Roman"/>
                          <a:cs typeface="Times New Roman"/>
                        </a:rPr>
                        <a:t>Fund</a:t>
                      </a:r>
                      <a:r>
                        <a:rPr sz="1800" b="1" spc="-30" dirty="0">
                          <a:solidFill>
                            <a:srgbClr val="FFFFFF"/>
                          </a:solidFill>
                          <a:latin typeface="Times New Roman"/>
                          <a:cs typeface="Times New Roman"/>
                        </a:rPr>
                        <a:t> </a:t>
                      </a:r>
                      <a:r>
                        <a:rPr sz="1800" b="1" spc="-5" dirty="0">
                          <a:solidFill>
                            <a:srgbClr val="FFFFFF"/>
                          </a:solidFill>
                          <a:latin typeface="Times New Roman"/>
                          <a:cs typeface="Times New Roman"/>
                        </a:rPr>
                        <a:t>received</a:t>
                      </a:r>
                      <a:endParaRPr sz="1800">
                        <a:latin typeface="Times New Roman"/>
                        <a:cs typeface="Times New Roman"/>
                      </a:endParaRPr>
                    </a:p>
                    <a:p>
                      <a:pPr marL="635" algn="ctr">
                        <a:lnSpc>
                          <a:spcPct val="100000"/>
                        </a:lnSpc>
                        <a:spcBef>
                          <a:spcPts val="5"/>
                        </a:spcBef>
                      </a:pPr>
                      <a:r>
                        <a:rPr sz="1800" b="1" spc="-5" dirty="0">
                          <a:solidFill>
                            <a:srgbClr val="FFFFFF"/>
                          </a:solidFill>
                          <a:latin typeface="Times New Roman"/>
                          <a:cs typeface="Times New Roman"/>
                        </a:rPr>
                        <a:t>(In</a:t>
                      </a:r>
                      <a:r>
                        <a:rPr sz="1800" b="1" spc="-45" dirty="0">
                          <a:solidFill>
                            <a:srgbClr val="FFFFFF"/>
                          </a:solidFill>
                          <a:latin typeface="Times New Roman"/>
                          <a:cs typeface="Times New Roman"/>
                        </a:rPr>
                        <a:t> </a:t>
                      </a:r>
                      <a:r>
                        <a:rPr sz="1800" b="1" spc="-5" dirty="0">
                          <a:solidFill>
                            <a:srgbClr val="FFFFFF"/>
                          </a:solidFill>
                          <a:latin typeface="Times New Roman"/>
                          <a:cs typeface="Times New Roman"/>
                        </a:rPr>
                        <a:t>Lakhs)</a:t>
                      </a:r>
                      <a:endParaRPr sz="1800">
                        <a:latin typeface="Times New Roman"/>
                        <a:cs typeface="Times New Roman"/>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tc>
                  <a:txBody>
                    <a:bodyPr/>
                    <a:lstStyle/>
                    <a:p>
                      <a:pPr marL="3810" algn="ctr">
                        <a:lnSpc>
                          <a:spcPct val="100000"/>
                        </a:lnSpc>
                        <a:spcBef>
                          <a:spcPts val="1385"/>
                        </a:spcBef>
                      </a:pPr>
                      <a:r>
                        <a:rPr sz="1800" b="1" dirty="0">
                          <a:solidFill>
                            <a:srgbClr val="FFFFFF"/>
                          </a:solidFill>
                          <a:latin typeface="Times New Roman"/>
                          <a:cs typeface="Times New Roman"/>
                        </a:rPr>
                        <a:t>Duration</a:t>
                      </a:r>
                      <a:endParaRPr sz="1800">
                        <a:latin typeface="Times New Roman"/>
                        <a:cs typeface="Times New Roman"/>
                      </a:endParaRPr>
                    </a:p>
                  </a:txBody>
                  <a:tcPr marL="0" marR="0" marT="1758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extLst>
                  <a:ext uri="{0D108BD9-81ED-4DB2-BD59-A6C34878D82A}">
                    <a16:rowId xmlns:a16="http://schemas.microsoft.com/office/drawing/2014/main" xmlns="" val="10000"/>
                  </a:ext>
                </a:extLst>
              </a:tr>
              <a:tr h="575548">
                <a:tc>
                  <a:txBody>
                    <a:bodyPr/>
                    <a:lstStyle/>
                    <a:p>
                      <a:pPr marL="635" algn="ctr">
                        <a:lnSpc>
                          <a:spcPct val="100000"/>
                        </a:lnSpc>
                        <a:spcBef>
                          <a:spcPts val="1245"/>
                        </a:spcBef>
                      </a:pPr>
                      <a:r>
                        <a:rPr sz="1800" b="1" dirty="0">
                          <a:latin typeface="Times New Roman"/>
                          <a:cs typeface="Times New Roman"/>
                        </a:rPr>
                        <a:t>1</a:t>
                      </a:r>
                      <a:endParaRPr sz="1800" b="1">
                        <a:latin typeface="Times New Roman"/>
                        <a:cs typeface="Times New Roman"/>
                      </a:endParaRPr>
                    </a:p>
                  </a:txBody>
                  <a:tcPr marL="0" marR="0" marT="158115" marB="0">
                    <a:lnL w="12700">
                      <a:solidFill>
                        <a:srgbClr val="FFFFFF"/>
                      </a:solidFill>
                      <a:prstDash val="solid"/>
                    </a:lnL>
                    <a:lnR w="12700" cap="flat" cmpd="sng" algn="ctr">
                      <a:solidFill>
                        <a:srgbClr val="FFFFFF"/>
                      </a:solidFill>
                      <a:prstDash val="solid"/>
                      <a:round/>
                      <a:headEnd type="none" w="med" len="med"/>
                      <a:tailEnd type="none" w="med" len="med"/>
                    </a:lnR>
                    <a:lnT w="38100">
                      <a:solidFill>
                        <a:srgbClr val="FFFFFF"/>
                      </a:solidFill>
                      <a:prstDash val="solid"/>
                    </a:lnT>
                    <a:lnB w="12700">
                      <a:solidFill>
                        <a:srgbClr val="FFFFFF"/>
                      </a:solidFill>
                      <a:prstDash val="solid"/>
                    </a:lnB>
                    <a:solidFill>
                      <a:srgbClr val="D2DEEE"/>
                    </a:solidFill>
                  </a:tcPr>
                </a:tc>
                <a:tc>
                  <a:txBody>
                    <a:bodyPr/>
                    <a:lstStyle/>
                    <a:p>
                      <a:pPr marL="0" marR="0" algn="just">
                        <a:lnSpc>
                          <a:spcPct val="115000"/>
                        </a:lnSpc>
                        <a:spcBef>
                          <a:spcPts val="0"/>
                        </a:spcBef>
                        <a:spcAft>
                          <a:spcPts val="0"/>
                        </a:spcAft>
                      </a:pPr>
                      <a:r>
                        <a:rPr lang="en-US" sz="1400" b="1" dirty="0">
                          <a:solidFill>
                            <a:srgbClr val="000000"/>
                          </a:solidFill>
                          <a:latin typeface="Cambria"/>
                          <a:ea typeface="Times New Roman"/>
                          <a:cs typeface="Calibri"/>
                        </a:rPr>
                        <a:t>UGC-Bioremediation technologies for treatment of phenol - strategies to enhance process efficiency-</a:t>
                      </a:r>
                      <a:r>
                        <a:rPr lang="en-US" sz="1400" b="1" baseline="0" dirty="0">
                          <a:solidFill>
                            <a:srgbClr val="000000"/>
                          </a:solidFill>
                          <a:latin typeface="Cambria"/>
                          <a:ea typeface="Times New Roman"/>
                          <a:cs typeface="Calibri"/>
                        </a:rPr>
                        <a:t> </a:t>
                      </a:r>
                      <a:r>
                        <a:rPr lang="en-US" sz="1400" b="1" dirty="0">
                          <a:solidFill>
                            <a:srgbClr val="000000"/>
                          </a:solidFill>
                          <a:latin typeface="Cambria"/>
                          <a:ea typeface="Times New Roman"/>
                          <a:cs typeface="Calibri"/>
                        </a:rPr>
                        <a:t>Prof. V. </a:t>
                      </a:r>
                      <a:r>
                        <a:rPr lang="en-US" sz="1400" b="1" dirty="0" err="1">
                          <a:solidFill>
                            <a:srgbClr val="000000"/>
                          </a:solidFill>
                          <a:latin typeface="Cambria"/>
                          <a:ea typeface="Times New Roman"/>
                          <a:cs typeface="Calibri"/>
                        </a:rPr>
                        <a:t>Sridevi</a:t>
                      </a:r>
                      <a:r>
                        <a:rPr lang="en-US" sz="1400" b="1" dirty="0">
                          <a:solidFill>
                            <a:srgbClr val="000000"/>
                          </a:solidFill>
                          <a:latin typeface="Cambria"/>
                          <a:ea typeface="Times New Roman"/>
                          <a:cs typeface="Calibri"/>
                        </a:rPr>
                        <a:t> &amp;</a:t>
                      </a:r>
                    </a:p>
                    <a:p>
                      <a:pPr marL="0" marR="0" algn="just">
                        <a:lnSpc>
                          <a:spcPct val="115000"/>
                        </a:lnSpc>
                        <a:spcBef>
                          <a:spcPts val="0"/>
                        </a:spcBef>
                        <a:spcAft>
                          <a:spcPts val="0"/>
                        </a:spcAft>
                      </a:pPr>
                      <a:r>
                        <a:rPr lang="en-US" sz="1400" b="1" dirty="0">
                          <a:solidFill>
                            <a:srgbClr val="000000"/>
                          </a:solidFill>
                          <a:latin typeface="Cambria"/>
                          <a:ea typeface="Times New Roman"/>
                          <a:cs typeface="Calibri"/>
                        </a:rPr>
                        <a:t>                                       Prof. </a:t>
                      </a:r>
                      <a:r>
                        <a:rPr lang="en-US" sz="1400" b="1" dirty="0" err="1">
                          <a:solidFill>
                            <a:srgbClr val="000000"/>
                          </a:solidFill>
                          <a:latin typeface="Cambria"/>
                          <a:ea typeface="Times New Roman"/>
                          <a:cs typeface="Calibri"/>
                        </a:rPr>
                        <a:t>M.V.V.Ch</a:t>
                      </a:r>
                      <a:r>
                        <a:rPr lang="en-US" sz="1400" b="1" dirty="0">
                          <a:solidFill>
                            <a:srgbClr val="000000"/>
                          </a:solidFill>
                          <a:latin typeface="Cambria"/>
                          <a:ea typeface="Times New Roman"/>
                          <a:cs typeface="Calibri"/>
                        </a:rPr>
                        <a:t>.</a:t>
                      </a:r>
                      <a:r>
                        <a:rPr lang="en-US" sz="1400" b="1" baseline="0" dirty="0">
                          <a:solidFill>
                            <a:srgbClr val="000000"/>
                          </a:solidFill>
                          <a:latin typeface="Cambria"/>
                          <a:ea typeface="Times New Roman"/>
                          <a:cs typeface="Calibri"/>
                        </a:rPr>
                        <a:t> </a:t>
                      </a:r>
                      <a:r>
                        <a:rPr lang="en-US" sz="1400" b="1" dirty="0" err="1">
                          <a:solidFill>
                            <a:srgbClr val="000000"/>
                          </a:solidFill>
                          <a:latin typeface="Cambria"/>
                          <a:ea typeface="Times New Roman"/>
                          <a:cs typeface="Calibri"/>
                        </a:rPr>
                        <a:t>Lakshmi</a:t>
                      </a:r>
                      <a:endParaRPr lang="en-US" sz="1400" b="1" dirty="0">
                        <a:latin typeface="+mn-lt"/>
                        <a:ea typeface="Times New Roman"/>
                        <a:cs typeface="Times New Roman"/>
                      </a:endParaRPr>
                    </a:p>
                  </a:txBody>
                  <a:tcPr marL="68580" marR="68580" marT="0" marB="0" anchor="ctr">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tc>
                  <a:txBody>
                    <a:bodyPr/>
                    <a:lstStyle/>
                    <a:p>
                      <a:pPr marL="635" algn="ctr">
                        <a:lnSpc>
                          <a:spcPct val="100000"/>
                        </a:lnSpc>
                        <a:spcBef>
                          <a:spcPts val="1245"/>
                        </a:spcBef>
                      </a:pPr>
                      <a:r>
                        <a:rPr sz="1800" b="1">
                          <a:latin typeface="Times New Roman"/>
                          <a:cs typeface="Times New Roman"/>
                        </a:rPr>
                        <a:t>₹</a:t>
                      </a:r>
                      <a:r>
                        <a:rPr sz="1800" b="1" spc="-55">
                          <a:latin typeface="Times New Roman"/>
                          <a:cs typeface="Times New Roman"/>
                        </a:rPr>
                        <a:t> </a:t>
                      </a:r>
                      <a:r>
                        <a:rPr lang="en-US" sz="1800" b="1" spc="-55" dirty="0">
                          <a:latin typeface="Times New Roman"/>
                          <a:cs typeface="Times New Roman"/>
                        </a:rPr>
                        <a:t>13.44</a:t>
                      </a:r>
                      <a:endParaRPr sz="1800" b="1">
                        <a:latin typeface="Times New Roman"/>
                        <a:cs typeface="Times New Roman"/>
                      </a:endParaRPr>
                    </a:p>
                  </a:txBody>
                  <a:tcPr marL="0" marR="0" marT="158115" marB="0">
                    <a:lnL w="12700" cap="flat" cmpd="sng" algn="ctr">
                      <a:solidFill>
                        <a:srgbClr val="FFFFFF"/>
                      </a:solidFill>
                      <a:prstDash val="solid"/>
                      <a:round/>
                      <a:headEnd type="none" w="med" len="med"/>
                      <a:tailEnd type="none" w="med" len="me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tc>
                  <a:txBody>
                    <a:bodyPr/>
                    <a:lstStyle/>
                    <a:p>
                      <a:pPr marL="1270" algn="ctr">
                        <a:lnSpc>
                          <a:spcPct val="100000"/>
                        </a:lnSpc>
                        <a:spcBef>
                          <a:spcPts val="1245"/>
                        </a:spcBef>
                      </a:pPr>
                      <a:r>
                        <a:rPr sz="1800" b="1">
                          <a:latin typeface="Times New Roman"/>
                          <a:cs typeface="Times New Roman"/>
                        </a:rPr>
                        <a:t>201</a:t>
                      </a:r>
                      <a:r>
                        <a:rPr lang="en-US" sz="1800" b="1" dirty="0">
                          <a:latin typeface="Times New Roman"/>
                          <a:cs typeface="Times New Roman"/>
                        </a:rPr>
                        <a:t>5</a:t>
                      </a:r>
                      <a:r>
                        <a:rPr sz="1800" b="1">
                          <a:latin typeface="Times New Roman"/>
                          <a:cs typeface="Times New Roman"/>
                        </a:rPr>
                        <a:t>-</a:t>
                      </a:r>
                      <a:r>
                        <a:rPr lang="en-US" sz="1800" b="1" dirty="0">
                          <a:latin typeface="Times New Roman"/>
                          <a:cs typeface="Times New Roman"/>
                        </a:rPr>
                        <a:t>18</a:t>
                      </a:r>
                      <a:endParaRPr sz="1800" b="1">
                        <a:latin typeface="Times New Roman"/>
                        <a:cs typeface="Times New Roman"/>
                      </a:endParaRPr>
                    </a:p>
                  </a:txBody>
                  <a:tcPr marL="0" marR="0" marT="1581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xmlns="" val="10001"/>
                  </a:ext>
                </a:extLst>
              </a:tr>
              <a:tr h="575548">
                <a:tc>
                  <a:txBody>
                    <a:bodyPr/>
                    <a:lstStyle/>
                    <a:p>
                      <a:pPr marL="635" algn="ctr">
                        <a:lnSpc>
                          <a:spcPct val="100000"/>
                        </a:lnSpc>
                        <a:spcBef>
                          <a:spcPts val="1250"/>
                        </a:spcBef>
                      </a:pPr>
                      <a:r>
                        <a:rPr sz="1800" b="1" dirty="0">
                          <a:latin typeface="Times New Roman"/>
                          <a:cs typeface="Times New Roman"/>
                        </a:rPr>
                        <a:t>2</a:t>
                      </a:r>
                      <a:endParaRPr sz="1800" b="1">
                        <a:latin typeface="Times New Roman"/>
                        <a:cs typeface="Times New Roman"/>
                      </a:endParaRPr>
                    </a:p>
                  </a:txBody>
                  <a:tcPr marL="0" marR="0" marT="15875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AEEF7"/>
                    </a:solidFill>
                  </a:tcPr>
                </a:tc>
                <a:tc>
                  <a:txBody>
                    <a:bodyPr/>
                    <a:lstStyle/>
                    <a:p>
                      <a:pPr marL="0" marR="0" algn="just">
                        <a:lnSpc>
                          <a:spcPct val="115000"/>
                        </a:lnSpc>
                        <a:spcBef>
                          <a:spcPts val="0"/>
                        </a:spcBef>
                        <a:spcAft>
                          <a:spcPts val="0"/>
                        </a:spcAft>
                      </a:pPr>
                      <a:r>
                        <a:rPr lang="en-US" sz="1400" b="1" dirty="0">
                          <a:solidFill>
                            <a:srgbClr val="000000"/>
                          </a:solidFill>
                          <a:latin typeface="Cambria"/>
                          <a:ea typeface="Times New Roman"/>
                          <a:cs typeface="Calibri"/>
                        </a:rPr>
                        <a:t>UGC- Special Assistance </a:t>
                      </a:r>
                      <a:r>
                        <a:rPr lang="en-US" sz="1400" b="1" dirty="0" err="1">
                          <a:solidFill>
                            <a:srgbClr val="000000"/>
                          </a:solidFill>
                          <a:latin typeface="Cambria"/>
                          <a:ea typeface="Times New Roman"/>
                          <a:cs typeface="Calibri"/>
                        </a:rPr>
                        <a:t>Programme</a:t>
                      </a:r>
                      <a:r>
                        <a:rPr lang="en-US" sz="1400" b="1" dirty="0">
                          <a:solidFill>
                            <a:srgbClr val="000000"/>
                          </a:solidFill>
                          <a:latin typeface="Cambria"/>
                          <a:ea typeface="Times New Roman"/>
                          <a:cs typeface="Calibri"/>
                        </a:rPr>
                        <a:t> (UGC-SAP-CAS-I)-Prof. G. M. </a:t>
                      </a:r>
                      <a:r>
                        <a:rPr lang="en-US" sz="1400" b="1" dirty="0" err="1">
                          <a:solidFill>
                            <a:srgbClr val="000000"/>
                          </a:solidFill>
                          <a:latin typeface="Cambria"/>
                          <a:ea typeface="Times New Roman"/>
                          <a:cs typeface="Calibri"/>
                        </a:rPr>
                        <a:t>Jagannadha</a:t>
                      </a:r>
                      <a:r>
                        <a:rPr lang="en-US" sz="1400" b="1" dirty="0">
                          <a:solidFill>
                            <a:srgbClr val="000000"/>
                          </a:solidFill>
                          <a:latin typeface="Cambria"/>
                          <a:ea typeface="Times New Roman"/>
                          <a:cs typeface="Calibri"/>
                        </a:rPr>
                        <a:t> </a:t>
                      </a:r>
                      <a:r>
                        <a:rPr lang="en-US" sz="1400" b="1" dirty="0" err="1">
                          <a:solidFill>
                            <a:srgbClr val="000000"/>
                          </a:solidFill>
                          <a:latin typeface="Cambria"/>
                          <a:ea typeface="Times New Roman"/>
                          <a:cs typeface="Calibri"/>
                        </a:rPr>
                        <a:t>Raju</a:t>
                      </a:r>
                      <a:r>
                        <a:rPr lang="en-US" sz="1400" b="1" dirty="0">
                          <a:solidFill>
                            <a:srgbClr val="000000"/>
                          </a:solidFill>
                          <a:latin typeface="Cambria"/>
                          <a:ea typeface="Times New Roman"/>
                          <a:cs typeface="Calibri"/>
                        </a:rPr>
                        <a:t> &amp;</a:t>
                      </a:r>
                    </a:p>
                    <a:p>
                      <a:pPr marL="0" marR="0" algn="just">
                        <a:lnSpc>
                          <a:spcPct val="115000"/>
                        </a:lnSpc>
                        <a:spcBef>
                          <a:spcPts val="0"/>
                        </a:spcBef>
                        <a:spcAft>
                          <a:spcPts val="0"/>
                        </a:spcAft>
                      </a:pPr>
                      <a:r>
                        <a:rPr lang="en-US" sz="1400" b="1" dirty="0">
                          <a:solidFill>
                            <a:srgbClr val="000000"/>
                          </a:solidFill>
                          <a:latin typeface="Cambria"/>
                          <a:ea typeface="Times New Roman"/>
                          <a:cs typeface="Calibri"/>
                        </a:rPr>
                        <a:t>                        </a:t>
                      </a:r>
                      <a:r>
                        <a:rPr lang="en-US" sz="1400" b="1" dirty="0" err="1">
                          <a:solidFill>
                            <a:srgbClr val="000000"/>
                          </a:solidFill>
                          <a:latin typeface="Cambria"/>
                          <a:ea typeface="Times New Roman"/>
                          <a:cs typeface="Calibri"/>
                        </a:rPr>
                        <a:t>Prof.G.V.S.Sarma</a:t>
                      </a:r>
                      <a:endParaRPr lang="en-US" sz="1400" b="1" dirty="0">
                        <a:latin typeface="+mn-lt"/>
                        <a:ea typeface="Times New Roman"/>
                        <a:cs typeface="Times New Roman"/>
                      </a:endParaRPr>
                    </a:p>
                  </a:txBody>
                  <a:tcPr marL="68580" marR="68580" marT="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marL="1270" algn="ctr">
                        <a:lnSpc>
                          <a:spcPct val="100000"/>
                        </a:lnSpc>
                        <a:spcBef>
                          <a:spcPts val="1250"/>
                        </a:spcBef>
                      </a:pPr>
                      <a:r>
                        <a:rPr sz="1800" b="1">
                          <a:latin typeface="Times New Roman"/>
                          <a:cs typeface="Times New Roman"/>
                        </a:rPr>
                        <a:t>₹</a:t>
                      </a:r>
                      <a:r>
                        <a:rPr sz="1800" b="1" spc="-55">
                          <a:latin typeface="Times New Roman"/>
                          <a:cs typeface="Times New Roman"/>
                        </a:rPr>
                        <a:t> </a:t>
                      </a:r>
                      <a:r>
                        <a:rPr lang="en-US" sz="1800" b="1" dirty="0">
                          <a:latin typeface="Times New Roman"/>
                          <a:cs typeface="Times New Roman"/>
                        </a:rPr>
                        <a:t>239.70</a:t>
                      </a:r>
                      <a:endParaRPr sz="1800" b="1">
                        <a:latin typeface="Times New Roman"/>
                        <a:cs typeface="Times New Roman"/>
                      </a:endParaRPr>
                    </a:p>
                  </a:txBody>
                  <a:tcPr marL="0" marR="0" marT="158750"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marL="1270" algn="ctr">
                        <a:lnSpc>
                          <a:spcPct val="100000"/>
                        </a:lnSpc>
                        <a:spcBef>
                          <a:spcPts val="1250"/>
                        </a:spcBef>
                      </a:pPr>
                      <a:r>
                        <a:rPr sz="1800" b="1" spc="-5">
                          <a:latin typeface="Times New Roman"/>
                          <a:cs typeface="Times New Roman"/>
                        </a:rPr>
                        <a:t>201</a:t>
                      </a:r>
                      <a:r>
                        <a:rPr lang="en-US" sz="1800" b="1" spc="-5" dirty="0">
                          <a:latin typeface="Times New Roman"/>
                          <a:cs typeface="Times New Roman"/>
                        </a:rPr>
                        <a:t>6</a:t>
                      </a:r>
                      <a:r>
                        <a:rPr sz="1800" b="1" spc="-5">
                          <a:latin typeface="Times New Roman"/>
                          <a:cs typeface="Times New Roman"/>
                        </a:rPr>
                        <a:t>-</a:t>
                      </a:r>
                      <a:r>
                        <a:rPr lang="en-US" sz="1800" b="1" spc="-5" dirty="0">
                          <a:latin typeface="Times New Roman"/>
                          <a:cs typeface="Times New Roman"/>
                        </a:rPr>
                        <a:t>21</a:t>
                      </a:r>
                      <a:endParaRPr sz="1800" b="1">
                        <a:latin typeface="Times New Roman"/>
                        <a:cs typeface="Times New Roman"/>
                      </a:endParaRPr>
                    </a:p>
                  </a:txBody>
                  <a:tcPr marL="0" marR="0" marT="158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xmlns="" val="10002"/>
                  </a:ext>
                </a:extLst>
              </a:tr>
              <a:tr h="916193">
                <a:tc>
                  <a:txBody>
                    <a:bodyPr/>
                    <a:lstStyle/>
                    <a:p>
                      <a:pPr marL="635" algn="ctr">
                        <a:lnSpc>
                          <a:spcPct val="100000"/>
                        </a:lnSpc>
                        <a:spcBef>
                          <a:spcPts val="1250"/>
                        </a:spcBef>
                      </a:pPr>
                      <a:r>
                        <a:rPr sz="1800" b="1" dirty="0">
                          <a:latin typeface="Times New Roman"/>
                          <a:cs typeface="Times New Roman"/>
                        </a:rPr>
                        <a:t>3</a:t>
                      </a:r>
                      <a:endParaRPr sz="1800" b="1">
                        <a:latin typeface="Times New Roman"/>
                        <a:cs typeface="Times New Roman"/>
                      </a:endParaRPr>
                    </a:p>
                  </a:txBody>
                  <a:tcPr marL="0" marR="0" marT="15875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2DEEE"/>
                    </a:solidFill>
                  </a:tcPr>
                </a:tc>
                <a:tc>
                  <a:txBody>
                    <a:bodyPr/>
                    <a:lstStyle/>
                    <a:p>
                      <a:pPr marL="0" marR="0" algn="just">
                        <a:lnSpc>
                          <a:spcPct val="115000"/>
                        </a:lnSpc>
                        <a:spcBef>
                          <a:spcPts val="0"/>
                        </a:spcBef>
                        <a:spcAft>
                          <a:spcPts val="0"/>
                        </a:spcAft>
                      </a:pPr>
                      <a:r>
                        <a:rPr lang="en-US" sz="1400" b="1" dirty="0">
                          <a:solidFill>
                            <a:srgbClr val="000000"/>
                          </a:solidFill>
                          <a:latin typeface="Cambria"/>
                          <a:ea typeface="Times New Roman"/>
                          <a:cs typeface="Calibri"/>
                        </a:rPr>
                        <a:t>DST-SERB, DST,-Mitochondrial bioenergetics: substrate selection and utilization in normal and diabetic hearts-a theoretical study”</a:t>
                      </a:r>
                    </a:p>
                    <a:p>
                      <a:pPr marL="0" marR="0" indent="0" algn="just" defTabSz="914400" eaLnBrk="1" fontAlgn="auto" latinLnBrk="0" hangingPunct="1">
                        <a:lnSpc>
                          <a:spcPct val="115000"/>
                        </a:lnSpc>
                        <a:spcBef>
                          <a:spcPts val="0"/>
                        </a:spcBef>
                        <a:spcAft>
                          <a:spcPts val="0"/>
                        </a:spcAft>
                        <a:buClrTx/>
                        <a:buSzTx/>
                        <a:buFontTx/>
                        <a:buNone/>
                        <a:tabLst/>
                        <a:defRPr/>
                      </a:pPr>
                      <a:r>
                        <a:rPr lang="en-US" sz="1400" b="1" dirty="0" err="1">
                          <a:solidFill>
                            <a:srgbClr val="000000"/>
                          </a:solidFill>
                          <a:latin typeface="Cambria"/>
                          <a:ea typeface="Times New Roman"/>
                          <a:cs typeface="Calibri"/>
                        </a:rPr>
                        <a:t>Dr.D.Santhosh</a:t>
                      </a:r>
                      <a:r>
                        <a:rPr lang="en-US" sz="1400" b="1" dirty="0">
                          <a:solidFill>
                            <a:srgbClr val="000000"/>
                          </a:solidFill>
                          <a:latin typeface="Cambria"/>
                          <a:ea typeface="Times New Roman"/>
                          <a:cs typeface="Calibri"/>
                        </a:rPr>
                        <a:t> Kumar</a:t>
                      </a:r>
                      <a:endParaRPr lang="en-US" sz="1400" b="1" dirty="0">
                        <a:latin typeface="+mn-lt"/>
                        <a:ea typeface="Times New Roman"/>
                        <a:cs typeface="Times New Roman"/>
                      </a:endParaRPr>
                    </a:p>
                  </a:txBody>
                  <a:tcPr marL="68580" marR="68580" marT="0" marB="0" anchor="ctr">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D2DEEE"/>
                    </a:solidFill>
                  </a:tcPr>
                </a:tc>
                <a:tc>
                  <a:txBody>
                    <a:bodyPr/>
                    <a:lstStyle/>
                    <a:p>
                      <a:pPr algn="ctr">
                        <a:lnSpc>
                          <a:spcPct val="100000"/>
                        </a:lnSpc>
                        <a:spcBef>
                          <a:spcPts val="1250"/>
                        </a:spcBef>
                      </a:pPr>
                      <a:r>
                        <a:rPr sz="1800" b="1">
                          <a:latin typeface="Times New Roman"/>
                          <a:cs typeface="Times New Roman"/>
                        </a:rPr>
                        <a:t>₹</a:t>
                      </a:r>
                      <a:r>
                        <a:rPr sz="1800" b="1" spc="-55">
                          <a:latin typeface="Times New Roman"/>
                          <a:cs typeface="Times New Roman"/>
                        </a:rPr>
                        <a:t> </a:t>
                      </a:r>
                      <a:r>
                        <a:rPr lang="en-US" sz="1800" b="1" spc="-55" dirty="0">
                          <a:latin typeface="Times New Roman"/>
                          <a:cs typeface="Times New Roman"/>
                        </a:rPr>
                        <a:t>35.31</a:t>
                      </a:r>
                      <a:endParaRPr sz="1800" b="1">
                        <a:latin typeface="Times New Roman"/>
                        <a:cs typeface="Times New Roman"/>
                      </a:endParaRPr>
                    </a:p>
                  </a:txBody>
                  <a:tcPr marL="0" marR="0" marT="158750"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D2DEEE"/>
                    </a:solidFill>
                  </a:tcPr>
                </a:tc>
                <a:tc>
                  <a:txBody>
                    <a:bodyPr/>
                    <a:lstStyle/>
                    <a:p>
                      <a:pPr marL="1270" algn="ctr">
                        <a:lnSpc>
                          <a:spcPct val="100000"/>
                        </a:lnSpc>
                        <a:spcBef>
                          <a:spcPts val="1250"/>
                        </a:spcBef>
                      </a:pPr>
                      <a:r>
                        <a:rPr sz="1800" b="1">
                          <a:latin typeface="Times New Roman"/>
                          <a:cs typeface="Times New Roman"/>
                        </a:rPr>
                        <a:t>20</a:t>
                      </a:r>
                      <a:r>
                        <a:rPr lang="en-US" sz="1800" b="1" dirty="0">
                          <a:latin typeface="Times New Roman"/>
                          <a:cs typeface="Times New Roman"/>
                        </a:rPr>
                        <a:t>19</a:t>
                      </a:r>
                      <a:r>
                        <a:rPr sz="1800" b="1">
                          <a:latin typeface="Times New Roman"/>
                          <a:cs typeface="Times New Roman"/>
                        </a:rPr>
                        <a:t>-2</a:t>
                      </a:r>
                      <a:r>
                        <a:rPr lang="en-US" sz="1800" b="1" dirty="0">
                          <a:latin typeface="Times New Roman"/>
                          <a:cs typeface="Times New Roman"/>
                        </a:rPr>
                        <a:t>1</a:t>
                      </a:r>
                      <a:endParaRPr sz="1800" b="1">
                        <a:latin typeface="Times New Roman"/>
                        <a:cs typeface="Times New Roman"/>
                      </a:endParaRPr>
                    </a:p>
                  </a:txBody>
                  <a:tcPr marL="0" marR="0" marT="158750" marB="0">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D2DEEE"/>
                    </a:solidFill>
                  </a:tcPr>
                </a:tc>
                <a:extLst>
                  <a:ext uri="{0D108BD9-81ED-4DB2-BD59-A6C34878D82A}">
                    <a16:rowId xmlns:a16="http://schemas.microsoft.com/office/drawing/2014/main" xmlns="" val="10003"/>
                  </a:ext>
                </a:extLst>
              </a:tr>
            </a:tbl>
          </a:graphicData>
        </a:graphic>
      </p:graphicFrame>
      <p:sp>
        <p:nvSpPr>
          <p:cNvPr id="6" name="object 6"/>
          <p:cNvSpPr txBox="1"/>
          <p:nvPr/>
        </p:nvSpPr>
        <p:spPr>
          <a:xfrm>
            <a:off x="190601" y="36956"/>
            <a:ext cx="1712595"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006FC0"/>
                </a:solidFill>
                <a:latin typeface="Times New Roman"/>
                <a:cs typeface="Times New Roman"/>
              </a:rPr>
              <a:t>Criterion</a:t>
            </a:r>
            <a:r>
              <a:rPr sz="2800" b="1" spc="-60" dirty="0">
                <a:solidFill>
                  <a:srgbClr val="006FC0"/>
                </a:solidFill>
                <a:latin typeface="Times New Roman"/>
                <a:cs typeface="Times New Roman"/>
              </a:rPr>
              <a:t> </a:t>
            </a:r>
            <a:r>
              <a:rPr sz="2800" b="1" spc="-5" dirty="0">
                <a:solidFill>
                  <a:srgbClr val="006FC0"/>
                </a:solidFill>
                <a:latin typeface="Times New Roman"/>
                <a:cs typeface="Times New Roman"/>
              </a:rPr>
              <a:t>3</a:t>
            </a:r>
            <a:endParaRPr sz="2800">
              <a:latin typeface="Times New Roman"/>
              <a:cs typeface="Times New Roman"/>
            </a:endParaRPr>
          </a:p>
        </p:txBody>
      </p:sp>
      <p:sp>
        <p:nvSpPr>
          <p:cNvPr id="7" name="object 7"/>
          <p:cNvSpPr txBox="1"/>
          <p:nvPr/>
        </p:nvSpPr>
        <p:spPr>
          <a:xfrm>
            <a:off x="9535795" y="6546595"/>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
        <p:nvSpPr>
          <p:cNvPr id="10" name="TextBox 9"/>
          <p:cNvSpPr txBox="1"/>
          <p:nvPr/>
        </p:nvSpPr>
        <p:spPr>
          <a:xfrm>
            <a:off x="3733800" y="5943600"/>
            <a:ext cx="4267200"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Total Projects Cost </a:t>
            </a:r>
            <a:r>
              <a:rPr lang="en-US" sz="2000" b="1" dirty="0"/>
              <a:t>: </a:t>
            </a:r>
            <a:r>
              <a:rPr lang="en-US" sz="2000" b="1" spc="-5" dirty="0">
                <a:solidFill>
                  <a:srgbClr val="C00000"/>
                </a:solidFill>
                <a:latin typeface="Times New Roman"/>
                <a:cs typeface="Times New Roman"/>
              </a:rPr>
              <a:t>288.45 lakhs</a:t>
            </a:r>
            <a:endParaRPr lang="en-US" sz="2000"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427726" y="579120"/>
            <a:ext cx="5511165" cy="1027204"/>
          </a:xfrm>
          <a:prstGeom prst="rect">
            <a:avLst/>
          </a:prstGeom>
        </p:spPr>
        <p:txBody>
          <a:bodyPr vert="horz" wrap="square" lIns="0" tIns="229870" rIns="0" bIns="0" rtlCol="0">
            <a:spAutoFit/>
          </a:bodyPr>
          <a:lstStyle/>
          <a:p>
            <a:pPr marL="12700">
              <a:lnSpc>
                <a:spcPct val="100000"/>
              </a:lnSpc>
              <a:spcBef>
                <a:spcPts val="1810"/>
              </a:spcBef>
            </a:pPr>
            <a:r>
              <a:rPr sz="2400" spc="70" dirty="0">
                <a:solidFill>
                  <a:srgbClr val="0000FF"/>
                </a:solidFill>
                <a:latin typeface="Georgia"/>
                <a:cs typeface="Georgia"/>
              </a:rPr>
              <a:t>Department</a:t>
            </a:r>
            <a:r>
              <a:rPr sz="2400" spc="180" dirty="0">
                <a:solidFill>
                  <a:srgbClr val="0000FF"/>
                </a:solidFill>
                <a:latin typeface="Georgia"/>
                <a:cs typeface="Georgia"/>
              </a:rPr>
              <a:t> </a:t>
            </a:r>
            <a:r>
              <a:rPr sz="2400" spc="5">
                <a:solidFill>
                  <a:srgbClr val="0000FF"/>
                </a:solidFill>
                <a:latin typeface="Georgia"/>
                <a:cs typeface="Georgia"/>
              </a:rPr>
              <a:t>Research</a:t>
            </a:r>
            <a:r>
              <a:rPr sz="2400" spc="180">
                <a:solidFill>
                  <a:srgbClr val="0000FF"/>
                </a:solidFill>
                <a:latin typeface="Georgia"/>
                <a:cs typeface="Georgia"/>
              </a:rPr>
              <a:t> </a:t>
            </a:r>
            <a:r>
              <a:rPr sz="2400" spc="-20">
                <a:solidFill>
                  <a:srgbClr val="0000FF"/>
                </a:solidFill>
                <a:latin typeface="Georgia"/>
                <a:cs typeface="Georgia"/>
              </a:rPr>
              <a:t>Status</a:t>
            </a:r>
            <a:endParaRPr sz="2400">
              <a:solidFill>
                <a:srgbClr val="0000FF"/>
              </a:solidFill>
              <a:latin typeface="Georgia"/>
              <a:cs typeface="Georgia"/>
            </a:endParaRPr>
          </a:p>
          <a:p>
            <a:pPr marL="2497455">
              <a:lnSpc>
                <a:spcPct val="100000"/>
              </a:lnSpc>
              <a:spcBef>
                <a:spcPts val="1145"/>
              </a:spcBef>
            </a:pPr>
            <a:r>
              <a:rPr sz="1850" b="1">
                <a:solidFill>
                  <a:srgbClr val="FF3399"/>
                </a:solidFill>
                <a:latin typeface="Times New Roman" pitchFamily="18" charset="0"/>
                <a:cs typeface="Times New Roman" pitchFamily="18" charset="0"/>
              </a:rPr>
              <a:t>Number</a:t>
            </a:r>
            <a:r>
              <a:rPr sz="1850" b="1" spc="-15">
                <a:solidFill>
                  <a:srgbClr val="FF3399"/>
                </a:solidFill>
                <a:latin typeface="Times New Roman" pitchFamily="18" charset="0"/>
                <a:cs typeface="Times New Roman" pitchFamily="18" charset="0"/>
              </a:rPr>
              <a:t> </a:t>
            </a:r>
            <a:r>
              <a:rPr sz="1850" b="1">
                <a:solidFill>
                  <a:srgbClr val="FF3399"/>
                </a:solidFill>
                <a:latin typeface="Times New Roman" pitchFamily="18" charset="0"/>
                <a:cs typeface="Times New Roman" pitchFamily="18" charset="0"/>
              </a:rPr>
              <a:t>of</a:t>
            </a:r>
            <a:r>
              <a:rPr sz="1850" b="1" spc="-10">
                <a:solidFill>
                  <a:srgbClr val="FF3399"/>
                </a:solidFill>
                <a:latin typeface="Times New Roman" pitchFamily="18" charset="0"/>
                <a:cs typeface="Times New Roman" pitchFamily="18" charset="0"/>
              </a:rPr>
              <a:t> </a:t>
            </a:r>
            <a:r>
              <a:rPr sz="1850" b="1">
                <a:solidFill>
                  <a:srgbClr val="FF3399"/>
                </a:solidFill>
                <a:latin typeface="Times New Roman" pitchFamily="18" charset="0"/>
                <a:cs typeface="Times New Roman" pitchFamily="18" charset="0"/>
              </a:rPr>
              <a:t>Publications</a:t>
            </a:r>
            <a:r>
              <a:rPr lang="en-US" sz="1850" b="1" dirty="0">
                <a:solidFill>
                  <a:srgbClr val="FF3399"/>
                </a:solidFill>
                <a:latin typeface="Times New Roman" pitchFamily="18" charset="0"/>
                <a:cs typeface="Times New Roman" pitchFamily="18" charset="0"/>
              </a:rPr>
              <a:t>:182</a:t>
            </a:r>
            <a:endParaRPr sz="1850">
              <a:solidFill>
                <a:srgbClr val="FF3399"/>
              </a:solidFill>
              <a:latin typeface="Times New Roman" pitchFamily="18" charset="0"/>
              <a:cs typeface="Times New Roman" pitchFamily="18" charset="0"/>
            </a:endParaRPr>
          </a:p>
        </p:txBody>
      </p:sp>
      <p:sp>
        <p:nvSpPr>
          <p:cNvPr id="39" name="object 39"/>
          <p:cNvSpPr txBox="1"/>
          <p:nvPr/>
        </p:nvSpPr>
        <p:spPr>
          <a:xfrm>
            <a:off x="5486400" y="5452978"/>
            <a:ext cx="6172200" cy="566822"/>
          </a:xfrm>
          <a:prstGeom prst="rect">
            <a:avLst/>
          </a:prstGeom>
          <a:noFill/>
        </p:spPr>
        <p:txBody>
          <a:bodyPr vert="horz" wrap="square" lIns="0" tIns="12700" rIns="0" bIns="0" rtlCol="0">
            <a:spAutoFit/>
          </a:bodyPr>
          <a:lstStyle/>
          <a:p>
            <a:pPr>
              <a:lnSpc>
                <a:spcPct val="100000"/>
              </a:lnSpc>
              <a:spcBef>
                <a:spcPts val="25"/>
              </a:spcBef>
            </a:pPr>
            <a:endParaRPr sz="1750">
              <a:latin typeface="Calibri"/>
              <a:cs typeface="Calibri"/>
            </a:endParaRPr>
          </a:p>
          <a:p>
            <a:pPr marL="12700">
              <a:lnSpc>
                <a:spcPct val="100000"/>
              </a:lnSpc>
            </a:pPr>
            <a:r>
              <a:rPr sz="1850" b="1">
                <a:solidFill>
                  <a:srgbClr val="585858"/>
                </a:solidFill>
                <a:latin typeface="Times New Roman" pitchFamily="18" charset="0"/>
                <a:cs typeface="Times New Roman" pitchFamily="18" charset="0"/>
              </a:rPr>
              <a:t>SCI</a:t>
            </a:r>
            <a:r>
              <a:rPr lang="en-US" sz="1850" b="1" dirty="0">
                <a:solidFill>
                  <a:srgbClr val="585858"/>
                </a:solidFill>
                <a:latin typeface="Times New Roman" pitchFamily="18" charset="0"/>
                <a:cs typeface="Times New Roman" pitchFamily="18" charset="0"/>
              </a:rPr>
              <a:t>/SCIE</a:t>
            </a:r>
            <a:r>
              <a:rPr sz="1850" b="1">
                <a:solidFill>
                  <a:srgbClr val="585858"/>
                </a:solidFill>
                <a:latin typeface="Times New Roman" pitchFamily="18" charset="0"/>
                <a:cs typeface="Times New Roman" pitchFamily="18" charset="0"/>
              </a:rPr>
              <a:t>/SCOPUS/UGC</a:t>
            </a:r>
            <a:r>
              <a:rPr sz="1850" b="1" spc="-20">
                <a:solidFill>
                  <a:srgbClr val="585858"/>
                </a:solidFill>
                <a:latin typeface="Times New Roman" pitchFamily="18" charset="0"/>
                <a:cs typeface="Times New Roman" pitchFamily="18" charset="0"/>
              </a:rPr>
              <a:t> </a:t>
            </a:r>
            <a:r>
              <a:rPr sz="1850" b="1" spc="-5">
                <a:solidFill>
                  <a:srgbClr val="585858"/>
                </a:solidFill>
                <a:latin typeface="Times New Roman" pitchFamily="18" charset="0"/>
                <a:cs typeface="Times New Roman" pitchFamily="18" charset="0"/>
              </a:rPr>
              <a:t>Care</a:t>
            </a:r>
            <a:r>
              <a:rPr sz="1850" b="1" spc="5">
                <a:solidFill>
                  <a:srgbClr val="585858"/>
                </a:solidFill>
                <a:latin typeface="Times New Roman" pitchFamily="18" charset="0"/>
                <a:cs typeface="Times New Roman" pitchFamily="18" charset="0"/>
              </a:rPr>
              <a:t> </a:t>
            </a:r>
            <a:r>
              <a:rPr lang="en-US" sz="1850" b="1" spc="5" dirty="0">
                <a:solidFill>
                  <a:srgbClr val="585858"/>
                </a:solidFill>
                <a:latin typeface="Times New Roman" pitchFamily="18" charset="0"/>
                <a:cs typeface="Times New Roman" pitchFamily="18" charset="0"/>
              </a:rPr>
              <a:t>/Web of Science </a:t>
            </a:r>
            <a:r>
              <a:rPr sz="1850" b="1">
                <a:solidFill>
                  <a:srgbClr val="585858"/>
                </a:solidFill>
                <a:latin typeface="Times New Roman" pitchFamily="18" charset="0"/>
                <a:cs typeface="Times New Roman" pitchFamily="18" charset="0"/>
              </a:rPr>
              <a:t>Publications</a:t>
            </a:r>
            <a:endParaRPr sz="1850">
              <a:latin typeface="Times New Roman" pitchFamily="18" charset="0"/>
              <a:cs typeface="Times New Roman" pitchFamily="18" charset="0"/>
            </a:endParaRPr>
          </a:p>
        </p:txBody>
      </p:sp>
      <p:sp>
        <p:nvSpPr>
          <p:cNvPr id="40" name="object 40"/>
          <p:cNvSpPr txBox="1"/>
          <p:nvPr/>
        </p:nvSpPr>
        <p:spPr>
          <a:xfrm>
            <a:off x="992124" y="1282806"/>
            <a:ext cx="4212590" cy="317394"/>
          </a:xfrm>
          <a:prstGeom prst="rect">
            <a:avLst/>
          </a:prstGeom>
          <a:noFill/>
        </p:spPr>
        <p:txBody>
          <a:bodyPr vert="horz" wrap="square" lIns="0" tIns="32384" rIns="0" bIns="0" rtlCol="0">
            <a:spAutoFit/>
          </a:bodyPr>
          <a:lstStyle/>
          <a:p>
            <a:pPr marL="276225">
              <a:lnSpc>
                <a:spcPct val="100000"/>
              </a:lnSpc>
              <a:spcBef>
                <a:spcPts val="254"/>
              </a:spcBef>
            </a:pPr>
            <a:r>
              <a:rPr sz="1850" b="1" spc="-5" dirty="0">
                <a:solidFill>
                  <a:srgbClr val="585858"/>
                </a:solidFill>
                <a:latin typeface="Times New Roman" pitchFamily="18" charset="0"/>
                <a:cs typeface="Times New Roman" pitchFamily="18" charset="0"/>
              </a:rPr>
              <a:t>Research,</a:t>
            </a:r>
            <a:r>
              <a:rPr sz="1850" b="1" spc="-10" dirty="0">
                <a:solidFill>
                  <a:srgbClr val="585858"/>
                </a:solidFill>
                <a:latin typeface="Times New Roman" pitchFamily="18" charset="0"/>
                <a:cs typeface="Times New Roman" pitchFamily="18" charset="0"/>
              </a:rPr>
              <a:t> </a:t>
            </a:r>
            <a:r>
              <a:rPr sz="1850" b="1" spc="-5" dirty="0">
                <a:solidFill>
                  <a:srgbClr val="585858"/>
                </a:solidFill>
                <a:latin typeface="Times New Roman" pitchFamily="18" charset="0"/>
                <a:cs typeface="Times New Roman" pitchFamily="18" charset="0"/>
              </a:rPr>
              <a:t>Development</a:t>
            </a:r>
            <a:r>
              <a:rPr sz="1850" b="1" spc="20" dirty="0">
                <a:solidFill>
                  <a:srgbClr val="585858"/>
                </a:solidFill>
                <a:latin typeface="Times New Roman" pitchFamily="18" charset="0"/>
                <a:cs typeface="Times New Roman" pitchFamily="18" charset="0"/>
              </a:rPr>
              <a:t> </a:t>
            </a:r>
            <a:r>
              <a:rPr sz="1850" b="1" spc="5" dirty="0">
                <a:solidFill>
                  <a:srgbClr val="585858"/>
                </a:solidFill>
                <a:latin typeface="Times New Roman" pitchFamily="18" charset="0"/>
                <a:cs typeface="Times New Roman" pitchFamily="18" charset="0"/>
              </a:rPr>
              <a:t>&amp;</a:t>
            </a:r>
            <a:r>
              <a:rPr sz="1850" b="1" spc="-10" dirty="0">
                <a:solidFill>
                  <a:srgbClr val="585858"/>
                </a:solidFill>
                <a:latin typeface="Times New Roman" pitchFamily="18" charset="0"/>
                <a:cs typeface="Times New Roman" pitchFamily="18" charset="0"/>
              </a:rPr>
              <a:t> </a:t>
            </a:r>
            <a:r>
              <a:rPr sz="1850" b="1" spc="-5" dirty="0">
                <a:solidFill>
                  <a:srgbClr val="585858"/>
                </a:solidFill>
                <a:latin typeface="Times New Roman" pitchFamily="18" charset="0"/>
                <a:cs typeface="Times New Roman" pitchFamily="18" charset="0"/>
              </a:rPr>
              <a:t>Innovation</a:t>
            </a:r>
            <a:endParaRPr sz="1850">
              <a:latin typeface="Times New Roman" pitchFamily="18" charset="0"/>
              <a:cs typeface="Times New Roman" pitchFamily="18" charset="0"/>
            </a:endParaRPr>
          </a:p>
        </p:txBody>
      </p:sp>
      <p:pic>
        <p:nvPicPr>
          <p:cNvPr id="41" name="object 41"/>
          <p:cNvPicPr/>
          <p:nvPr/>
        </p:nvPicPr>
        <p:blipFill>
          <a:blip r:embed="rId2" cstate="print"/>
          <a:stretch>
            <a:fillRect/>
          </a:stretch>
        </p:blipFill>
        <p:spPr>
          <a:xfrm>
            <a:off x="11277600" y="163068"/>
            <a:ext cx="687324" cy="711707"/>
          </a:xfrm>
          <a:prstGeom prst="rect">
            <a:avLst/>
          </a:prstGeom>
        </p:spPr>
      </p:pic>
      <p:sp>
        <p:nvSpPr>
          <p:cNvPr id="42" name="object 42"/>
          <p:cNvSpPr txBox="1">
            <a:spLocks noGrp="1"/>
          </p:cNvSpPr>
          <p:nvPr>
            <p:ph type="title"/>
          </p:nvPr>
        </p:nvSpPr>
        <p:spPr>
          <a:xfrm>
            <a:off x="776731" y="0"/>
            <a:ext cx="10294620" cy="443070"/>
          </a:xfrm>
          <a:prstGeom prst="rect">
            <a:avLst/>
          </a:prstGeom>
        </p:spPr>
        <p:txBody>
          <a:bodyPr vert="horz" wrap="square" lIns="0" tIns="12065" rIns="0" bIns="0" rtlCol="0">
            <a:spAutoFit/>
          </a:bodyPr>
          <a:lstStyle/>
          <a:p>
            <a:pPr marL="12700">
              <a:lnSpc>
                <a:spcPct val="100000"/>
              </a:lnSpc>
              <a:spcBef>
                <a:spcPts val="95"/>
              </a:spcBef>
            </a:pPr>
            <a:r>
              <a:rPr sz="2800" b="1" spc="325" dirty="0">
                <a:solidFill>
                  <a:srgbClr val="7030A0"/>
                </a:solidFill>
                <a:latin typeface="Times New Roman" pitchFamily="18" charset="0"/>
                <a:cs typeface="Times New Roman" pitchFamily="18" charset="0"/>
              </a:rPr>
              <a:t>Research,</a:t>
            </a:r>
            <a:r>
              <a:rPr sz="2800" b="1" spc="380" dirty="0">
                <a:solidFill>
                  <a:srgbClr val="7030A0"/>
                </a:solidFill>
                <a:latin typeface="Times New Roman" pitchFamily="18" charset="0"/>
                <a:cs typeface="Times New Roman" pitchFamily="18" charset="0"/>
              </a:rPr>
              <a:t> </a:t>
            </a:r>
            <a:r>
              <a:rPr sz="2800" b="1" spc="355" dirty="0">
                <a:solidFill>
                  <a:srgbClr val="7030A0"/>
                </a:solidFill>
                <a:latin typeface="Times New Roman" pitchFamily="18" charset="0"/>
                <a:cs typeface="Times New Roman" pitchFamily="18" charset="0"/>
              </a:rPr>
              <a:t>innovations</a:t>
            </a:r>
            <a:r>
              <a:rPr sz="2800" b="1" spc="360" dirty="0">
                <a:solidFill>
                  <a:srgbClr val="7030A0"/>
                </a:solidFill>
                <a:latin typeface="Times New Roman" pitchFamily="18" charset="0"/>
                <a:cs typeface="Times New Roman" pitchFamily="18" charset="0"/>
              </a:rPr>
              <a:t> </a:t>
            </a:r>
            <a:r>
              <a:rPr sz="2800" b="1" spc="405" dirty="0">
                <a:solidFill>
                  <a:srgbClr val="7030A0"/>
                </a:solidFill>
                <a:latin typeface="Times New Roman" pitchFamily="18" charset="0"/>
                <a:cs typeface="Times New Roman" pitchFamily="18" charset="0"/>
              </a:rPr>
              <a:t>and</a:t>
            </a:r>
            <a:r>
              <a:rPr sz="2800" b="1" spc="360" dirty="0">
                <a:solidFill>
                  <a:srgbClr val="7030A0"/>
                </a:solidFill>
                <a:latin typeface="Times New Roman" pitchFamily="18" charset="0"/>
                <a:cs typeface="Times New Roman" pitchFamily="18" charset="0"/>
              </a:rPr>
              <a:t> </a:t>
            </a:r>
            <a:r>
              <a:rPr sz="2800" b="1" spc="340" dirty="0">
                <a:solidFill>
                  <a:srgbClr val="7030A0"/>
                </a:solidFill>
                <a:latin typeface="Times New Roman" pitchFamily="18" charset="0"/>
                <a:cs typeface="Times New Roman" pitchFamily="18" charset="0"/>
              </a:rPr>
              <a:t>Extensions</a:t>
            </a:r>
            <a:endParaRPr sz="2800" b="1">
              <a:solidFill>
                <a:srgbClr val="7030A0"/>
              </a:solidFill>
              <a:latin typeface="Times New Roman" pitchFamily="18" charset="0"/>
              <a:cs typeface="Times New Roman" pitchFamily="18" charset="0"/>
            </a:endParaRPr>
          </a:p>
        </p:txBody>
      </p:sp>
      <p:sp>
        <p:nvSpPr>
          <p:cNvPr id="10" name="Date Placeholder 9"/>
          <p:cNvSpPr>
            <a:spLocks noGrp="1"/>
          </p:cNvSpPr>
          <p:nvPr>
            <p:ph type="dt" sz="half" idx="10"/>
          </p:nvPr>
        </p:nvSpPr>
        <p:spPr/>
        <p:txBody>
          <a:bodyPr/>
          <a:lstStyle/>
          <a:p>
            <a:fld id="{EA9F2DD9-317B-42CE-BAF5-7DBD8F88BC5A}" type="datetime1">
              <a:rPr lang="en-US" smtClean="0"/>
              <a:pPr/>
              <a:t>11/3/2023</a:t>
            </a:fld>
            <a:endParaRPr lang="en-US"/>
          </a:p>
        </p:txBody>
      </p:sp>
      <p:sp>
        <p:nvSpPr>
          <p:cNvPr id="11" name="Slide Number Placeholder 10"/>
          <p:cNvSpPr>
            <a:spLocks noGrp="1"/>
          </p:cNvSpPr>
          <p:nvPr>
            <p:ph type="sldNum" sz="quarter" idx="12"/>
          </p:nvPr>
        </p:nvSpPr>
        <p:spPr/>
        <p:txBody>
          <a:bodyPr/>
          <a:lstStyle/>
          <a:p>
            <a:fld id="{B6F15528-21DE-4FAA-801E-634DDDAF4B2B}" type="slidenum">
              <a:rPr lang="en-US" smtClean="0"/>
              <a:pPr/>
              <a:t>12</a:t>
            </a:fld>
            <a:endParaRPr lang="en-US"/>
          </a:p>
        </p:txBody>
      </p:sp>
      <p:graphicFrame>
        <p:nvGraphicFramePr>
          <p:cNvPr id="43" name="Chart 42"/>
          <p:cNvGraphicFramePr/>
          <p:nvPr/>
        </p:nvGraphicFramePr>
        <p:xfrm>
          <a:off x="762000" y="1600200"/>
          <a:ext cx="4876800" cy="4191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p:nvPr/>
        </p:nvGraphicFramePr>
        <p:xfrm>
          <a:off x="6400800" y="1828800"/>
          <a:ext cx="5181600" cy="3657600"/>
        </p:xfrm>
        <a:graphic>
          <a:graphicData uri="http://schemas.openxmlformats.org/drawingml/2006/chart">
            <c:chart xmlns:c="http://schemas.openxmlformats.org/drawingml/2006/chart" xmlns:r="http://schemas.openxmlformats.org/officeDocument/2006/relationships" r:id="rId4"/>
          </a:graphicData>
        </a:graphic>
      </p:graphicFrame>
      <p:sp>
        <p:nvSpPr>
          <p:cNvPr id="13" name="object 7"/>
          <p:cNvSpPr txBox="1"/>
          <p:nvPr/>
        </p:nvSpPr>
        <p:spPr>
          <a:xfrm>
            <a:off x="9535795" y="6546595"/>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04800" y="228600"/>
            <a:ext cx="687324" cy="711708"/>
          </a:xfrm>
          <a:prstGeom prst="rect">
            <a:avLst/>
          </a:prstGeom>
        </p:spPr>
      </p:pic>
      <p:sp>
        <p:nvSpPr>
          <p:cNvPr id="3" name="object 3"/>
          <p:cNvSpPr txBox="1"/>
          <p:nvPr/>
        </p:nvSpPr>
        <p:spPr>
          <a:xfrm>
            <a:off x="9448800" y="6583028"/>
            <a:ext cx="2611120" cy="198772"/>
          </a:xfrm>
          <a:prstGeom prst="rect">
            <a:avLst/>
          </a:prstGeom>
        </p:spPr>
        <p:txBody>
          <a:bodyPr vert="horz" wrap="square" lIns="0" tIns="13970" rIns="0" bIns="0" rtlCol="0">
            <a:spAutoFit/>
          </a:bodyPr>
          <a:lstStyle/>
          <a:p>
            <a:pPr marL="12700">
              <a:lnSpc>
                <a:spcPct val="100000"/>
              </a:lnSpc>
              <a:spcBef>
                <a:spcPts val="110"/>
              </a:spcBef>
            </a:pPr>
            <a:r>
              <a:rPr sz="1200" spc="5" dirty="0">
                <a:solidFill>
                  <a:srgbClr val="888888"/>
                </a:solidFill>
                <a:latin typeface="Calibri"/>
                <a:cs typeface="Calibri"/>
              </a:rPr>
              <a:t>Department</a:t>
            </a:r>
            <a:r>
              <a:rPr sz="1200" spc="-20" dirty="0">
                <a:solidFill>
                  <a:srgbClr val="888888"/>
                </a:solidFill>
                <a:latin typeface="Calibri"/>
                <a:cs typeface="Calibri"/>
              </a:rPr>
              <a:t> </a:t>
            </a:r>
            <a:r>
              <a:rPr sz="1200" spc="5">
                <a:solidFill>
                  <a:srgbClr val="888888"/>
                </a:solidFill>
                <a:latin typeface="Calibri"/>
                <a:cs typeface="Calibri"/>
              </a:rPr>
              <a:t>of</a:t>
            </a:r>
            <a:r>
              <a:rPr sz="1200" spc="-10">
                <a:solidFill>
                  <a:srgbClr val="888888"/>
                </a:solidFill>
                <a:latin typeface="Calibri"/>
                <a:cs typeface="Calibri"/>
              </a:rPr>
              <a:t> </a:t>
            </a:r>
            <a:r>
              <a:rPr lang="en-US" sz="1200" spc="5" dirty="0">
                <a:solidFill>
                  <a:srgbClr val="888888"/>
                </a:solidFill>
                <a:latin typeface="Calibri"/>
                <a:cs typeface="Calibri"/>
              </a:rPr>
              <a:t>Chemical E</a:t>
            </a:r>
            <a:r>
              <a:rPr sz="1200">
                <a:solidFill>
                  <a:srgbClr val="888888"/>
                </a:solidFill>
                <a:latin typeface="Calibri"/>
                <a:cs typeface="Calibri"/>
              </a:rPr>
              <a:t>ngineering</a:t>
            </a:r>
            <a:endParaRPr sz="1200">
              <a:latin typeface="Calibri"/>
              <a:cs typeface="Calibri"/>
            </a:endParaRPr>
          </a:p>
        </p:txBody>
      </p:sp>
      <p:sp>
        <p:nvSpPr>
          <p:cNvPr id="6" name="object 6"/>
          <p:cNvSpPr txBox="1"/>
          <p:nvPr/>
        </p:nvSpPr>
        <p:spPr>
          <a:xfrm>
            <a:off x="2750630" y="4514886"/>
            <a:ext cx="140970" cy="163830"/>
          </a:xfrm>
          <a:prstGeom prst="rect">
            <a:avLst/>
          </a:prstGeom>
        </p:spPr>
        <p:txBody>
          <a:bodyPr vert="horz" wrap="square" lIns="0" tIns="13335" rIns="0" bIns="0" rtlCol="0">
            <a:spAutoFit/>
          </a:bodyPr>
          <a:lstStyle/>
          <a:p>
            <a:pPr marL="12700">
              <a:lnSpc>
                <a:spcPct val="100000"/>
              </a:lnSpc>
              <a:spcBef>
                <a:spcPts val="105"/>
              </a:spcBef>
            </a:pPr>
            <a:r>
              <a:rPr sz="900" b="1" spc="-10" dirty="0">
                <a:solidFill>
                  <a:srgbClr val="FFFFFF"/>
                </a:solidFill>
                <a:latin typeface="Calibri"/>
                <a:cs typeface="Calibri"/>
              </a:rPr>
              <a:t>21</a:t>
            </a:r>
            <a:endParaRPr sz="900">
              <a:latin typeface="Calibri"/>
              <a:cs typeface="Calibri"/>
            </a:endParaRPr>
          </a:p>
        </p:txBody>
      </p:sp>
      <p:sp>
        <p:nvSpPr>
          <p:cNvPr id="7" name="object 7"/>
          <p:cNvSpPr txBox="1"/>
          <p:nvPr/>
        </p:nvSpPr>
        <p:spPr>
          <a:xfrm>
            <a:off x="3876927" y="4482590"/>
            <a:ext cx="140970" cy="163830"/>
          </a:xfrm>
          <a:prstGeom prst="rect">
            <a:avLst/>
          </a:prstGeom>
        </p:spPr>
        <p:txBody>
          <a:bodyPr vert="horz" wrap="square" lIns="0" tIns="13335" rIns="0" bIns="0" rtlCol="0">
            <a:spAutoFit/>
          </a:bodyPr>
          <a:lstStyle/>
          <a:p>
            <a:pPr marL="12700">
              <a:lnSpc>
                <a:spcPct val="100000"/>
              </a:lnSpc>
              <a:spcBef>
                <a:spcPts val="105"/>
              </a:spcBef>
            </a:pPr>
            <a:r>
              <a:rPr sz="900" b="1" spc="-10" dirty="0">
                <a:solidFill>
                  <a:srgbClr val="FFFFFF"/>
                </a:solidFill>
                <a:latin typeface="Calibri"/>
                <a:cs typeface="Calibri"/>
              </a:rPr>
              <a:t>24</a:t>
            </a:r>
            <a:endParaRPr sz="900">
              <a:latin typeface="Calibri"/>
              <a:cs typeface="Calibri"/>
            </a:endParaRPr>
          </a:p>
        </p:txBody>
      </p:sp>
      <p:sp>
        <p:nvSpPr>
          <p:cNvPr id="8" name="object 8"/>
          <p:cNvSpPr txBox="1"/>
          <p:nvPr/>
        </p:nvSpPr>
        <p:spPr>
          <a:xfrm>
            <a:off x="5566921" y="4558128"/>
            <a:ext cx="140970" cy="163830"/>
          </a:xfrm>
          <a:prstGeom prst="rect">
            <a:avLst/>
          </a:prstGeom>
        </p:spPr>
        <p:txBody>
          <a:bodyPr vert="horz" wrap="square" lIns="0" tIns="13335" rIns="0" bIns="0" rtlCol="0">
            <a:spAutoFit/>
          </a:bodyPr>
          <a:lstStyle/>
          <a:p>
            <a:pPr marL="12700">
              <a:lnSpc>
                <a:spcPct val="100000"/>
              </a:lnSpc>
              <a:spcBef>
                <a:spcPts val="105"/>
              </a:spcBef>
            </a:pPr>
            <a:r>
              <a:rPr sz="900" b="1" spc="-10" dirty="0">
                <a:solidFill>
                  <a:srgbClr val="FFFFFF"/>
                </a:solidFill>
                <a:latin typeface="Calibri"/>
                <a:cs typeface="Calibri"/>
              </a:rPr>
              <a:t>17</a:t>
            </a:r>
            <a:endParaRPr sz="900">
              <a:latin typeface="Calibri"/>
              <a:cs typeface="Calibri"/>
            </a:endParaRPr>
          </a:p>
        </p:txBody>
      </p:sp>
      <p:sp>
        <p:nvSpPr>
          <p:cNvPr id="9" name="object 9"/>
          <p:cNvSpPr txBox="1"/>
          <p:nvPr/>
        </p:nvSpPr>
        <p:spPr>
          <a:xfrm>
            <a:off x="6130023" y="4525833"/>
            <a:ext cx="140970" cy="163830"/>
          </a:xfrm>
          <a:prstGeom prst="rect">
            <a:avLst/>
          </a:prstGeom>
        </p:spPr>
        <p:txBody>
          <a:bodyPr vert="horz" wrap="square" lIns="0" tIns="13335" rIns="0" bIns="0" rtlCol="0">
            <a:spAutoFit/>
          </a:bodyPr>
          <a:lstStyle/>
          <a:p>
            <a:pPr marL="12700">
              <a:lnSpc>
                <a:spcPct val="100000"/>
              </a:lnSpc>
              <a:spcBef>
                <a:spcPts val="105"/>
              </a:spcBef>
            </a:pPr>
            <a:r>
              <a:rPr sz="900" b="1" spc="-10" dirty="0">
                <a:solidFill>
                  <a:srgbClr val="FFFFFF"/>
                </a:solidFill>
                <a:latin typeface="Calibri"/>
                <a:cs typeface="Calibri"/>
              </a:rPr>
              <a:t>20</a:t>
            </a:r>
            <a:endParaRPr sz="900">
              <a:latin typeface="Calibri"/>
              <a:cs typeface="Calibri"/>
            </a:endParaRPr>
          </a:p>
        </p:txBody>
      </p:sp>
      <p:sp>
        <p:nvSpPr>
          <p:cNvPr id="10" name="object 10"/>
          <p:cNvSpPr txBox="1"/>
          <p:nvPr/>
        </p:nvSpPr>
        <p:spPr>
          <a:xfrm>
            <a:off x="6693126" y="4547180"/>
            <a:ext cx="140970" cy="163830"/>
          </a:xfrm>
          <a:prstGeom prst="rect">
            <a:avLst/>
          </a:prstGeom>
        </p:spPr>
        <p:txBody>
          <a:bodyPr vert="horz" wrap="square" lIns="0" tIns="13335" rIns="0" bIns="0" rtlCol="0">
            <a:spAutoFit/>
          </a:bodyPr>
          <a:lstStyle/>
          <a:p>
            <a:pPr marL="12700">
              <a:lnSpc>
                <a:spcPct val="100000"/>
              </a:lnSpc>
              <a:spcBef>
                <a:spcPts val="105"/>
              </a:spcBef>
            </a:pPr>
            <a:r>
              <a:rPr sz="900" b="1" spc="-10" dirty="0">
                <a:solidFill>
                  <a:srgbClr val="FFFFFF"/>
                </a:solidFill>
                <a:latin typeface="Calibri"/>
                <a:cs typeface="Calibri"/>
              </a:rPr>
              <a:t>18</a:t>
            </a:r>
            <a:endParaRPr sz="900">
              <a:latin typeface="Calibri"/>
              <a:cs typeface="Calibri"/>
            </a:endParaRPr>
          </a:p>
        </p:txBody>
      </p:sp>
      <p:sp>
        <p:nvSpPr>
          <p:cNvPr id="11" name="object 11"/>
          <p:cNvSpPr txBox="1"/>
          <p:nvPr/>
        </p:nvSpPr>
        <p:spPr>
          <a:xfrm>
            <a:off x="8412792" y="4698256"/>
            <a:ext cx="83820" cy="163830"/>
          </a:xfrm>
          <a:prstGeom prst="rect">
            <a:avLst/>
          </a:prstGeom>
        </p:spPr>
        <p:txBody>
          <a:bodyPr vert="horz" wrap="square" lIns="0" tIns="13335" rIns="0" bIns="0" rtlCol="0">
            <a:spAutoFit/>
          </a:bodyPr>
          <a:lstStyle/>
          <a:p>
            <a:pPr marL="12700">
              <a:lnSpc>
                <a:spcPct val="100000"/>
              </a:lnSpc>
              <a:spcBef>
                <a:spcPts val="105"/>
              </a:spcBef>
            </a:pPr>
            <a:r>
              <a:rPr sz="900" b="1" dirty="0">
                <a:solidFill>
                  <a:srgbClr val="FFFFFF"/>
                </a:solidFill>
                <a:latin typeface="Calibri"/>
                <a:cs typeface="Calibri"/>
              </a:rPr>
              <a:t>4</a:t>
            </a:r>
            <a:endParaRPr sz="900">
              <a:latin typeface="Calibri"/>
              <a:cs typeface="Calibri"/>
            </a:endParaRPr>
          </a:p>
        </p:txBody>
      </p:sp>
      <p:sp>
        <p:nvSpPr>
          <p:cNvPr id="12" name="object 12"/>
          <p:cNvSpPr txBox="1"/>
          <p:nvPr/>
        </p:nvSpPr>
        <p:spPr>
          <a:xfrm>
            <a:off x="10102786" y="4698256"/>
            <a:ext cx="83820" cy="163830"/>
          </a:xfrm>
          <a:prstGeom prst="rect">
            <a:avLst/>
          </a:prstGeom>
        </p:spPr>
        <p:txBody>
          <a:bodyPr vert="horz" wrap="square" lIns="0" tIns="13335" rIns="0" bIns="0" rtlCol="0">
            <a:spAutoFit/>
          </a:bodyPr>
          <a:lstStyle/>
          <a:p>
            <a:pPr marL="12700">
              <a:lnSpc>
                <a:spcPct val="100000"/>
              </a:lnSpc>
              <a:spcBef>
                <a:spcPts val="105"/>
              </a:spcBef>
            </a:pPr>
            <a:r>
              <a:rPr sz="900" b="1" dirty="0">
                <a:solidFill>
                  <a:srgbClr val="FFFFFF"/>
                </a:solidFill>
                <a:latin typeface="Calibri"/>
                <a:cs typeface="Calibri"/>
              </a:rPr>
              <a:t>4</a:t>
            </a:r>
            <a:endParaRPr sz="900">
              <a:latin typeface="Calibri"/>
              <a:cs typeface="Calibri"/>
            </a:endParaRPr>
          </a:p>
        </p:txBody>
      </p:sp>
      <p:sp>
        <p:nvSpPr>
          <p:cNvPr id="13" name="object 13"/>
          <p:cNvSpPr txBox="1"/>
          <p:nvPr/>
        </p:nvSpPr>
        <p:spPr>
          <a:xfrm>
            <a:off x="2750630" y="4137721"/>
            <a:ext cx="140970" cy="163830"/>
          </a:xfrm>
          <a:prstGeom prst="rect">
            <a:avLst/>
          </a:prstGeom>
        </p:spPr>
        <p:txBody>
          <a:bodyPr vert="horz" wrap="square" lIns="0" tIns="13335" rIns="0" bIns="0" rtlCol="0">
            <a:spAutoFit/>
          </a:bodyPr>
          <a:lstStyle/>
          <a:p>
            <a:pPr marL="12700">
              <a:lnSpc>
                <a:spcPct val="100000"/>
              </a:lnSpc>
              <a:spcBef>
                <a:spcPts val="105"/>
              </a:spcBef>
            </a:pPr>
            <a:r>
              <a:rPr sz="900" b="1" spc="-10" dirty="0">
                <a:solidFill>
                  <a:srgbClr val="FFFFFF"/>
                </a:solidFill>
                <a:latin typeface="Calibri"/>
                <a:cs typeface="Calibri"/>
              </a:rPr>
              <a:t>14</a:t>
            </a:r>
            <a:endParaRPr sz="900">
              <a:latin typeface="Calibri"/>
              <a:cs typeface="Calibri"/>
            </a:endParaRPr>
          </a:p>
        </p:txBody>
      </p:sp>
      <p:sp>
        <p:nvSpPr>
          <p:cNvPr id="14" name="object 14"/>
          <p:cNvSpPr txBox="1"/>
          <p:nvPr/>
        </p:nvSpPr>
        <p:spPr>
          <a:xfrm>
            <a:off x="3876927" y="3997684"/>
            <a:ext cx="140970" cy="163830"/>
          </a:xfrm>
          <a:prstGeom prst="rect">
            <a:avLst/>
          </a:prstGeom>
        </p:spPr>
        <p:txBody>
          <a:bodyPr vert="horz" wrap="square" lIns="0" tIns="13335" rIns="0" bIns="0" rtlCol="0">
            <a:spAutoFit/>
          </a:bodyPr>
          <a:lstStyle/>
          <a:p>
            <a:pPr marL="12700">
              <a:lnSpc>
                <a:spcPct val="100000"/>
              </a:lnSpc>
              <a:spcBef>
                <a:spcPts val="105"/>
              </a:spcBef>
            </a:pPr>
            <a:r>
              <a:rPr sz="900" b="1" spc="-10" dirty="0">
                <a:solidFill>
                  <a:srgbClr val="FFFFFF"/>
                </a:solidFill>
                <a:latin typeface="Calibri"/>
                <a:cs typeface="Calibri"/>
              </a:rPr>
              <a:t>21</a:t>
            </a:r>
            <a:endParaRPr sz="900">
              <a:latin typeface="Calibri"/>
              <a:cs typeface="Calibri"/>
            </a:endParaRPr>
          </a:p>
        </p:txBody>
      </p:sp>
      <p:sp>
        <p:nvSpPr>
          <p:cNvPr id="15" name="object 15"/>
          <p:cNvSpPr txBox="1"/>
          <p:nvPr/>
        </p:nvSpPr>
        <p:spPr>
          <a:xfrm>
            <a:off x="5566921" y="4234629"/>
            <a:ext cx="140970" cy="163830"/>
          </a:xfrm>
          <a:prstGeom prst="rect">
            <a:avLst/>
          </a:prstGeom>
        </p:spPr>
        <p:txBody>
          <a:bodyPr vert="horz" wrap="square" lIns="0" tIns="13335" rIns="0" bIns="0" rtlCol="0">
            <a:spAutoFit/>
          </a:bodyPr>
          <a:lstStyle/>
          <a:p>
            <a:pPr marL="12700">
              <a:lnSpc>
                <a:spcPct val="100000"/>
              </a:lnSpc>
              <a:spcBef>
                <a:spcPts val="105"/>
              </a:spcBef>
            </a:pPr>
            <a:r>
              <a:rPr sz="900" b="1" spc="-10" dirty="0">
                <a:solidFill>
                  <a:srgbClr val="FFFFFF"/>
                </a:solidFill>
                <a:latin typeface="Calibri"/>
                <a:cs typeface="Calibri"/>
              </a:rPr>
              <a:t>13</a:t>
            </a:r>
            <a:endParaRPr sz="900">
              <a:latin typeface="Calibri"/>
              <a:cs typeface="Calibri"/>
            </a:endParaRPr>
          </a:p>
        </p:txBody>
      </p:sp>
      <p:sp>
        <p:nvSpPr>
          <p:cNvPr id="16" name="object 16"/>
          <p:cNvSpPr txBox="1"/>
          <p:nvPr/>
        </p:nvSpPr>
        <p:spPr>
          <a:xfrm>
            <a:off x="6130023" y="4137721"/>
            <a:ext cx="140970" cy="163830"/>
          </a:xfrm>
          <a:prstGeom prst="rect">
            <a:avLst/>
          </a:prstGeom>
        </p:spPr>
        <p:txBody>
          <a:bodyPr vert="horz" wrap="square" lIns="0" tIns="13335" rIns="0" bIns="0" rtlCol="0">
            <a:spAutoFit/>
          </a:bodyPr>
          <a:lstStyle/>
          <a:p>
            <a:pPr marL="12700">
              <a:lnSpc>
                <a:spcPct val="100000"/>
              </a:lnSpc>
              <a:spcBef>
                <a:spcPts val="105"/>
              </a:spcBef>
            </a:pPr>
            <a:r>
              <a:rPr sz="900" b="1" spc="-10" dirty="0">
                <a:solidFill>
                  <a:srgbClr val="FFFFFF"/>
                </a:solidFill>
                <a:latin typeface="Calibri"/>
                <a:cs typeface="Calibri"/>
              </a:rPr>
              <a:t>16</a:t>
            </a:r>
            <a:endParaRPr sz="900">
              <a:latin typeface="Calibri"/>
              <a:cs typeface="Calibri"/>
            </a:endParaRPr>
          </a:p>
        </p:txBody>
      </p:sp>
      <p:sp>
        <p:nvSpPr>
          <p:cNvPr id="17" name="object 17"/>
          <p:cNvSpPr txBox="1"/>
          <p:nvPr/>
        </p:nvSpPr>
        <p:spPr>
          <a:xfrm>
            <a:off x="6693126" y="4191318"/>
            <a:ext cx="140970" cy="163830"/>
          </a:xfrm>
          <a:prstGeom prst="rect">
            <a:avLst/>
          </a:prstGeom>
        </p:spPr>
        <p:txBody>
          <a:bodyPr vert="horz" wrap="square" lIns="0" tIns="13335" rIns="0" bIns="0" rtlCol="0">
            <a:spAutoFit/>
          </a:bodyPr>
          <a:lstStyle/>
          <a:p>
            <a:pPr marL="12700">
              <a:lnSpc>
                <a:spcPct val="100000"/>
              </a:lnSpc>
              <a:spcBef>
                <a:spcPts val="105"/>
              </a:spcBef>
            </a:pPr>
            <a:r>
              <a:rPr sz="900" b="1" spc="-10" dirty="0">
                <a:solidFill>
                  <a:srgbClr val="FFFFFF"/>
                </a:solidFill>
                <a:latin typeface="Calibri"/>
                <a:cs typeface="Calibri"/>
              </a:rPr>
              <a:t>15</a:t>
            </a:r>
            <a:endParaRPr sz="900">
              <a:latin typeface="Calibri"/>
              <a:cs typeface="Calibri"/>
            </a:endParaRPr>
          </a:p>
        </p:txBody>
      </p:sp>
      <p:sp>
        <p:nvSpPr>
          <p:cNvPr id="18" name="object 18"/>
          <p:cNvSpPr txBox="1"/>
          <p:nvPr/>
        </p:nvSpPr>
        <p:spPr>
          <a:xfrm>
            <a:off x="9508869" y="4318378"/>
            <a:ext cx="140970" cy="414655"/>
          </a:xfrm>
          <a:prstGeom prst="rect">
            <a:avLst/>
          </a:prstGeom>
        </p:spPr>
        <p:txBody>
          <a:bodyPr vert="horz" wrap="square" lIns="0" tIns="69850" rIns="0" bIns="0" rtlCol="0">
            <a:spAutoFit/>
          </a:bodyPr>
          <a:lstStyle/>
          <a:p>
            <a:pPr marL="42545">
              <a:lnSpc>
                <a:spcPct val="100000"/>
              </a:lnSpc>
              <a:spcBef>
                <a:spcPts val="550"/>
              </a:spcBef>
            </a:pPr>
            <a:r>
              <a:rPr sz="900" b="1" dirty="0">
                <a:solidFill>
                  <a:srgbClr val="FFFFFF"/>
                </a:solidFill>
                <a:latin typeface="Calibri"/>
                <a:cs typeface="Calibri"/>
              </a:rPr>
              <a:t>2</a:t>
            </a:r>
            <a:endParaRPr sz="900">
              <a:latin typeface="Calibri"/>
              <a:cs typeface="Calibri"/>
            </a:endParaRPr>
          </a:p>
          <a:p>
            <a:pPr marL="12700">
              <a:lnSpc>
                <a:spcPct val="100000"/>
              </a:lnSpc>
              <a:spcBef>
                <a:spcPts val="450"/>
              </a:spcBef>
            </a:pPr>
            <a:r>
              <a:rPr sz="900" b="1" spc="-10" dirty="0">
                <a:solidFill>
                  <a:srgbClr val="FFFFFF"/>
                </a:solidFill>
                <a:latin typeface="Calibri"/>
                <a:cs typeface="Calibri"/>
              </a:rPr>
              <a:t>16</a:t>
            </a:r>
            <a:endParaRPr sz="900">
              <a:latin typeface="Calibri"/>
              <a:cs typeface="Calibri"/>
            </a:endParaRPr>
          </a:p>
        </p:txBody>
      </p:sp>
      <p:sp>
        <p:nvSpPr>
          <p:cNvPr id="19" name="object 19"/>
          <p:cNvSpPr txBox="1"/>
          <p:nvPr/>
        </p:nvSpPr>
        <p:spPr>
          <a:xfrm>
            <a:off x="10102786" y="4622718"/>
            <a:ext cx="83820" cy="163830"/>
          </a:xfrm>
          <a:prstGeom prst="rect">
            <a:avLst/>
          </a:prstGeom>
        </p:spPr>
        <p:txBody>
          <a:bodyPr vert="horz" wrap="square" lIns="0" tIns="13335" rIns="0" bIns="0" rtlCol="0">
            <a:spAutoFit/>
          </a:bodyPr>
          <a:lstStyle/>
          <a:p>
            <a:pPr marL="12700">
              <a:lnSpc>
                <a:spcPct val="100000"/>
              </a:lnSpc>
              <a:spcBef>
                <a:spcPts val="105"/>
              </a:spcBef>
            </a:pPr>
            <a:r>
              <a:rPr sz="900" b="1" dirty="0">
                <a:solidFill>
                  <a:srgbClr val="FFFFFF"/>
                </a:solidFill>
                <a:latin typeface="Calibri"/>
                <a:cs typeface="Calibri"/>
              </a:rPr>
              <a:t>3</a:t>
            </a:r>
            <a:endParaRPr sz="900">
              <a:latin typeface="Calibri"/>
              <a:cs typeface="Calibri"/>
            </a:endParaRPr>
          </a:p>
        </p:txBody>
      </p:sp>
      <p:sp>
        <p:nvSpPr>
          <p:cNvPr id="20" name="object 20"/>
          <p:cNvSpPr txBox="1"/>
          <p:nvPr/>
        </p:nvSpPr>
        <p:spPr>
          <a:xfrm>
            <a:off x="10665889" y="4601371"/>
            <a:ext cx="83820" cy="249554"/>
          </a:xfrm>
          <a:prstGeom prst="rect">
            <a:avLst/>
          </a:prstGeom>
        </p:spPr>
        <p:txBody>
          <a:bodyPr vert="horz" wrap="square" lIns="0" tIns="13335" rIns="0" bIns="0" rtlCol="0">
            <a:spAutoFit/>
          </a:bodyPr>
          <a:lstStyle/>
          <a:p>
            <a:pPr marL="12700">
              <a:lnSpc>
                <a:spcPts val="880"/>
              </a:lnSpc>
              <a:spcBef>
                <a:spcPts val="105"/>
              </a:spcBef>
            </a:pPr>
            <a:r>
              <a:rPr sz="900" b="1" dirty="0">
                <a:solidFill>
                  <a:srgbClr val="FFFFFF"/>
                </a:solidFill>
                <a:latin typeface="Calibri"/>
                <a:cs typeface="Calibri"/>
              </a:rPr>
              <a:t>3</a:t>
            </a:r>
            <a:endParaRPr sz="900">
              <a:latin typeface="Calibri"/>
              <a:cs typeface="Calibri"/>
            </a:endParaRPr>
          </a:p>
          <a:p>
            <a:pPr marL="12700">
              <a:lnSpc>
                <a:spcPts val="880"/>
              </a:lnSpc>
            </a:pPr>
            <a:r>
              <a:rPr sz="900" b="1" dirty="0">
                <a:solidFill>
                  <a:srgbClr val="FFFFFF"/>
                </a:solidFill>
                <a:latin typeface="Calibri"/>
                <a:cs typeface="Calibri"/>
              </a:rPr>
              <a:t>5</a:t>
            </a:r>
            <a:endParaRPr sz="900">
              <a:latin typeface="Calibri"/>
              <a:cs typeface="Calibri"/>
            </a:endParaRPr>
          </a:p>
        </p:txBody>
      </p:sp>
      <p:sp>
        <p:nvSpPr>
          <p:cNvPr id="21" name="object 21"/>
          <p:cNvSpPr txBox="1"/>
          <p:nvPr/>
        </p:nvSpPr>
        <p:spPr>
          <a:xfrm>
            <a:off x="2780760" y="3900753"/>
            <a:ext cx="83820" cy="163830"/>
          </a:xfrm>
          <a:prstGeom prst="rect">
            <a:avLst/>
          </a:prstGeom>
        </p:spPr>
        <p:txBody>
          <a:bodyPr vert="horz" wrap="square" lIns="0" tIns="13335" rIns="0" bIns="0" rtlCol="0">
            <a:spAutoFit/>
          </a:bodyPr>
          <a:lstStyle/>
          <a:p>
            <a:pPr marL="12700">
              <a:lnSpc>
                <a:spcPct val="100000"/>
              </a:lnSpc>
              <a:spcBef>
                <a:spcPts val="105"/>
              </a:spcBef>
            </a:pPr>
            <a:r>
              <a:rPr sz="900" b="1" dirty="0">
                <a:solidFill>
                  <a:srgbClr val="FFFFFF"/>
                </a:solidFill>
                <a:latin typeface="Calibri"/>
                <a:cs typeface="Calibri"/>
              </a:rPr>
              <a:t>8</a:t>
            </a:r>
            <a:endParaRPr sz="900">
              <a:latin typeface="Calibri"/>
              <a:cs typeface="Calibri"/>
            </a:endParaRPr>
          </a:p>
        </p:txBody>
      </p:sp>
      <p:sp>
        <p:nvSpPr>
          <p:cNvPr id="22" name="object 22"/>
          <p:cNvSpPr txBox="1"/>
          <p:nvPr/>
        </p:nvSpPr>
        <p:spPr>
          <a:xfrm>
            <a:off x="3876927" y="3577118"/>
            <a:ext cx="140970" cy="163830"/>
          </a:xfrm>
          <a:prstGeom prst="rect">
            <a:avLst/>
          </a:prstGeom>
        </p:spPr>
        <p:txBody>
          <a:bodyPr vert="horz" wrap="square" lIns="0" tIns="13335" rIns="0" bIns="0" rtlCol="0">
            <a:spAutoFit/>
          </a:bodyPr>
          <a:lstStyle/>
          <a:p>
            <a:pPr marL="12700">
              <a:lnSpc>
                <a:spcPct val="100000"/>
              </a:lnSpc>
              <a:spcBef>
                <a:spcPts val="105"/>
              </a:spcBef>
            </a:pPr>
            <a:r>
              <a:rPr sz="900" b="1" spc="-10" dirty="0">
                <a:solidFill>
                  <a:srgbClr val="FFFFFF"/>
                </a:solidFill>
                <a:latin typeface="Calibri"/>
                <a:cs typeface="Calibri"/>
              </a:rPr>
              <a:t>18</a:t>
            </a:r>
            <a:endParaRPr sz="900">
              <a:latin typeface="Calibri"/>
              <a:cs typeface="Calibri"/>
            </a:endParaRPr>
          </a:p>
        </p:txBody>
      </p:sp>
      <p:sp>
        <p:nvSpPr>
          <p:cNvPr id="23" name="object 23"/>
          <p:cNvSpPr txBox="1"/>
          <p:nvPr/>
        </p:nvSpPr>
        <p:spPr>
          <a:xfrm>
            <a:off x="5566921" y="3965298"/>
            <a:ext cx="140970" cy="163830"/>
          </a:xfrm>
          <a:prstGeom prst="rect">
            <a:avLst/>
          </a:prstGeom>
        </p:spPr>
        <p:txBody>
          <a:bodyPr vert="horz" wrap="square" lIns="0" tIns="13335" rIns="0" bIns="0" rtlCol="0">
            <a:spAutoFit/>
          </a:bodyPr>
          <a:lstStyle/>
          <a:p>
            <a:pPr marL="12700">
              <a:lnSpc>
                <a:spcPct val="100000"/>
              </a:lnSpc>
              <a:spcBef>
                <a:spcPts val="105"/>
              </a:spcBef>
            </a:pPr>
            <a:r>
              <a:rPr sz="900" b="1" spc="-10" dirty="0">
                <a:solidFill>
                  <a:srgbClr val="FFFFFF"/>
                </a:solidFill>
                <a:latin typeface="Calibri"/>
                <a:cs typeface="Calibri"/>
              </a:rPr>
              <a:t>12</a:t>
            </a:r>
            <a:endParaRPr sz="900">
              <a:latin typeface="Calibri"/>
              <a:cs typeface="Calibri"/>
            </a:endParaRPr>
          </a:p>
        </p:txBody>
      </p:sp>
      <p:sp>
        <p:nvSpPr>
          <p:cNvPr id="24" name="object 24"/>
          <p:cNvSpPr txBox="1"/>
          <p:nvPr/>
        </p:nvSpPr>
        <p:spPr>
          <a:xfrm>
            <a:off x="6130023" y="3814314"/>
            <a:ext cx="140970" cy="163830"/>
          </a:xfrm>
          <a:prstGeom prst="rect">
            <a:avLst/>
          </a:prstGeom>
        </p:spPr>
        <p:txBody>
          <a:bodyPr vert="horz" wrap="square" lIns="0" tIns="13335" rIns="0" bIns="0" rtlCol="0">
            <a:spAutoFit/>
          </a:bodyPr>
          <a:lstStyle/>
          <a:p>
            <a:pPr marL="12700">
              <a:lnSpc>
                <a:spcPct val="100000"/>
              </a:lnSpc>
              <a:spcBef>
                <a:spcPts val="105"/>
              </a:spcBef>
            </a:pPr>
            <a:r>
              <a:rPr sz="900" b="1" spc="-10" dirty="0">
                <a:solidFill>
                  <a:srgbClr val="FFFFFF"/>
                </a:solidFill>
                <a:latin typeface="Calibri"/>
                <a:cs typeface="Calibri"/>
              </a:rPr>
              <a:t>14</a:t>
            </a:r>
            <a:endParaRPr sz="900">
              <a:latin typeface="Calibri"/>
              <a:cs typeface="Calibri"/>
            </a:endParaRPr>
          </a:p>
        </p:txBody>
      </p:sp>
      <p:sp>
        <p:nvSpPr>
          <p:cNvPr id="25" name="object 25"/>
          <p:cNvSpPr txBox="1"/>
          <p:nvPr/>
        </p:nvSpPr>
        <p:spPr>
          <a:xfrm>
            <a:off x="6693126" y="3889805"/>
            <a:ext cx="140970" cy="163830"/>
          </a:xfrm>
          <a:prstGeom prst="rect">
            <a:avLst/>
          </a:prstGeom>
        </p:spPr>
        <p:txBody>
          <a:bodyPr vert="horz" wrap="square" lIns="0" tIns="13335" rIns="0" bIns="0" rtlCol="0">
            <a:spAutoFit/>
          </a:bodyPr>
          <a:lstStyle/>
          <a:p>
            <a:pPr marL="12700">
              <a:lnSpc>
                <a:spcPct val="100000"/>
              </a:lnSpc>
              <a:spcBef>
                <a:spcPts val="105"/>
              </a:spcBef>
            </a:pPr>
            <a:r>
              <a:rPr sz="900" b="1" spc="-10" dirty="0">
                <a:solidFill>
                  <a:srgbClr val="FFFFFF"/>
                </a:solidFill>
                <a:latin typeface="Calibri"/>
                <a:cs typeface="Calibri"/>
              </a:rPr>
              <a:t>13</a:t>
            </a:r>
            <a:endParaRPr sz="900">
              <a:latin typeface="Calibri"/>
              <a:cs typeface="Calibri"/>
            </a:endParaRPr>
          </a:p>
        </p:txBody>
      </p:sp>
      <p:sp>
        <p:nvSpPr>
          <p:cNvPr id="26" name="object 26"/>
          <p:cNvSpPr txBox="1"/>
          <p:nvPr/>
        </p:nvSpPr>
        <p:spPr>
          <a:xfrm>
            <a:off x="10665889" y="4536780"/>
            <a:ext cx="83820" cy="163830"/>
          </a:xfrm>
          <a:prstGeom prst="rect">
            <a:avLst/>
          </a:prstGeom>
        </p:spPr>
        <p:txBody>
          <a:bodyPr vert="horz" wrap="square" lIns="0" tIns="13335" rIns="0" bIns="0" rtlCol="0">
            <a:spAutoFit/>
          </a:bodyPr>
          <a:lstStyle/>
          <a:p>
            <a:pPr marL="12700">
              <a:lnSpc>
                <a:spcPct val="100000"/>
              </a:lnSpc>
              <a:spcBef>
                <a:spcPts val="105"/>
              </a:spcBef>
            </a:pPr>
            <a:r>
              <a:rPr sz="900" b="1" dirty="0">
                <a:solidFill>
                  <a:srgbClr val="FFFFFF"/>
                </a:solidFill>
                <a:latin typeface="Calibri"/>
                <a:cs typeface="Calibri"/>
              </a:rPr>
              <a:t>3</a:t>
            </a:r>
            <a:endParaRPr sz="900">
              <a:latin typeface="Calibri"/>
              <a:cs typeface="Calibri"/>
            </a:endParaRPr>
          </a:p>
        </p:txBody>
      </p:sp>
      <p:sp>
        <p:nvSpPr>
          <p:cNvPr id="27" name="object 27"/>
          <p:cNvSpPr txBox="1"/>
          <p:nvPr/>
        </p:nvSpPr>
        <p:spPr>
          <a:xfrm>
            <a:off x="2750630" y="3620451"/>
            <a:ext cx="140970" cy="163830"/>
          </a:xfrm>
          <a:prstGeom prst="rect">
            <a:avLst/>
          </a:prstGeom>
        </p:spPr>
        <p:txBody>
          <a:bodyPr vert="horz" wrap="square" lIns="0" tIns="13335" rIns="0" bIns="0" rtlCol="0">
            <a:spAutoFit/>
          </a:bodyPr>
          <a:lstStyle/>
          <a:p>
            <a:pPr marL="12700">
              <a:lnSpc>
                <a:spcPct val="100000"/>
              </a:lnSpc>
              <a:spcBef>
                <a:spcPts val="105"/>
              </a:spcBef>
            </a:pPr>
            <a:r>
              <a:rPr sz="900" b="1" spc="-10" dirty="0">
                <a:solidFill>
                  <a:srgbClr val="FFFFFF"/>
                </a:solidFill>
                <a:latin typeface="Calibri"/>
                <a:cs typeface="Calibri"/>
              </a:rPr>
              <a:t>18</a:t>
            </a:r>
            <a:endParaRPr sz="900">
              <a:latin typeface="Calibri"/>
              <a:cs typeface="Calibri"/>
            </a:endParaRPr>
          </a:p>
        </p:txBody>
      </p:sp>
      <p:sp>
        <p:nvSpPr>
          <p:cNvPr id="28" name="object 28"/>
          <p:cNvSpPr txBox="1"/>
          <p:nvPr/>
        </p:nvSpPr>
        <p:spPr>
          <a:xfrm>
            <a:off x="3876927" y="3134884"/>
            <a:ext cx="140970" cy="163830"/>
          </a:xfrm>
          <a:prstGeom prst="rect">
            <a:avLst/>
          </a:prstGeom>
        </p:spPr>
        <p:txBody>
          <a:bodyPr vert="horz" wrap="square" lIns="0" tIns="13335" rIns="0" bIns="0" rtlCol="0">
            <a:spAutoFit/>
          </a:bodyPr>
          <a:lstStyle/>
          <a:p>
            <a:pPr marL="12700">
              <a:lnSpc>
                <a:spcPct val="100000"/>
              </a:lnSpc>
              <a:spcBef>
                <a:spcPts val="105"/>
              </a:spcBef>
            </a:pPr>
            <a:r>
              <a:rPr sz="900" b="1" spc="-10" dirty="0">
                <a:solidFill>
                  <a:srgbClr val="FFFFFF"/>
                </a:solidFill>
                <a:latin typeface="Calibri"/>
                <a:cs typeface="Calibri"/>
              </a:rPr>
              <a:t>23</a:t>
            </a:r>
            <a:endParaRPr sz="900">
              <a:latin typeface="Calibri"/>
              <a:cs typeface="Calibri"/>
            </a:endParaRPr>
          </a:p>
        </p:txBody>
      </p:sp>
      <p:sp>
        <p:nvSpPr>
          <p:cNvPr id="29" name="object 29"/>
          <p:cNvSpPr txBox="1"/>
          <p:nvPr/>
        </p:nvSpPr>
        <p:spPr>
          <a:xfrm>
            <a:off x="5566921" y="3674048"/>
            <a:ext cx="140970" cy="163830"/>
          </a:xfrm>
          <a:prstGeom prst="rect">
            <a:avLst/>
          </a:prstGeom>
        </p:spPr>
        <p:txBody>
          <a:bodyPr vert="horz" wrap="square" lIns="0" tIns="13335" rIns="0" bIns="0" rtlCol="0">
            <a:spAutoFit/>
          </a:bodyPr>
          <a:lstStyle/>
          <a:p>
            <a:pPr marL="12700">
              <a:lnSpc>
                <a:spcPct val="100000"/>
              </a:lnSpc>
              <a:spcBef>
                <a:spcPts val="105"/>
              </a:spcBef>
            </a:pPr>
            <a:r>
              <a:rPr sz="900" b="1" spc="-10" dirty="0">
                <a:solidFill>
                  <a:srgbClr val="FFFFFF"/>
                </a:solidFill>
                <a:latin typeface="Calibri"/>
                <a:cs typeface="Calibri"/>
              </a:rPr>
              <a:t>15</a:t>
            </a:r>
            <a:endParaRPr sz="900">
              <a:latin typeface="Calibri"/>
              <a:cs typeface="Calibri"/>
            </a:endParaRPr>
          </a:p>
        </p:txBody>
      </p:sp>
      <p:sp>
        <p:nvSpPr>
          <p:cNvPr id="30" name="object 30"/>
          <p:cNvSpPr txBox="1"/>
          <p:nvPr/>
        </p:nvSpPr>
        <p:spPr>
          <a:xfrm>
            <a:off x="6130023" y="3448028"/>
            <a:ext cx="140970" cy="163830"/>
          </a:xfrm>
          <a:prstGeom prst="rect">
            <a:avLst/>
          </a:prstGeom>
        </p:spPr>
        <p:txBody>
          <a:bodyPr vert="horz" wrap="square" lIns="0" tIns="13335" rIns="0" bIns="0" rtlCol="0">
            <a:spAutoFit/>
          </a:bodyPr>
          <a:lstStyle/>
          <a:p>
            <a:pPr marL="12700">
              <a:lnSpc>
                <a:spcPct val="100000"/>
              </a:lnSpc>
              <a:spcBef>
                <a:spcPts val="105"/>
              </a:spcBef>
            </a:pPr>
            <a:r>
              <a:rPr sz="900" b="1" spc="-10" dirty="0">
                <a:solidFill>
                  <a:srgbClr val="FFFFFF"/>
                </a:solidFill>
                <a:latin typeface="Calibri"/>
                <a:cs typeface="Calibri"/>
              </a:rPr>
              <a:t>20</a:t>
            </a:r>
            <a:endParaRPr sz="900">
              <a:latin typeface="Calibri"/>
              <a:cs typeface="Calibri"/>
            </a:endParaRPr>
          </a:p>
        </p:txBody>
      </p:sp>
      <p:sp>
        <p:nvSpPr>
          <p:cNvPr id="31" name="object 31"/>
          <p:cNvSpPr txBox="1"/>
          <p:nvPr/>
        </p:nvSpPr>
        <p:spPr>
          <a:xfrm>
            <a:off x="6693126" y="3544959"/>
            <a:ext cx="140970" cy="163830"/>
          </a:xfrm>
          <a:prstGeom prst="rect">
            <a:avLst/>
          </a:prstGeom>
        </p:spPr>
        <p:txBody>
          <a:bodyPr vert="horz" wrap="square" lIns="0" tIns="13335" rIns="0" bIns="0" rtlCol="0">
            <a:spAutoFit/>
          </a:bodyPr>
          <a:lstStyle/>
          <a:p>
            <a:pPr marL="12700">
              <a:lnSpc>
                <a:spcPct val="100000"/>
              </a:lnSpc>
              <a:spcBef>
                <a:spcPts val="105"/>
              </a:spcBef>
            </a:pPr>
            <a:r>
              <a:rPr sz="900" b="1" spc="-10" dirty="0">
                <a:solidFill>
                  <a:srgbClr val="FFFFFF"/>
                </a:solidFill>
                <a:latin typeface="Calibri"/>
                <a:cs typeface="Calibri"/>
              </a:rPr>
              <a:t>19</a:t>
            </a:r>
            <a:endParaRPr sz="900">
              <a:latin typeface="Calibri"/>
              <a:cs typeface="Calibri"/>
            </a:endParaRPr>
          </a:p>
        </p:txBody>
      </p:sp>
      <p:sp>
        <p:nvSpPr>
          <p:cNvPr id="32" name="object 32"/>
          <p:cNvSpPr txBox="1"/>
          <p:nvPr/>
        </p:nvSpPr>
        <p:spPr>
          <a:xfrm>
            <a:off x="2750630" y="3286097"/>
            <a:ext cx="140970" cy="163830"/>
          </a:xfrm>
          <a:prstGeom prst="rect">
            <a:avLst/>
          </a:prstGeom>
        </p:spPr>
        <p:txBody>
          <a:bodyPr vert="horz" wrap="square" lIns="0" tIns="13335" rIns="0" bIns="0" rtlCol="0">
            <a:spAutoFit/>
          </a:bodyPr>
          <a:lstStyle/>
          <a:p>
            <a:pPr marL="12700">
              <a:lnSpc>
                <a:spcPct val="100000"/>
              </a:lnSpc>
              <a:spcBef>
                <a:spcPts val="105"/>
              </a:spcBef>
            </a:pPr>
            <a:r>
              <a:rPr sz="900" b="1" spc="-10" dirty="0">
                <a:solidFill>
                  <a:srgbClr val="FFFFFF"/>
                </a:solidFill>
                <a:latin typeface="Calibri"/>
                <a:cs typeface="Calibri"/>
              </a:rPr>
              <a:t>13</a:t>
            </a:r>
            <a:endParaRPr sz="900">
              <a:latin typeface="Calibri"/>
              <a:cs typeface="Calibri"/>
            </a:endParaRPr>
          </a:p>
        </p:txBody>
      </p:sp>
      <p:sp>
        <p:nvSpPr>
          <p:cNvPr id="33" name="object 33"/>
          <p:cNvSpPr txBox="1"/>
          <p:nvPr/>
        </p:nvSpPr>
        <p:spPr>
          <a:xfrm>
            <a:off x="3313779" y="3952252"/>
            <a:ext cx="140970" cy="855980"/>
          </a:xfrm>
          <a:prstGeom prst="rect">
            <a:avLst/>
          </a:prstGeom>
        </p:spPr>
        <p:txBody>
          <a:bodyPr vert="horz" wrap="square" lIns="0" tIns="58419" rIns="0" bIns="0" rtlCol="0">
            <a:spAutoFit/>
          </a:bodyPr>
          <a:lstStyle/>
          <a:p>
            <a:pPr marL="42545">
              <a:lnSpc>
                <a:spcPct val="100000"/>
              </a:lnSpc>
              <a:spcBef>
                <a:spcPts val="459"/>
              </a:spcBef>
            </a:pPr>
            <a:r>
              <a:rPr sz="900" b="1" dirty="0">
                <a:solidFill>
                  <a:srgbClr val="FFFFFF"/>
                </a:solidFill>
                <a:latin typeface="Calibri"/>
                <a:cs typeface="Calibri"/>
              </a:rPr>
              <a:t>7</a:t>
            </a:r>
            <a:endParaRPr sz="900">
              <a:latin typeface="Calibri"/>
              <a:cs typeface="Calibri"/>
            </a:endParaRPr>
          </a:p>
          <a:p>
            <a:pPr marL="12700">
              <a:lnSpc>
                <a:spcPct val="100000"/>
              </a:lnSpc>
              <a:spcBef>
                <a:spcPts val="365"/>
              </a:spcBef>
            </a:pPr>
            <a:r>
              <a:rPr sz="900" b="1" spc="-10" dirty="0">
                <a:solidFill>
                  <a:srgbClr val="FFFFFF"/>
                </a:solidFill>
                <a:latin typeface="Calibri"/>
                <a:cs typeface="Calibri"/>
              </a:rPr>
              <a:t>10</a:t>
            </a:r>
            <a:endParaRPr sz="900">
              <a:latin typeface="Calibri"/>
              <a:cs typeface="Calibri"/>
            </a:endParaRPr>
          </a:p>
          <a:p>
            <a:pPr marL="42545">
              <a:lnSpc>
                <a:spcPts val="1050"/>
              </a:lnSpc>
              <a:spcBef>
                <a:spcPts val="105"/>
              </a:spcBef>
            </a:pPr>
            <a:r>
              <a:rPr sz="900" b="1" spc="5" dirty="0">
                <a:solidFill>
                  <a:srgbClr val="FFFFFF"/>
                </a:solidFill>
                <a:latin typeface="Calibri"/>
                <a:cs typeface="Calibri"/>
              </a:rPr>
              <a:t>4</a:t>
            </a:r>
            <a:endParaRPr sz="900">
              <a:latin typeface="Calibri"/>
              <a:cs typeface="Calibri"/>
            </a:endParaRPr>
          </a:p>
          <a:p>
            <a:pPr marL="42545">
              <a:lnSpc>
                <a:spcPts val="1050"/>
              </a:lnSpc>
            </a:pPr>
            <a:r>
              <a:rPr sz="900" b="1" dirty="0">
                <a:solidFill>
                  <a:srgbClr val="FFFFFF"/>
                </a:solidFill>
                <a:latin typeface="Calibri"/>
                <a:cs typeface="Calibri"/>
              </a:rPr>
              <a:t>8</a:t>
            </a:r>
            <a:endParaRPr sz="900">
              <a:latin typeface="Calibri"/>
              <a:cs typeface="Calibri"/>
            </a:endParaRPr>
          </a:p>
          <a:p>
            <a:pPr marL="42545">
              <a:lnSpc>
                <a:spcPct val="100000"/>
              </a:lnSpc>
              <a:spcBef>
                <a:spcPts val="365"/>
              </a:spcBef>
            </a:pPr>
            <a:r>
              <a:rPr sz="900" b="1" dirty="0">
                <a:solidFill>
                  <a:srgbClr val="FFFFFF"/>
                </a:solidFill>
                <a:latin typeface="Calibri"/>
                <a:cs typeface="Calibri"/>
              </a:rPr>
              <a:t>9</a:t>
            </a:r>
            <a:endParaRPr sz="900">
              <a:latin typeface="Calibri"/>
              <a:cs typeface="Calibri"/>
            </a:endParaRPr>
          </a:p>
        </p:txBody>
      </p:sp>
      <p:sp>
        <p:nvSpPr>
          <p:cNvPr id="34" name="object 34"/>
          <p:cNvSpPr txBox="1"/>
          <p:nvPr/>
        </p:nvSpPr>
        <p:spPr>
          <a:xfrm>
            <a:off x="3876927" y="2671896"/>
            <a:ext cx="140970" cy="163830"/>
          </a:xfrm>
          <a:prstGeom prst="rect">
            <a:avLst/>
          </a:prstGeom>
        </p:spPr>
        <p:txBody>
          <a:bodyPr vert="horz" wrap="square" lIns="0" tIns="13335" rIns="0" bIns="0" rtlCol="0">
            <a:spAutoFit/>
          </a:bodyPr>
          <a:lstStyle/>
          <a:p>
            <a:pPr marL="12700">
              <a:lnSpc>
                <a:spcPct val="100000"/>
              </a:lnSpc>
              <a:spcBef>
                <a:spcPts val="105"/>
              </a:spcBef>
            </a:pPr>
            <a:r>
              <a:rPr sz="900" b="1" spc="-10" dirty="0">
                <a:solidFill>
                  <a:srgbClr val="FFFFFF"/>
                </a:solidFill>
                <a:latin typeface="Calibri"/>
                <a:cs typeface="Calibri"/>
              </a:rPr>
              <a:t>20</a:t>
            </a:r>
            <a:endParaRPr sz="900">
              <a:latin typeface="Calibri"/>
              <a:cs typeface="Calibri"/>
            </a:endParaRPr>
          </a:p>
        </p:txBody>
      </p:sp>
      <p:sp>
        <p:nvSpPr>
          <p:cNvPr id="35" name="object 35"/>
          <p:cNvSpPr txBox="1"/>
          <p:nvPr/>
        </p:nvSpPr>
        <p:spPr>
          <a:xfrm>
            <a:off x="4470160" y="4081136"/>
            <a:ext cx="83820" cy="737235"/>
          </a:xfrm>
          <a:prstGeom prst="rect">
            <a:avLst/>
          </a:prstGeom>
        </p:spPr>
        <p:txBody>
          <a:bodyPr vert="horz" wrap="square" lIns="0" tIns="26669" rIns="0" bIns="0" rtlCol="0">
            <a:spAutoFit/>
          </a:bodyPr>
          <a:lstStyle/>
          <a:p>
            <a:pPr marL="12700">
              <a:lnSpc>
                <a:spcPct val="100000"/>
              </a:lnSpc>
              <a:spcBef>
                <a:spcPts val="209"/>
              </a:spcBef>
            </a:pPr>
            <a:r>
              <a:rPr sz="900" b="1" dirty="0">
                <a:solidFill>
                  <a:srgbClr val="FFFFFF"/>
                </a:solidFill>
                <a:latin typeface="Calibri"/>
                <a:cs typeface="Calibri"/>
              </a:rPr>
              <a:t>6</a:t>
            </a:r>
            <a:endParaRPr sz="900">
              <a:latin typeface="Calibri"/>
              <a:cs typeface="Calibri"/>
            </a:endParaRPr>
          </a:p>
          <a:p>
            <a:pPr marL="12700">
              <a:lnSpc>
                <a:spcPts val="1050"/>
              </a:lnSpc>
              <a:spcBef>
                <a:spcPts val="110"/>
              </a:spcBef>
            </a:pPr>
            <a:r>
              <a:rPr sz="900" b="1" dirty="0">
                <a:solidFill>
                  <a:srgbClr val="FFFFFF"/>
                </a:solidFill>
                <a:latin typeface="Calibri"/>
                <a:cs typeface="Calibri"/>
              </a:rPr>
              <a:t>8</a:t>
            </a:r>
            <a:endParaRPr sz="900">
              <a:latin typeface="Calibri"/>
              <a:cs typeface="Calibri"/>
            </a:endParaRPr>
          </a:p>
          <a:p>
            <a:pPr marL="12700">
              <a:lnSpc>
                <a:spcPts val="975"/>
              </a:lnSpc>
            </a:pPr>
            <a:r>
              <a:rPr sz="900" b="1" dirty="0">
                <a:solidFill>
                  <a:srgbClr val="FFFFFF"/>
                </a:solidFill>
                <a:latin typeface="Calibri"/>
                <a:cs typeface="Calibri"/>
              </a:rPr>
              <a:t>4</a:t>
            </a:r>
            <a:endParaRPr sz="900">
              <a:latin typeface="Calibri"/>
              <a:cs typeface="Calibri"/>
            </a:endParaRPr>
          </a:p>
          <a:p>
            <a:pPr marL="12700">
              <a:lnSpc>
                <a:spcPts val="1010"/>
              </a:lnSpc>
            </a:pPr>
            <a:r>
              <a:rPr sz="900" b="1" dirty="0">
                <a:solidFill>
                  <a:srgbClr val="FFFFFF"/>
                </a:solidFill>
                <a:latin typeface="Calibri"/>
                <a:cs typeface="Calibri"/>
              </a:rPr>
              <a:t>7</a:t>
            </a:r>
            <a:endParaRPr sz="900">
              <a:latin typeface="Calibri"/>
              <a:cs typeface="Calibri"/>
            </a:endParaRPr>
          </a:p>
          <a:p>
            <a:pPr marL="12700">
              <a:lnSpc>
                <a:spcPct val="100000"/>
              </a:lnSpc>
              <a:spcBef>
                <a:spcPts val="190"/>
              </a:spcBef>
            </a:pPr>
            <a:r>
              <a:rPr sz="900" b="1" dirty="0">
                <a:solidFill>
                  <a:srgbClr val="FFFFFF"/>
                </a:solidFill>
                <a:latin typeface="Calibri"/>
                <a:cs typeface="Calibri"/>
              </a:rPr>
              <a:t>8</a:t>
            </a:r>
            <a:endParaRPr sz="900">
              <a:latin typeface="Calibri"/>
              <a:cs typeface="Calibri"/>
            </a:endParaRPr>
          </a:p>
        </p:txBody>
      </p:sp>
      <p:sp>
        <p:nvSpPr>
          <p:cNvPr id="36" name="object 36"/>
          <p:cNvSpPr txBox="1"/>
          <p:nvPr/>
        </p:nvSpPr>
        <p:spPr>
          <a:xfrm>
            <a:off x="5033262" y="4256524"/>
            <a:ext cx="83820" cy="561975"/>
          </a:xfrm>
          <a:prstGeom prst="rect">
            <a:avLst/>
          </a:prstGeom>
        </p:spPr>
        <p:txBody>
          <a:bodyPr vert="horz" wrap="square" lIns="0" tIns="13335" rIns="0" bIns="0" rtlCol="0">
            <a:spAutoFit/>
          </a:bodyPr>
          <a:lstStyle/>
          <a:p>
            <a:pPr marL="12700">
              <a:lnSpc>
                <a:spcPts val="880"/>
              </a:lnSpc>
              <a:spcBef>
                <a:spcPts val="105"/>
              </a:spcBef>
            </a:pPr>
            <a:r>
              <a:rPr sz="900" b="1" dirty="0">
                <a:solidFill>
                  <a:srgbClr val="FFFFFF"/>
                </a:solidFill>
                <a:latin typeface="Calibri"/>
                <a:cs typeface="Calibri"/>
              </a:rPr>
              <a:t>3</a:t>
            </a:r>
            <a:endParaRPr sz="900">
              <a:latin typeface="Calibri"/>
              <a:cs typeface="Calibri"/>
            </a:endParaRPr>
          </a:p>
          <a:p>
            <a:pPr marL="12700">
              <a:lnSpc>
                <a:spcPts val="880"/>
              </a:lnSpc>
            </a:pPr>
            <a:r>
              <a:rPr sz="900" b="1" dirty="0">
                <a:solidFill>
                  <a:srgbClr val="FFFFFF"/>
                </a:solidFill>
                <a:latin typeface="Calibri"/>
                <a:cs typeface="Calibri"/>
              </a:rPr>
              <a:t>5</a:t>
            </a:r>
            <a:endParaRPr sz="900">
              <a:latin typeface="Calibri"/>
              <a:cs typeface="Calibri"/>
            </a:endParaRPr>
          </a:p>
          <a:p>
            <a:pPr marL="12700">
              <a:lnSpc>
                <a:spcPct val="100000"/>
              </a:lnSpc>
              <a:spcBef>
                <a:spcPts val="20"/>
              </a:spcBef>
            </a:pPr>
            <a:r>
              <a:rPr sz="900" b="1" dirty="0">
                <a:solidFill>
                  <a:srgbClr val="FFFFFF"/>
                </a:solidFill>
                <a:latin typeface="Calibri"/>
                <a:cs typeface="Calibri"/>
              </a:rPr>
              <a:t>8</a:t>
            </a:r>
            <a:endParaRPr sz="900">
              <a:latin typeface="Calibri"/>
              <a:cs typeface="Calibri"/>
            </a:endParaRPr>
          </a:p>
          <a:p>
            <a:pPr marL="12700">
              <a:lnSpc>
                <a:spcPct val="100000"/>
              </a:lnSpc>
              <a:spcBef>
                <a:spcPts val="280"/>
              </a:spcBef>
            </a:pPr>
            <a:r>
              <a:rPr sz="900" b="1" dirty="0">
                <a:solidFill>
                  <a:srgbClr val="FFFFFF"/>
                </a:solidFill>
                <a:latin typeface="Calibri"/>
                <a:cs typeface="Calibri"/>
              </a:rPr>
              <a:t>8</a:t>
            </a:r>
            <a:endParaRPr sz="900">
              <a:latin typeface="Calibri"/>
              <a:cs typeface="Calibri"/>
            </a:endParaRPr>
          </a:p>
        </p:txBody>
      </p:sp>
      <p:sp>
        <p:nvSpPr>
          <p:cNvPr id="37" name="object 37"/>
          <p:cNvSpPr txBox="1"/>
          <p:nvPr/>
        </p:nvSpPr>
        <p:spPr>
          <a:xfrm>
            <a:off x="5566921" y="3372536"/>
            <a:ext cx="140970" cy="163830"/>
          </a:xfrm>
          <a:prstGeom prst="rect">
            <a:avLst/>
          </a:prstGeom>
        </p:spPr>
        <p:txBody>
          <a:bodyPr vert="horz" wrap="square" lIns="0" tIns="13335" rIns="0" bIns="0" rtlCol="0">
            <a:spAutoFit/>
          </a:bodyPr>
          <a:lstStyle/>
          <a:p>
            <a:pPr marL="12700">
              <a:lnSpc>
                <a:spcPct val="100000"/>
              </a:lnSpc>
              <a:spcBef>
                <a:spcPts val="105"/>
              </a:spcBef>
            </a:pPr>
            <a:r>
              <a:rPr sz="900" b="1" spc="-10" dirty="0">
                <a:solidFill>
                  <a:srgbClr val="FFFFFF"/>
                </a:solidFill>
                <a:latin typeface="Calibri"/>
                <a:cs typeface="Calibri"/>
              </a:rPr>
              <a:t>13</a:t>
            </a:r>
            <a:endParaRPr sz="900">
              <a:latin typeface="Calibri"/>
              <a:cs typeface="Calibri"/>
            </a:endParaRPr>
          </a:p>
        </p:txBody>
      </p:sp>
      <p:sp>
        <p:nvSpPr>
          <p:cNvPr id="38" name="object 38"/>
          <p:cNvSpPr txBox="1"/>
          <p:nvPr/>
        </p:nvSpPr>
        <p:spPr>
          <a:xfrm>
            <a:off x="6130023" y="3059848"/>
            <a:ext cx="140970" cy="163830"/>
          </a:xfrm>
          <a:prstGeom prst="rect">
            <a:avLst/>
          </a:prstGeom>
        </p:spPr>
        <p:txBody>
          <a:bodyPr vert="horz" wrap="square" lIns="0" tIns="13335" rIns="0" bIns="0" rtlCol="0">
            <a:spAutoFit/>
          </a:bodyPr>
          <a:lstStyle/>
          <a:p>
            <a:pPr marL="12700">
              <a:lnSpc>
                <a:spcPct val="100000"/>
              </a:lnSpc>
              <a:spcBef>
                <a:spcPts val="105"/>
              </a:spcBef>
            </a:pPr>
            <a:r>
              <a:rPr sz="900" b="1" spc="-10" dirty="0">
                <a:solidFill>
                  <a:srgbClr val="FFFFFF"/>
                </a:solidFill>
                <a:latin typeface="Calibri"/>
                <a:cs typeface="Calibri"/>
              </a:rPr>
              <a:t>16</a:t>
            </a:r>
            <a:endParaRPr sz="900">
              <a:latin typeface="Calibri"/>
              <a:cs typeface="Calibri"/>
            </a:endParaRPr>
          </a:p>
        </p:txBody>
      </p:sp>
      <p:sp>
        <p:nvSpPr>
          <p:cNvPr id="39" name="object 39"/>
          <p:cNvSpPr txBox="1"/>
          <p:nvPr/>
        </p:nvSpPr>
        <p:spPr>
          <a:xfrm>
            <a:off x="6693126" y="3178218"/>
            <a:ext cx="140970" cy="163830"/>
          </a:xfrm>
          <a:prstGeom prst="rect">
            <a:avLst/>
          </a:prstGeom>
        </p:spPr>
        <p:txBody>
          <a:bodyPr vert="horz" wrap="square" lIns="0" tIns="13335" rIns="0" bIns="0" rtlCol="0">
            <a:spAutoFit/>
          </a:bodyPr>
          <a:lstStyle/>
          <a:p>
            <a:pPr marL="12700">
              <a:lnSpc>
                <a:spcPct val="100000"/>
              </a:lnSpc>
              <a:spcBef>
                <a:spcPts val="105"/>
              </a:spcBef>
            </a:pPr>
            <a:r>
              <a:rPr sz="900" b="1" spc="-10" dirty="0">
                <a:solidFill>
                  <a:srgbClr val="FFFFFF"/>
                </a:solidFill>
                <a:latin typeface="Calibri"/>
                <a:cs typeface="Calibri"/>
              </a:rPr>
              <a:t>15</a:t>
            </a:r>
            <a:endParaRPr sz="900">
              <a:latin typeface="Calibri"/>
              <a:cs typeface="Calibri"/>
            </a:endParaRPr>
          </a:p>
        </p:txBody>
      </p:sp>
      <p:sp>
        <p:nvSpPr>
          <p:cNvPr id="40" name="object 40"/>
          <p:cNvSpPr txBox="1"/>
          <p:nvPr/>
        </p:nvSpPr>
        <p:spPr>
          <a:xfrm>
            <a:off x="7286587" y="4364357"/>
            <a:ext cx="84455" cy="465455"/>
          </a:xfrm>
          <a:prstGeom prst="rect">
            <a:avLst/>
          </a:prstGeom>
        </p:spPr>
        <p:txBody>
          <a:bodyPr vert="horz" wrap="square" lIns="0" tIns="13335" rIns="0" bIns="0" rtlCol="0">
            <a:spAutoFit/>
          </a:bodyPr>
          <a:lstStyle/>
          <a:p>
            <a:pPr marL="12700">
              <a:lnSpc>
                <a:spcPts val="960"/>
              </a:lnSpc>
              <a:spcBef>
                <a:spcPts val="105"/>
              </a:spcBef>
            </a:pPr>
            <a:r>
              <a:rPr sz="900" b="1" dirty="0">
                <a:solidFill>
                  <a:srgbClr val="FFFFFF"/>
                </a:solidFill>
                <a:latin typeface="Calibri"/>
                <a:cs typeface="Calibri"/>
              </a:rPr>
              <a:t>5</a:t>
            </a:r>
            <a:endParaRPr sz="900">
              <a:latin typeface="Calibri"/>
              <a:cs typeface="Calibri"/>
            </a:endParaRPr>
          </a:p>
          <a:p>
            <a:pPr marL="12700">
              <a:lnSpc>
                <a:spcPts val="765"/>
              </a:lnSpc>
            </a:pPr>
            <a:r>
              <a:rPr sz="900" b="1" spc="5" dirty="0">
                <a:solidFill>
                  <a:srgbClr val="FFFFFF"/>
                </a:solidFill>
                <a:latin typeface="Calibri"/>
                <a:cs typeface="Calibri"/>
              </a:rPr>
              <a:t>5</a:t>
            </a:r>
            <a:endParaRPr sz="900">
              <a:latin typeface="Calibri"/>
              <a:cs typeface="Calibri"/>
            </a:endParaRPr>
          </a:p>
          <a:p>
            <a:pPr marL="12700">
              <a:lnSpc>
                <a:spcPts val="765"/>
              </a:lnSpc>
            </a:pPr>
            <a:r>
              <a:rPr sz="900" b="1" dirty="0">
                <a:solidFill>
                  <a:srgbClr val="FFFFFF"/>
                </a:solidFill>
                <a:latin typeface="Calibri"/>
                <a:cs typeface="Calibri"/>
              </a:rPr>
              <a:t>3</a:t>
            </a:r>
            <a:endParaRPr sz="900">
              <a:latin typeface="Calibri"/>
              <a:cs typeface="Calibri"/>
            </a:endParaRPr>
          </a:p>
          <a:p>
            <a:pPr marL="12700">
              <a:lnSpc>
                <a:spcPts val="965"/>
              </a:lnSpc>
            </a:pPr>
            <a:r>
              <a:rPr sz="900" b="1" dirty="0">
                <a:solidFill>
                  <a:srgbClr val="FFFFFF"/>
                </a:solidFill>
                <a:latin typeface="Calibri"/>
                <a:cs typeface="Calibri"/>
              </a:rPr>
              <a:t>7</a:t>
            </a:r>
            <a:endParaRPr sz="900">
              <a:latin typeface="Calibri"/>
              <a:cs typeface="Calibri"/>
            </a:endParaRPr>
          </a:p>
        </p:txBody>
      </p:sp>
      <p:sp>
        <p:nvSpPr>
          <p:cNvPr id="41" name="object 41"/>
          <p:cNvSpPr txBox="1"/>
          <p:nvPr/>
        </p:nvSpPr>
        <p:spPr>
          <a:xfrm>
            <a:off x="7824289" y="4547180"/>
            <a:ext cx="134620" cy="303530"/>
          </a:xfrm>
          <a:prstGeom prst="rect">
            <a:avLst/>
          </a:prstGeom>
        </p:spPr>
        <p:txBody>
          <a:bodyPr vert="horz" wrap="square" lIns="0" tIns="13335" rIns="0" bIns="0" rtlCol="0">
            <a:spAutoFit/>
          </a:bodyPr>
          <a:lstStyle/>
          <a:p>
            <a:pPr marL="38100">
              <a:lnSpc>
                <a:spcPct val="100000"/>
              </a:lnSpc>
              <a:spcBef>
                <a:spcPts val="105"/>
              </a:spcBef>
            </a:pPr>
            <a:r>
              <a:rPr sz="900" b="1" spc="-229" dirty="0">
                <a:solidFill>
                  <a:srgbClr val="FFFFFF"/>
                </a:solidFill>
                <a:latin typeface="Calibri"/>
                <a:cs typeface="Calibri"/>
              </a:rPr>
              <a:t>2</a:t>
            </a:r>
            <a:r>
              <a:rPr sz="1350" b="1" spc="-345" baseline="-27777" dirty="0">
                <a:solidFill>
                  <a:srgbClr val="FFFFFF"/>
                </a:solidFill>
                <a:latin typeface="Calibri"/>
                <a:cs typeface="Calibri"/>
              </a:rPr>
              <a:t>3</a:t>
            </a:r>
            <a:endParaRPr sz="1350" baseline="-27777">
              <a:latin typeface="Calibri"/>
              <a:cs typeface="Calibri"/>
            </a:endParaRPr>
          </a:p>
          <a:p>
            <a:pPr marL="38100">
              <a:lnSpc>
                <a:spcPct val="100000"/>
              </a:lnSpc>
              <a:spcBef>
                <a:spcPts val="20"/>
              </a:spcBef>
            </a:pPr>
            <a:r>
              <a:rPr sz="900" b="1" dirty="0">
                <a:solidFill>
                  <a:srgbClr val="FFFFFF"/>
                </a:solidFill>
                <a:latin typeface="Calibri"/>
                <a:cs typeface="Calibri"/>
              </a:rPr>
              <a:t>5</a:t>
            </a:r>
            <a:endParaRPr sz="900">
              <a:latin typeface="Calibri"/>
              <a:cs typeface="Calibri"/>
            </a:endParaRPr>
          </a:p>
        </p:txBody>
      </p:sp>
      <p:sp>
        <p:nvSpPr>
          <p:cNvPr id="42" name="object 42"/>
          <p:cNvSpPr txBox="1"/>
          <p:nvPr/>
        </p:nvSpPr>
        <p:spPr>
          <a:xfrm>
            <a:off x="8412792" y="4622718"/>
            <a:ext cx="83820" cy="163830"/>
          </a:xfrm>
          <a:prstGeom prst="rect">
            <a:avLst/>
          </a:prstGeom>
        </p:spPr>
        <p:txBody>
          <a:bodyPr vert="horz" wrap="square" lIns="0" tIns="13335" rIns="0" bIns="0" rtlCol="0">
            <a:spAutoFit/>
          </a:bodyPr>
          <a:lstStyle/>
          <a:p>
            <a:pPr marL="12700">
              <a:lnSpc>
                <a:spcPct val="100000"/>
              </a:lnSpc>
              <a:spcBef>
                <a:spcPts val="105"/>
              </a:spcBef>
            </a:pPr>
            <a:r>
              <a:rPr sz="900" b="1" dirty="0">
                <a:solidFill>
                  <a:srgbClr val="FFFFFF"/>
                </a:solidFill>
                <a:latin typeface="Calibri"/>
                <a:cs typeface="Calibri"/>
              </a:rPr>
              <a:t>3</a:t>
            </a:r>
            <a:endParaRPr sz="900">
              <a:latin typeface="Calibri"/>
              <a:cs typeface="Calibri"/>
            </a:endParaRPr>
          </a:p>
        </p:txBody>
      </p:sp>
      <p:sp>
        <p:nvSpPr>
          <p:cNvPr id="43" name="object 43"/>
          <p:cNvSpPr txBox="1"/>
          <p:nvPr/>
        </p:nvSpPr>
        <p:spPr>
          <a:xfrm>
            <a:off x="8975895" y="4579476"/>
            <a:ext cx="83820" cy="260985"/>
          </a:xfrm>
          <a:prstGeom prst="rect">
            <a:avLst/>
          </a:prstGeom>
        </p:spPr>
        <p:txBody>
          <a:bodyPr vert="horz" wrap="square" lIns="0" tIns="13335" rIns="0" bIns="0" rtlCol="0">
            <a:spAutoFit/>
          </a:bodyPr>
          <a:lstStyle/>
          <a:p>
            <a:pPr marL="12700">
              <a:lnSpc>
                <a:spcPts val="925"/>
              </a:lnSpc>
              <a:spcBef>
                <a:spcPts val="105"/>
              </a:spcBef>
            </a:pPr>
            <a:r>
              <a:rPr sz="900" b="1" dirty="0">
                <a:solidFill>
                  <a:srgbClr val="FFFFFF"/>
                </a:solidFill>
                <a:latin typeface="Calibri"/>
                <a:cs typeface="Calibri"/>
              </a:rPr>
              <a:t>3</a:t>
            </a:r>
            <a:endParaRPr sz="900">
              <a:latin typeface="Calibri"/>
              <a:cs typeface="Calibri"/>
            </a:endParaRPr>
          </a:p>
          <a:p>
            <a:pPr marL="12700">
              <a:lnSpc>
                <a:spcPts val="925"/>
              </a:lnSpc>
            </a:pPr>
            <a:r>
              <a:rPr sz="900" b="1" dirty="0">
                <a:solidFill>
                  <a:srgbClr val="FFFFFF"/>
                </a:solidFill>
                <a:latin typeface="Calibri"/>
                <a:cs typeface="Calibri"/>
              </a:rPr>
              <a:t>6</a:t>
            </a:r>
            <a:endParaRPr sz="900">
              <a:latin typeface="Calibri"/>
              <a:cs typeface="Calibri"/>
            </a:endParaRPr>
          </a:p>
        </p:txBody>
      </p:sp>
      <p:sp>
        <p:nvSpPr>
          <p:cNvPr id="44" name="object 44"/>
          <p:cNvSpPr txBox="1"/>
          <p:nvPr/>
        </p:nvSpPr>
        <p:spPr>
          <a:xfrm>
            <a:off x="9538998" y="4310167"/>
            <a:ext cx="83820" cy="163830"/>
          </a:xfrm>
          <a:prstGeom prst="rect">
            <a:avLst/>
          </a:prstGeom>
        </p:spPr>
        <p:txBody>
          <a:bodyPr vert="horz" wrap="square" lIns="0" tIns="13335" rIns="0" bIns="0" rtlCol="0">
            <a:spAutoFit/>
          </a:bodyPr>
          <a:lstStyle/>
          <a:p>
            <a:pPr marL="12700">
              <a:lnSpc>
                <a:spcPct val="100000"/>
              </a:lnSpc>
              <a:spcBef>
                <a:spcPts val="105"/>
              </a:spcBef>
            </a:pPr>
            <a:r>
              <a:rPr sz="900" b="1" dirty="0">
                <a:solidFill>
                  <a:srgbClr val="FFFFFF"/>
                </a:solidFill>
                <a:latin typeface="Calibri"/>
                <a:cs typeface="Calibri"/>
              </a:rPr>
              <a:t>4</a:t>
            </a:r>
            <a:endParaRPr sz="900">
              <a:latin typeface="Calibri"/>
              <a:cs typeface="Calibri"/>
            </a:endParaRPr>
          </a:p>
        </p:txBody>
      </p:sp>
      <p:sp>
        <p:nvSpPr>
          <p:cNvPr id="45" name="object 45"/>
          <p:cNvSpPr txBox="1"/>
          <p:nvPr/>
        </p:nvSpPr>
        <p:spPr>
          <a:xfrm>
            <a:off x="10102786" y="4558128"/>
            <a:ext cx="83820" cy="163830"/>
          </a:xfrm>
          <a:prstGeom prst="rect">
            <a:avLst/>
          </a:prstGeom>
        </p:spPr>
        <p:txBody>
          <a:bodyPr vert="horz" wrap="square" lIns="0" tIns="13335" rIns="0" bIns="0" rtlCol="0">
            <a:spAutoFit/>
          </a:bodyPr>
          <a:lstStyle/>
          <a:p>
            <a:pPr marL="12700">
              <a:lnSpc>
                <a:spcPct val="100000"/>
              </a:lnSpc>
              <a:spcBef>
                <a:spcPts val="105"/>
              </a:spcBef>
            </a:pPr>
            <a:r>
              <a:rPr sz="900" b="1" dirty="0">
                <a:solidFill>
                  <a:srgbClr val="FFFFFF"/>
                </a:solidFill>
                <a:latin typeface="Calibri"/>
                <a:cs typeface="Calibri"/>
              </a:rPr>
              <a:t>3</a:t>
            </a:r>
            <a:endParaRPr sz="900">
              <a:latin typeface="Calibri"/>
              <a:cs typeface="Calibri"/>
            </a:endParaRPr>
          </a:p>
        </p:txBody>
      </p:sp>
      <p:sp>
        <p:nvSpPr>
          <p:cNvPr id="46" name="object 46"/>
          <p:cNvSpPr txBox="1"/>
          <p:nvPr/>
        </p:nvSpPr>
        <p:spPr>
          <a:xfrm>
            <a:off x="10665889" y="4471096"/>
            <a:ext cx="84455" cy="164465"/>
          </a:xfrm>
          <a:prstGeom prst="rect">
            <a:avLst/>
          </a:prstGeom>
        </p:spPr>
        <p:txBody>
          <a:bodyPr vert="horz" wrap="square" lIns="0" tIns="13970" rIns="0" bIns="0" rtlCol="0">
            <a:spAutoFit/>
          </a:bodyPr>
          <a:lstStyle/>
          <a:p>
            <a:pPr marL="12700">
              <a:lnSpc>
                <a:spcPct val="100000"/>
              </a:lnSpc>
              <a:spcBef>
                <a:spcPts val="110"/>
              </a:spcBef>
            </a:pPr>
            <a:r>
              <a:rPr sz="900" b="1" spc="5" dirty="0">
                <a:solidFill>
                  <a:srgbClr val="FFFFFF"/>
                </a:solidFill>
                <a:latin typeface="Calibri"/>
                <a:cs typeface="Calibri"/>
              </a:rPr>
              <a:t>3</a:t>
            </a:r>
            <a:endParaRPr sz="900">
              <a:latin typeface="Calibri"/>
              <a:cs typeface="Calibri"/>
            </a:endParaRPr>
          </a:p>
        </p:txBody>
      </p:sp>
      <p:sp>
        <p:nvSpPr>
          <p:cNvPr id="53" name="object 53"/>
          <p:cNvSpPr txBox="1"/>
          <p:nvPr/>
        </p:nvSpPr>
        <p:spPr>
          <a:xfrm>
            <a:off x="1447801" y="800799"/>
            <a:ext cx="9982200" cy="843821"/>
          </a:xfrm>
          <a:prstGeom prst="rect">
            <a:avLst/>
          </a:prstGeom>
        </p:spPr>
        <p:txBody>
          <a:bodyPr vert="horz" wrap="square" lIns="0" tIns="132080" rIns="0" bIns="0" rtlCol="0">
            <a:spAutoFit/>
          </a:bodyPr>
          <a:lstStyle/>
          <a:p>
            <a:pPr marL="12700">
              <a:lnSpc>
                <a:spcPct val="100000"/>
              </a:lnSpc>
              <a:spcBef>
                <a:spcPts val="1040"/>
              </a:spcBef>
            </a:pPr>
            <a:r>
              <a:rPr sz="2400" b="1" spc="385">
                <a:solidFill>
                  <a:srgbClr val="0000FF"/>
                </a:solidFill>
                <a:latin typeface="Times New Roman" pitchFamily="18" charset="0"/>
                <a:cs typeface="Times New Roman" pitchFamily="18" charset="0"/>
              </a:rPr>
              <a:t>Faculty</a:t>
            </a:r>
            <a:r>
              <a:rPr sz="2400" b="1" spc="335">
                <a:solidFill>
                  <a:srgbClr val="0000FF"/>
                </a:solidFill>
                <a:latin typeface="Times New Roman" pitchFamily="18" charset="0"/>
                <a:cs typeface="Times New Roman" pitchFamily="18" charset="0"/>
              </a:rPr>
              <a:t> </a:t>
            </a:r>
            <a:r>
              <a:rPr sz="2400" b="1" spc="325">
                <a:solidFill>
                  <a:srgbClr val="0000FF"/>
                </a:solidFill>
                <a:latin typeface="Times New Roman" pitchFamily="18" charset="0"/>
                <a:cs typeface="Times New Roman" pitchFamily="18" charset="0"/>
              </a:rPr>
              <a:t>Research</a:t>
            </a:r>
            <a:r>
              <a:rPr sz="2400" b="1" spc="305">
                <a:solidFill>
                  <a:srgbClr val="0000FF"/>
                </a:solidFill>
                <a:latin typeface="Times New Roman" pitchFamily="18" charset="0"/>
                <a:cs typeface="Times New Roman" pitchFamily="18" charset="0"/>
              </a:rPr>
              <a:t> </a:t>
            </a:r>
            <a:r>
              <a:rPr sz="2400" b="1" spc="285">
                <a:solidFill>
                  <a:srgbClr val="0000FF"/>
                </a:solidFill>
                <a:latin typeface="Times New Roman" pitchFamily="18" charset="0"/>
                <a:cs typeface="Times New Roman" pitchFamily="18" charset="0"/>
              </a:rPr>
              <a:t>Status</a:t>
            </a:r>
            <a:endParaRPr sz="2400" b="1">
              <a:solidFill>
                <a:srgbClr val="0000FF"/>
              </a:solidFill>
              <a:latin typeface="Times New Roman" pitchFamily="18" charset="0"/>
              <a:cs typeface="Times New Roman" pitchFamily="18" charset="0"/>
            </a:endParaRPr>
          </a:p>
          <a:p>
            <a:pPr marR="426720" algn="ctr">
              <a:lnSpc>
                <a:spcPct val="100000"/>
              </a:lnSpc>
              <a:spcBef>
                <a:spcPts val="505"/>
              </a:spcBef>
            </a:pPr>
            <a:r>
              <a:rPr lang="en-US" sz="1800" b="1" spc="55" dirty="0">
                <a:solidFill>
                  <a:srgbClr val="FF3399"/>
                </a:solidFill>
                <a:latin typeface="Times New Roman" pitchFamily="18" charset="0"/>
                <a:cs typeface="Times New Roman" pitchFamily="18" charset="0"/>
              </a:rPr>
              <a:t>			</a:t>
            </a:r>
            <a:r>
              <a:rPr sz="1800" b="1" spc="55">
                <a:solidFill>
                  <a:srgbClr val="FF3399"/>
                </a:solidFill>
                <a:latin typeface="Times New Roman" pitchFamily="18" charset="0"/>
                <a:cs typeface="Times New Roman" pitchFamily="18" charset="0"/>
              </a:rPr>
              <a:t>FACULTY</a:t>
            </a:r>
            <a:r>
              <a:rPr sz="1800" b="1" spc="114">
                <a:solidFill>
                  <a:srgbClr val="FF3399"/>
                </a:solidFill>
                <a:latin typeface="Times New Roman" pitchFamily="18" charset="0"/>
                <a:cs typeface="Times New Roman" pitchFamily="18" charset="0"/>
              </a:rPr>
              <a:t> </a:t>
            </a:r>
            <a:r>
              <a:rPr sz="1800" b="1" spc="85">
                <a:solidFill>
                  <a:srgbClr val="FF3399"/>
                </a:solidFill>
                <a:latin typeface="Times New Roman" pitchFamily="18" charset="0"/>
                <a:cs typeface="Times New Roman" pitchFamily="18" charset="0"/>
              </a:rPr>
              <a:t>PUBLICATION</a:t>
            </a:r>
            <a:r>
              <a:rPr sz="1800" b="1" spc="110">
                <a:solidFill>
                  <a:srgbClr val="FF3399"/>
                </a:solidFill>
                <a:latin typeface="Times New Roman" pitchFamily="18" charset="0"/>
                <a:cs typeface="Times New Roman" pitchFamily="18" charset="0"/>
              </a:rPr>
              <a:t> </a:t>
            </a:r>
            <a:r>
              <a:rPr sz="1800" b="1" spc="90">
                <a:solidFill>
                  <a:srgbClr val="FF3399"/>
                </a:solidFill>
                <a:latin typeface="Times New Roman" pitchFamily="18" charset="0"/>
                <a:cs typeface="Times New Roman" pitchFamily="18" charset="0"/>
              </a:rPr>
              <a:t>PROFILE</a:t>
            </a:r>
            <a:r>
              <a:rPr lang="en-US" b="1" spc="90" dirty="0">
                <a:solidFill>
                  <a:srgbClr val="FF3399"/>
                </a:solidFill>
                <a:latin typeface="Times New Roman" pitchFamily="18" charset="0"/>
                <a:cs typeface="Times New Roman" pitchFamily="18" charset="0"/>
              </a:rPr>
              <a:t>:H-INDEX</a:t>
            </a:r>
            <a:endParaRPr sz="1800" b="1">
              <a:solidFill>
                <a:srgbClr val="FF3399"/>
              </a:solidFill>
              <a:latin typeface="Times New Roman" pitchFamily="18" charset="0"/>
              <a:cs typeface="Times New Roman" pitchFamily="18" charset="0"/>
            </a:endParaRPr>
          </a:p>
        </p:txBody>
      </p:sp>
      <p:sp>
        <p:nvSpPr>
          <p:cNvPr id="54" name="object 54"/>
          <p:cNvSpPr txBox="1">
            <a:spLocks noGrp="1"/>
          </p:cNvSpPr>
          <p:nvPr>
            <p:ph type="title"/>
          </p:nvPr>
        </p:nvSpPr>
        <p:spPr>
          <a:xfrm>
            <a:off x="1364741" y="99822"/>
            <a:ext cx="10291445" cy="443070"/>
          </a:xfrm>
          <a:prstGeom prst="rect">
            <a:avLst/>
          </a:prstGeom>
        </p:spPr>
        <p:txBody>
          <a:bodyPr vert="horz" wrap="square" lIns="0" tIns="12065" rIns="0" bIns="0" rtlCol="0">
            <a:spAutoFit/>
          </a:bodyPr>
          <a:lstStyle/>
          <a:p>
            <a:pPr marL="12700">
              <a:lnSpc>
                <a:spcPct val="100000"/>
              </a:lnSpc>
              <a:spcBef>
                <a:spcPts val="95"/>
              </a:spcBef>
            </a:pPr>
            <a:r>
              <a:rPr sz="2800" b="1" spc="320" dirty="0">
                <a:solidFill>
                  <a:srgbClr val="7030A0"/>
                </a:solidFill>
                <a:latin typeface="Times New Roman" pitchFamily="18" charset="0"/>
                <a:cs typeface="Times New Roman" pitchFamily="18" charset="0"/>
              </a:rPr>
              <a:t>Research,</a:t>
            </a:r>
            <a:r>
              <a:rPr sz="2800" b="1" spc="385" dirty="0">
                <a:solidFill>
                  <a:srgbClr val="7030A0"/>
                </a:solidFill>
                <a:latin typeface="Times New Roman" pitchFamily="18" charset="0"/>
                <a:cs typeface="Times New Roman" pitchFamily="18" charset="0"/>
              </a:rPr>
              <a:t> </a:t>
            </a:r>
            <a:r>
              <a:rPr sz="2800" b="1" spc="355" dirty="0">
                <a:solidFill>
                  <a:srgbClr val="7030A0"/>
                </a:solidFill>
                <a:latin typeface="Times New Roman" pitchFamily="18" charset="0"/>
                <a:cs typeface="Times New Roman" pitchFamily="18" charset="0"/>
              </a:rPr>
              <a:t>innovations </a:t>
            </a:r>
            <a:r>
              <a:rPr sz="2800" b="1" spc="405" dirty="0">
                <a:solidFill>
                  <a:srgbClr val="7030A0"/>
                </a:solidFill>
                <a:latin typeface="Times New Roman" pitchFamily="18" charset="0"/>
                <a:cs typeface="Times New Roman" pitchFamily="18" charset="0"/>
              </a:rPr>
              <a:t>and</a:t>
            </a:r>
            <a:r>
              <a:rPr sz="2800" b="1" spc="350" dirty="0">
                <a:solidFill>
                  <a:srgbClr val="7030A0"/>
                </a:solidFill>
                <a:latin typeface="Times New Roman" pitchFamily="18" charset="0"/>
                <a:cs typeface="Times New Roman" pitchFamily="18" charset="0"/>
              </a:rPr>
              <a:t> </a:t>
            </a:r>
            <a:r>
              <a:rPr sz="2800" b="1" spc="345" dirty="0">
                <a:solidFill>
                  <a:srgbClr val="7030A0"/>
                </a:solidFill>
                <a:latin typeface="Times New Roman" pitchFamily="18" charset="0"/>
                <a:cs typeface="Times New Roman" pitchFamily="18" charset="0"/>
              </a:rPr>
              <a:t>Extensions</a:t>
            </a:r>
            <a:endParaRPr sz="2800" b="1">
              <a:solidFill>
                <a:srgbClr val="7030A0"/>
              </a:solidFill>
              <a:latin typeface="Times New Roman" pitchFamily="18" charset="0"/>
              <a:cs typeface="Times New Roman" pitchFamily="18" charset="0"/>
            </a:endParaRPr>
          </a:p>
        </p:txBody>
      </p:sp>
      <p:sp>
        <p:nvSpPr>
          <p:cNvPr id="48" name="Date Placeholder 47"/>
          <p:cNvSpPr>
            <a:spLocks noGrp="1"/>
          </p:cNvSpPr>
          <p:nvPr>
            <p:ph type="dt" sz="half" idx="10"/>
          </p:nvPr>
        </p:nvSpPr>
        <p:spPr/>
        <p:txBody>
          <a:bodyPr/>
          <a:lstStyle/>
          <a:p>
            <a:fld id="{99D94C11-0B47-42A5-BEC3-40D1527FE987}" type="datetime1">
              <a:rPr lang="en-US" smtClean="0"/>
              <a:pPr/>
              <a:t>11/3/2023</a:t>
            </a:fld>
            <a:endParaRPr lang="en-US"/>
          </a:p>
        </p:txBody>
      </p:sp>
      <p:sp>
        <p:nvSpPr>
          <p:cNvPr id="49" name="Slide Number Placeholder 48"/>
          <p:cNvSpPr>
            <a:spLocks noGrp="1"/>
          </p:cNvSpPr>
          <p:nvPr>
            <p:ph type="sldNum" sz="quarter" idx="12"/>
          </p:nvPr>
        </p:nvSpPr>
        <p:spPr/>
        <p:txBody>
          <a:bodyPr/>
          <a:lstStyle/>
          <a:p>
            <a:fld id="{B6F15528-21DE-4FAA-801E-634DDDAF4B2B}" type="slidenum">
              <a:rPr lang="en-US" smtClean="0"/>
              <a:pPr/>
              <a:t>13</a:t>
            </a:fld>
            <a:endParaRPr lang="en-US"/>
          </a:p>
        </p:txBody>
      </p:sp>
      <p:graphicFrame>
        <p:nvGraphicFramePr>
          <p:cNvPr id="55" name="Chart 54"/>
          <p:cNvGraphicFramePr/>
          <p:nvPr/>
        </p:nvGraphicFramePr>
        <p:xfrm>
          <a:off x="1828800" y="2133600"/>
          <a:ext cx="8610600" cy="38862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0320" y="195783"/>
            <a:ext cx="5389880" cy="443711"/>
          </a:xfrm>
          <a:prstGeom prst="rect">
            <a:avLst/>
          </a:prstGeom>
        </p:spPr>
        <p:txBody>
          <a:bodyPr vert="horz" wrap="square" lIns="0" tIns="12700" rIns="0" bIns="0" rtlCol="0">
            <a:spAutoFit/>
          </a:bodyPr>
          <a:lstStyle/>
          <a:p>
            <a:pPr marL="12700">
              <a:lnSpc>
                <a:spcPct val="100000"/>
              </a:lnSpc>
              <a:spcBef>
                <a:spcPts val="100"/>
              </a:spcBef>
            </a:pPr>
            <a:r>
              <a:rPr sz="2800" b="1" spc="85" dirty="0">
                <a:solidFill>
                  <a:srgbClr val="7030A0"/>
                </a:solidFill>
                <a:latin typeface="Times New Roman" pitchFamily="18" charset="0"/>
                <a:cs typeface="Times New Roman" pitchFamily="18" charset="0"/>
              </a:rPr>
              <a:t>Academics</a:t>
            </a:r>
            <a:r>
              <a:rPr sz="2800" b="1" spc="170" dirty="0">
                <a:solidFill>
                  <a:srgbClr val="7030A0"/>
                </a:solidFill>
                <a:latin typeface="Times New Roman" pitchFamily="18" charset="0"/>
                <a:cs typeface="Times New Roman" pitchFamily="18" charset="0"/>
              </a:rPr>
              <a:t> </a:t>
            </a:r>
            <a:r>
              <a:rPr sz="2800" b="1" dirty="0">
                <a:solidFill>
                  <a:srgbClr val="7030A0"/>
                </a:solidFill>
                <a:latin typeface="Times New Roman" pitchFamily="18" charset="0"/>
                <a:cs typeface="Times New Roman" pitchFamily="18" charset="0"/>
              </a:rPr>
              <a:t>Highlights</a:t>
            </a:r>
            <a:endParaRPr sz="2800" b="1">
              <a:solidFill>
                <a:srgbClr val="7030A0"/>
              </a:solidFill>
              <a:latin typeface="Times New Roman" pitchFamily="18" charset="0"/>
              <a:cs typeface="Times New Roman" pitchFamily="18" charset="0"/>
            </a:endParaRPr>
          </a:p>
        </p:txBody>
      </p:sp>
      <p:sp>
        <p:nvSpPr>
          <p:cNvPr id="33" name="Date Placeholder 32"/>
          <p:cNvSpPr>
            <a:spLocks noGrp="1"/>
          </p:cNvSpPr>
          <p:nvPr>
            <p:ph type="dt" sz="half" idx="10"/>
          </p:nvPr>
        </p:nvSpPr>
        <p:spPr/>
        <p:txBody>
          <a:bodyPr/>
          <a:lstStyle/>
          <a:p>
            <a:fld id="{6AF4985B-8C0C-43AB-88AC-150CDC24A70A}" type="datetime1">
              <a:rPr lang="en-US" smtClean="0"/>
              <a:pPr/>
              <a:t>11/3/2023</a:t>
            </a:fld>
            <a:endParaRPr lang="en-US"/>
          </a:p>
        </p:txBody>
      </p:sp>
      <p:sp>
        <p:nvSpPr>
          <p:cNvPr id="34" name="Slide Number Placeholder 33"/>
          <p:cNvSpPr>
            <a:spLocks noGrp="1"/>
          </p:cNvSpPr>
          <p:nvPr>
            <p:ph type="sldNum" sz="quarter" idx="12"/>
          </p:nvPr>
        </p:nvSpPr>
        <p:spPr/>
        <p:txBody>
          <a:bodyPr/>
          <a:lstStyle/>
          <a:p>
            <a:fld id="{B6F15528-21DE-4FAA-801E-634DDDAF4B2B}" type="slidenum">
              <a:rPr lang="en-US" smtClean="0"/>
              <a:pPr/>
              <a:t>14</a:t>
            </a:fld>
            <a:endParaRPr lang="en-US"/>
          </a:p>
        </p:txBody>
      </p:sp>
      <p:grpSp>
        <p:nvGrpSpPr>
          <p:cNvPr id="3" name="object 3"/>
          <p:cNvGrpSpPr/>
          <p:nvPr/>
        </p:nvGrpSpPr>
        <p:grpSpPr>
          <a:xfrm>
            <a:off x="4017264" y="2377439"/>
            <a:ext cx="5560695" cy="3419475"/>
            <a:chOff x="4017264" y="2377439"/>
            <a:chExt cx="5560695" cy="3419475"/>
          </a:xfrm>
        </p:grpSpPr>
        <p:sp>
          <p:nvSpPr>
            <p:cNvPr id="4" name="object 4"/>
            <p:cNvSpPr/>
            <p:nvPr/>
          </p:nvSpPr>
          <p:spPr>
            <a:xfrm>
              <a:off x="4058412" y="2420111"/>
              <a:ext cx="5156200" cy="3014980"/>
            </a:xfrm>
            <a:custGeom>
              <a:avLst/>
              <a:gdLst/>
              <a:ahLst/>
              <a:cxnLst/>
              <a:rect l="l" t="t" r="r" b="b"/>
              <a:pathLst>
                <a:path w="5156200" h="3014979">
                  <a:moveTo>
                    <a:pt x="5155692" y="0"/>
                  </a:moveTo>
                  <a:lnTo>
                    <a:pt x="0" y="0"/>
                  </a:lnTo>
                  <a:lnTo>
                    <a:pt x="0" y="3014472"/>
                  </a:lnTo>
                  <a:lnTo>
                    <a:pt x="5155692" y="3014472"/>
                  </a:lnTo>
                  <a:lnTo>
                    <a:pt x="5155692" y="0"/>
                  </a:lnTo>
                  <a:close/>
                </a:path>
              </a:pathLst>
            </a:custGeom>
            <a:solidFill>
              <a:srgbClr val="BEBEBE"/>
            </a:solidFill>
          </p:spPr>
          <p:txBody>
            <a:bodyPr wrap="square" lIns="0" tIns="0" rIns="0" bIns="0" rtlCol="0"/>
            <a:lstStyle/>
            <a:p>
              <a:endParaRPr/>
            </a:p>
          </p:txBody>
        </p:sp>
        <p:pic>
          <p:nvPicPr>
            <p:cNvPr id="5" name="object 5"/>
            <p:cNvPicPr/>
            <p:nvPr/>
          </p:nvPicPr>
          <p:blipFill>
            <a:blip r:embed="rId3" cstate="print">
              <a:duotone>
                <a:prstClr val="black"/>
                <a:schemeClr val="accent2">
                  <a:tint val="45000"/>
                  <a:satMod val="400000"/>
                </a:schemeClr>
              </a:duotone>
            </a:blip>
            <a:stretch>
              <a:fillRect/>
            </a:stretch>
          </p:blipFill>
          <p:spPr>
            <a:xfrm>
              <a:off x="4017264" y="2377439"/>
              <a:ext cx="5560314" cy="3419094"/>
            </a:xfrm>
            <a:prstGeom prst="rect">
              <a:avLst/>
            </a:prstGeom>
          </p:spPr>
        </p:pic>
      </p:grpSp>
      <p:sp>
        <p:nvSpPr>
          <p:cNvPr id="6" name="object 6"/>
          <p:cNvSpPr txBox="1"/>
          <p:nvPr/>
        </p:nvSpPr>
        <p:spPr>
          <a:xfrm>
            <a:off x="4191000" y="2873120"/>
            <a:ext cx="2514600" cy="736099"/>
          </a:xfrm>
          <a:prstGeom prst="rect">
            <a:avLst/>
          </a:prstGeom>
        </p:spPr>
        <p:txBody>
          <a:bodyPr vert="horz" wrap="square" lIns="0" tIns="43180" rIns="0" bIns="0" rtlCol="0">
            <a:spAutoFit/>
          </a:bodyPr>
          <a:lstStyle/>
          <a:p>
            <a:pPr marL="29209" marR="5080" indent="-17145">
              <a:lnSpc>
                <a:spcPts val="1689"/>
              </a:lnSpc>
              <a:spcBef>
                <a:spcPts val="340"/>
              </a:spcBef>
            </a:pPr>
            <a:r>
              <a:rPr sz="1600" spc="100" dirty="0">
                <a:solidFill>
                  <a:srgbClr val="FFFFFF"/>
                </a:solidFill>
                <a:latin typeface="Cambria"/>
                <a:cs typeface="Cambria"/>
              </a:rPr>
              <a:t>Q</a:t>
            </a:r>
            <a:r>
              <a:rPr sz="1600" b="1" spc="100" dirty="0">
                <a:solidFill>
                  <a:srgbClr val="FFFFFF"/>
                </a:solidFill>
                <a:latin typeface="Cambria"/>
                <a:cs typeface="Cambria"/>
              </a:rPr>
              <a:t>ualified,</a:t>
            </a:r>
            <a:r>
              <a:rPr sz="1600" b="1" spc="135" dirty="0">
                <a:solidFill>
                  <a:srgbClr val="FFFFFF"/>
                </a:solidFill>
                <a:latin typeface="Cambria"/>
                <a:cs typeface="Cambria"/>
              </a:rPr>
              <a:t> </a:t>
            </a:r>
            <a:r>
              <a:rPr sz="1600" b="1" spc="95" dirty="0">
                <a:solidFill>
                  <a:srgbClr val="FFFFFF"/>
                </a:solidFill>
                <a:latin typeface="Cambria"/>
                <a:cs typeface="Cambria"/>
              </a:rPr>
              <a:t>Experienced </a:t>
            </a:r>
            <a:r>
              <a:rPr sz="1600" b="1" spc="-340" dirty="0">
                <a:solidFill>
                  <a:srgbClr val="FFFFFF"/>
                </a:solidFill>
                <a:latin typeface="Cambria"/>
                <a:cs typeface="Cambria"/>
              </a:rPr>
              <a:t> </a:t>
            </a:r>
            <a:r>
              <a:rPr sz="1600" b="1" spc="130" dirty="0">
                <a:solidFill>
                  <a:srgbClr val="FFFFFF"/>
                </a:solidFill>
                <a:latin typeface="Cambria"/>
                <a:cs typeface="Cambria"/>
              </a:rPr>
              <a:t>and</a:t>
            </a:r>
            <a:r>
              <a:rPr sz="1600" b="1" spc="140" dirty="0">
                <a:solidFill>
                  <a:srgbClr val="FFFFFF"/>
                </a:solidFill>
                <a:latin typeface="Cambria"/>
                <a:cs typeface="Cambria"/>
              </a:rPr>
              <a:t> </a:t>
            </a:r>
            <a:r>
              <a:rPr sz="1600" b="1" spc="75">
                <a:solidFill>
                  <a:srgbClr val="FFFFFF"/>
                </a:solidFill>
                <a:latin typeface="Cambria"/>
                <a:cs typeface="Cambria"/>
              </a:rPr>
              <a:t>Motivated</a:t>
            </a:r>
            <a:r>
              <a:rPr sz="1600" b="1" spc="130">
                <a:solidFill>
                  <a:srgbClr val="FFFFFF"/>
                </a:solidFill>
                <a:latin typeface="Cambria"/>
                <a:cs typeface="Cambria"/>
              </a:rPr>
              <a:t> </a:t>
            </a:r>
            <a:r>
              <a:rPr sz="1600" b="1" spc="110">
                <a:solidFill>
                  <a:srgbClr val="FFFFFF"/>
                </a:solidFill>
                <a:latin typeface="Cambria"/>
                <a:cs typeface="Cambria"/>
              </a:rPr>
              <a:t>Faculty</a:t>
            </a:r>
            <a:endParaRPr lang="en-US" sz="1600" b="1" spc="110" dirty="0">
              <a:solidFill>
                <a:srgbClr val="FFFFFF"/>
              </a:solidFill>
              <a:latin typeface="Cambria"/>
              <a:cs typeface="Cambria"/>
            </a:endParaRPr>
          </a:p>
          <a:p>
            <a:pPr marL="29209" marR="5080" indent="-17145" algn="ctr">
              <a:lnSpc>
                <a:spcPts val="1689"/>
              </a:lnSpc>
              <a:spcBef>
                <a:spcPts val="340"/>
              </a:spcBef>
            </a:pPr>
            <a:r>
              <a:rPr lang="en-US" sz="1600" b="1" spc="110" dirty="0">
                <a:solidFill>
                  <a:srgbClr val="FFFFFF"/>
                </a:solidFill>
                <a:latin typeface="Cambria"/>
                <a:cs typeface="Cambria"/>
              </a:rPr>
              <a:t>(16)</a:t>
            </a:r>
            <a:endParaRPr sz="1600" b="1">
              <a:latin typeface="Cambria"/>
              <a:cs typeface="Cambria"/>
            </a:endParaRPr>
          </a:p>
        </p:txBody>
      </p:sp>
      <p:sp>
        <p:nvSpPr>
          <p:cNvPr id="7" name="object 7"/>
          <p:cNvSpPr txBox="1"/>
          <p:nvPr/>
        </p:nvSpPr>
        <p:spPr>
          <a:xfrm>
            <a:off x="7041515" y="2873120"/>
            <a:ext cx="1797685" cy="736099"/>
          </a:xfrm>
          <a:prstGeom prst="rect">
            <a:avLst/>
          </a:prstGeom>
        </p:spPr>
        <p:txBody>
          <a:bodyPr vert="horz" wrap="square" lIns="0" tIns="43180" rIns="0" bIns="0" rtlCol="0">
            <a:spAutoFit/>
          </a:bodyPr>
          <a:lstStyle/>
          <a:p>
            <a:pPr marL="108585" marR="5080" indent="-96520">
              <a:lnSpc>
                <a:spcPts val="1689"/>
              </a:lnSpc>
              <a:spcBef>
                <a:spcPts val="340"/>
              </a:spcBef>
            </a:pPr>
            <a:r>
              <a:rPr sz="1600" b="1" spc="50" dirty="0">
                <a:solidFill>
                  <a:srgbClr val="FFFFFF"/>
                </a:solidFill>
                <a:latin typeface="Cambria"/>
                <a:cs typeface="Cambria"/>
              </a:rPr>
              <a:t>Well</a:t>
            </a:r>
            <a:r>
              <a:rPr sz="1600" b="1" spc="70" dirty="0">
                <a:solidFill>
                  <a:srgbClr val="FFFFFF"/>
                </a:solidFill>
                <a:latin typeface="Cambria"/>
                <a:cs typeface="Cambria"/>
              </a:rPr>
              <a:t> </a:t>
            </a:r>
            <a:r>
              <a:rPr sz="1600" b="1" spc="105">
                <a:solidFill>
                  <a:srgbClr val="FFFFFF"/>
                </a:solidFill>
                <a:latin typeface="Cambria"/>
                <a:cs typeface="Cambria"/>
              </a:rPr>
              <a:t>Equipped </a:t>
            </a:r>
            <a:r>
              <a:rPr sz="1600" b="1" spc="-335">
                <a:solidFill>
                  <a:srgbClr val="FFFFFF"/>
                </a:solidFill>
                <a:latin typeface="Cambria"/>
                <a:cs typeface="Cambria"/>
              </a:rPr>
              <a:t> </a:t>
            </a:r>
            <a:r>
              <a:rPr sz="1600" b="1" spc="75">
                <a:solidFill>
                  <a:srgbClr val="FFFFFF"/>
                </a:solidFill>
                <a:latin typeface="Cambria"/>
                <a:cs typeface="Cambria"/>
              </a:rPr>
              <a:t>Laboratories</a:t>
            </a:r>
            <a:endParaRPr lang="en-US" sz="1600" b="1" spc="75" dirty="0">
              <a:solidFill>
                <a:srgbClr val="FFFFFF"/>
              </a:solidFill>
              <a:latin typeface="Cambria"/>
              <a:cs typeface="Cambria"/>
            </a:endParaRPr>
          </a:p>
          <a:p>
            <a:pPr marL="108585" marR="5080" indent="-96520" algn="ctr">
              <a:lnSpc>
                <a:spcPts val="1689"/>
              </a:lnSpc>
              <a:spcBef>
                <a:spcPts val="340"/>
              </a:spcBef>
            </a:pPr>
            <a:r>
              <a:rPr lang="en-US" sz="1600" b="1" spc="75" dirty="0">
                <a:solidFill>
                  <a:srgbClr val="FFFFFF"/>
                </a:solidFill>
                <a:latin typeface="Cambria"/>
                <a:cs typeface="Cambria"/>
              </a:rPr>
              <a:t>(18)</a:t>
            </a:r>
            <a:endParaRPr sz="1600" b="1">
              <a:latin typeface="Cambria"/>
              <a:cs typeface="Cambria"/>
            </a:endParaRPr>
          </a:p>
        </p:txBody>
      </p:sp>
      <p:sp>
        <p:nvSpPr>
          <p:cNvPr id="8" name="object 8"/>
          <p:cNvSpPr txBox="1"/>
          <p:nvPr/>
        </p:nvSpPr>
        <p:spPr>
          <a:xfrm>
            <a:off x="4419600" y="4343400"/>
            <a:ext cx="1905000" cy="736099"/>
          </a:xfrm>
          <a:prstGeom prst="rect">
            <a:avLst/>
          </a:prstGeom>
        </p:spPr>
        <p:txBody>
          <a:bodyPr vert="horz" wrap="square" lIns="0" tIns="43180" rIns="0" bIns="0" rtlCol="0">
            <a:spAutoFit/>
          </a:bodyPr>
          <a:lstStyle/>
          <a:p>
            <a:pPr marL="15240" marR="5080" indent="-3175" algn="ctr">
              <a:lnSpc>
                <a:spcPts val="1689"/>
              </a:lnSpc>
              <a:spcBef>
                <a:spcPts val="340"/>
              </a:spcBef>
            </a:pPr>
            <a:r>
              <a:rPr sz="1600" b="1" spc="114">
                <a:solidFill>
                  <a:srgbClr val="FFFFFF"/>
                </a:solidFill>
                <a:latin typeface="Cambria"/>
                <a:cs typeface="Cambria"/>
              </a:rPr>
              <a:t>Results</a:t>
            </a:r>
            <a:r>
              <a:rPr sz="1600" b="1" spc="85">
                <a:solidFill>
                  <a:srgbClr val="FFFFFF"/>
                </a:solidFill>
                <a:latin typeface="Cambria"/>
                <a:cs typeface="Cambria"/>
              </a:rPr>
              <a:t> </a:t>
            </a:r>
            <a:r>
              <a:rPr lang="en-US" sz="1600" b="1" spc="85" dirty="0">
                <a:solidFill>
                  <a:srgbClr val="FFFFFF"/>
                </a:solidFill>
                <a:latin typeface="Cambria"/>
                <a:cs typeface="Cambria"/>
              </a:rPr>
              <a:t>(&gt;87%) </a:t>
            </a:r>
            <a:r>
              <a:rPr sz="1600" b="1" spc="130">
                <a:solidFill>
                  <a:srgbClr val="FFFFFF"/>
                </a:solidFill>
                <a:latin typeface="Cambria"/>
                <a:cs typeface="Cambria"/>
              </a:rPr>
              <a:t>and </a:t>
            </a:r>
            <a:r>
              <a:rPr sz="1600" b="1" spc="-335">
                <a:solidFill>
                  <a:srgbClr val="FFFFFF"/>
                </a:solidFill>
                <a:latin typeface="Cambria"/>
                <a:cs typeface="Cambria"/>
              </a:rPr>
              <a:t> </a:t>
            </a:r>
            <a:r>
              <a:rPr sz="1600" b="1" spc="105">
                <a:solidFill>
                  <a:srgbClr val="FFFFFF"/>
                </a:solidFill>
                <a:latin typeface="Cambria"/>
                <a:cs typeface="Cambria"/>
              </a:rPr>
              <a:t>Placements</a:t>
            </a:r>
            <a:endParaRPr lang="en-US" sz="1600" b="1" spc="105" dirty="0">
              <a:solidFill>
                <a:srgbClr val="FFFFFF"/>
              </a:solidFill>
              <a:latin typeface="Cambria"/>
              <a:cs typeface="Cambria"/>
            </a:endParaRPr>
          </a:p>
          <a:p>
            <a:pPr marL="15240" marR="5080" indent="-3175" algn="ctr">
              <a:lnSpc>
                <a:spcPts val="1689"/>
              </a:lnSpc>
              <a:spcBef>
                <a:spcPts val="340"/>
              </a:spcBef>
            </a:pPr>
            <a:r>
              <a:rPr lang="en-US" sz="1600" b="1" spc="105" dirty="0">
                <a:solidFill>
                  <a:srgbClr val="FFFFFF"/>
                </a:solidFill>
                <a:latin typeface="Cambria"/>
                <a:cs typeface="Cambria"/>
              </a:rPr>
              <a:t>(&gt; 75%)</a:t>
            </a:r>
            <a:endParaRPr sz="1600" b="1">
              <a:latin typeface="Cambria"/>
              <a:cs typeface="Cambria"/>
            </a:endParaRPr>
          </a:p>
        </p:txBody>
      </p:sp>
      <p:sp>
        <p:nvSpPr>
          <p:cNvPr id="9" name="object 9"/>
          <p:cNvSpPr txBox="1"/>
          <p:nvPr/>
        </p:nvSpPr>
        <p:spPr>
          <a:xfrm>
            <a:off x="6738366" y="4267200"/>
            <a:ext cx="2329434" cy="954107"/>
          </a:xfrm>
          <a:prstGeom prst="rect">
            <a:avLst/>
          </a:prstGeom>
        </p:spPr>
        <p:txBody>
          <a:bodyPr vert="horz" wrap="square" lIns="0" tIns="43180" rIns="0" bIns="0" rtlCol="0">
            <a:spAutoFit/>
          </a:bodyPr>
          <a:lstStyle/>
          <a:p>
            <a:pPr marL="12700" marR="5080">
              <a:lnSpc>
                <a:spcPts val="1689"/>
              </a:lnSpc>
              <a:spcBef>
                <a:spcPts val="340"/>
              </a:spcBef>
            </a:pPr>
            <a:r>
              <a:rPr sz="1600" b="1" spc="95" dirty="0">
                <a:solidFill>
                  <a:srgbClr val="FFFFFF"/>
                </a:solidFill>
                <a:latin typeface="Cambria"/>
                <a:cs typeface="Cambria"/>
              </a:rPr>
              <a:t>Workshops</a:t>
            </a:r>
            <a:r>
              <a:rPr sz="1600" b="1" spc="180" dirty="0">
                <a:solidFill>
                  <a:srgbClr val="FFFFFF"/>
                </a:solidFill>
                <a:latin typeface="Cambria"/>
                <a:cs typeface="Cambria"/>
              </a:rPr>
              <a:t> </a:t>
            </a:r>
            <a:r>
              <a:rPr sz="1600" b="1" spc="130" dirty="0">
                <a:solidFill>
                  <a:srgbClr val="FFFFFF"/>
                </a:solidFill>
                <a:latin typeface="Cambria"/>
                <a:cs typeface="Cambria"/>
              </a:rPr>
              <a:t>and </a:t>
            </a:r>
            <a:r>
              <a:rPr sz="1600" b="1" spc="135" dirty="0">
                <a:solidFill>
                  <a:srgbClr val="FFFFFF"/>
                </a:solidFill>
                <a:latin typeface="Cambria"/>
                <a:cs typeface="Cambria"/>
              </a:rPr>
              <a:t> </a:t>
            </a:r>
            <a:r>
              <a:rPr sz="1600" b="1" spc="105" dirty="0">
                <a:solidFill>
                  <a:srgbClr val="FFFFFF"/>
                </a:solidFill>
                <a:latin typeface="Cambria"/>
                <a:cs typeface="Cambria"/>
              </a:rPr>
              <a:t>courses</a:t>
            </a:r>
            <a:r>
              <a:rPr sz="1600" b="1" spc="114" dirty="0">
                <a:solidFill>
                  <a:srgbClr val="FFFFFF"/>
                </a:solidFill>
                <a:latin typeface="Cambria"/>
                <a:cs typeface="Cambria"/>
              </a:rPr>
              <a:t> </a:t>
            </a:r>
            <a:r>
              <a:rPr sz="1600" b="1" spc="35" dirty="0">
                <a:solidFill>
                  <a:srgbClr val="FFFFFF"/>
                </a:solidFill>
                <a:latin typeface="Cambria"/>
                <a:cs typeface="Cambria"/>
              </a:rPr>
              <a:t>for</a:t>
            </a:r>
            <a:r>
              <a:rPr sz="1600" b="1" spc="125" dirty="0">
                <a:solidFill>
                  <a:srgbClr val="FFFFFF"/>
                </a:solidFill>
                <a:latin typeface="Cambria"/>
                <a:cs typeface="Cambria"/>
              </a:rPr>
              <a:t> </a:t>
            </a:r>
            <a:r>
              <a:rPr sz="1600" b="1" spc="80">
                <a:solidFill>
                  <a:srgbClr val="FFFFFF"/>
                </a:solidFill>
                <a:latin typeface="Cambria"/>
                <a:cs typeface="Cambria"/>
              </a:rPr>
              <a:t>excellent </a:t>
            </a:r>
            <a:r>
              <a:rPr sz="1600" b="1" spc="-335">
                <a:solidFill>
                  <a:srgbClr val="FFFFFF"/>
                </a:solidFill>
                <a:latin typeface="Cambria"/>
                <a:cs typeface="Cambria"/>
              </a:rPr>
              <a:t> </a:t>
            </a:r>
            <a:r>
              <a:rPr sz="1600" b="1" spc="160">
                <a:solidFill>
                  <a:srgbClr val="FFFFFF"/>
                </a:solidFill>
                <a:latin typeface="Cambria"/>
                <a:cs typeface="Cambria"/>
              </a:rPr>
              <a:t>S</a:t>
            </a:r>
            <a:r>
              <a:rPr lang="en-US" sz="1600" b="1" spc="160" dirty="0">
                <a:solidFill>
                  <a:srgbClr val="FFFFFF"/>
                </a:solidFill>
                <a:latin typeface="Cambria"/>
                <a:cs typeface="Cambria"/>
              </a:rPr>
              <a:t>kill</a:t>
            </a:r>
            <a:r>
              <a:rPr sz="1600" b="1" spc="135">
                <a:solidFill>
                  <a:srgbClr val="FFFFFF"/>
                </a:solidFill>
                <a:latin typeface="Cambria"/>
                <a:cs typeface="Cambria"/>
              </a:rPr>
              <a:t> </a:t>
            </a:r>
            <a:r>
              <a:rPr sz="1600" b="1" spc="80">
                <a:solidFill>
                  <a:srgbClr val="FFFFFF"/>
                </a:solidFill>
                <a:latin typeface="Cambria"/>
                <a:cs typeface="Cambria"/>
              </a:rPr>
              <a:t>development</a:t>
            </a:r>
            <a:endParaRPr lang="en-US" sz="1600" b="1" spc="80" dirty="0">
              <a:solidFill>
                <a:srgbClr val="FFFFFF"/>
              </a:solidFill>
              <a:latin typeface="Cambria"/>
              <a:cs typeface="Cambria"/>
            </a:endParaRPr>
          </a:p>
          <a:p>
            <a:pPr marL="12700" marR="5080" algn="ctr">
              <a:lnSpc>
                <a:spcPts val="1689"/>
              </a:lnSpc>
              <a:spcBef>
                <a:spcPts val="340"/>
              </a:spcBef>
            </a:pPr>
            <a:r>
              <a:rPr lang="en-US" sz="1600" b="1" spc="80" dirty="0">
                <a:solidFill>
                  <a:srgbClr val="FFFFFF"/>
                </a:solidFill>
                <a:latin typeface="Cambria"/>
                <a:cs typeface="Cambria"/>
              </a:rPr>
              <a:t>(39)</a:t>
            </a:r>
            <a:endParaRPr sz="1600" b="1">
              <a:latin typeface="Cambria"/>
              <a:cs typeface="Cambria"/>
            </a:endParaRPr>
          </a:p>
        </p:txBody>
      </p:sp>
      <p:sp>
        <p:nvSpPr>
          <p:cNvPr id="10" name="object 10"/>
          <p:cNvSpPr txBox="1"/>
          <p:nvPr/>
        </p:nvSpPr>
        <p:spPr>
          <a:xfrm>
            <a:off x="6096761" y="3772661"/>
            <a:ext cx="1080770" cy="269240"/>
          </a:xfrm>
          <a:prstGeom prst="rect">
            <a:avLst/>
          </a:prstGeom>
        </p:spPr>
        <p:txBody>
          <a:bodyPr vert="horz" wrap="square" lIns="0" tIns="12065" rIns="0" bIns="0" rtlCol="0">
            <a:spAutoFit/>
          </a:bodyPr>
          <a:lstStyle/>
          <a:p>
            <a:pPr marL="12700">
              <a:lnSpc>
                <a:spcPct val="100000"/>
              </a:lnSpc>
              <a:spcBef>
                <a:spcPts val="95"/>
              </a:spcBef>
            </a:pPr>
            <a:r>
              <a:rPr sz="1600" spc="105" dirty="0">
                <a:latin typeface="Cambria"/>
                <a:cs typeface="Cambria"/>
              </a:rPr>
              <a:t>Academics</a:t>
            </a:r>
            <a:endParaRPr sz="1600">
              <a:latin typeface="Cambria"/>
              <a:cs typeface="Cambria"/>
            </a:endParaRPr>
          </a:p>
        </p:txBody>
      </p:sp>
      <p:grpSp>
        <p:nvGrpSpPr>
          <p:cNvPr id="11" name="object 11"/>
          <p:cNvGrpSpPr/>
          <p:nvPr/>
        </p:nvGrpSpPr>
        <p:grpSpPr>
          <a:xfrm>
            <a:off x="805941" y="1517650"/>
            <a:ext cx="8413115" cy="3921760"/>
            <a:chOff x="805941" y="1517650"/>
            <a:chExt cx="8413115" cy="3921760"/>
          </a:xfrm>
        </p:grpSpPr>
        <p:sp>
          <p:nvSpPr>
            <p:cNvPr id="12" name="object 12"/>
            <p:cNvSpPr/>
            <p:nvPr/>
          </p:nvSpPr>
          <p:spPr>
            <a:xfrm>
              <a:off x="4058412" y="2420111"/>
              <a:ext cx="5156200" cy="3014980"/>
            </a:xfrm>
            <a:custGeom>
              <a:avLst/>
              <a:gdLst/>
              <a:ahLst/>
              <a:cxnLst/>
              <a:rect l="l" t="t" r="r" b="b"/>
              <a:pathLst>
                <a:path w="5156200" h="3014979">
                  <a:moveTo>
                    <a:pt x="0" y="3014472"/>
                  </a:moveTo>
                  <a:lnTo>
                    <a:pt x="5155692" y="3014472"/>
                  </a:lnTo>
                  <a:lnTo>
                    <a:pt x="5155692" y="0"/>
                  </a:lnTo>
                  <a:lnTo>
                    <a:pt x="0" y="0"/>
                  </a:lnTo>
                  <a:lnTo>
                    <a:pt x="0" y="3014472"/>
                  </a:lnTo>
                  <a:close/>
                </a:path>
              </a:pathLst>
            </a:custGeom>
            <a:ln w="9525">
              <a:solidFill>
                <a:srgbClr val="843B0C"/>
              </a:solidFill>
            </a:ln>
          </p:spPr>
          <p:txBody>
            <a:bodyPr wrap="square" lIns="0" tIns="0" rIns="0" bIns="0" rtlCol="0"/>
            <a:lstStyle/>
            <a:p>
              <a:endParaRPr/>
            </a:p>
          </p:txBody>
        </p:sp>
        <p:sp>
          <p:nvSpPr>
            <p:cNvPr id="13" name="object 13"/>
            <p:cNvSpPr/>
            <p:nvPr/>
          </p:nvSpPr>
          <p:spPr>
            <a:xfrm>
              <a:off x="812291" y="1524000"/>
              <a:ext cx="4267200" cy="1143000"/>
            </a:xfrm>
            <a:custGeom>
              <a:avLst/>
              <a:gdLst/>
              <a:ahLst/>
              <a:cxnLst/>
              <a:rect l="l" t="t" r="r" b="b"/>
              <a:pathLst>
                <a:path w="4267200" h="1143000">
                  <a:moveTo>
                    <a:pt x="4076700" y="0"/>
                  </a:moveTo>
                  <a:lnTo>
                    <a:pt x="190499" y="0"/>
                  </a:lnTo>
                  <a:lnTo>
                    <a:pt x="146821" y="5034"/>
                  </a:lnTo>
                  <a:lnTo>
                    <a:pt x="106724" y="19372"/>
                  </a:lnTo>
                  <a:lnTo>
                    <a:pt x="71353" y="41867"/>
                  </a:lnTo>
                  <a:lnTo>
                    <a:pt x="41851" y="71374"/>
                  </a:lnTo>
                  <a:lnTo>
                    <a:pt x="19363" y="106746"/>
                  </a:lnTo>
                  <a:lnTo>
                    <a:pt x="5031" y="146837"/>
                  </a:lnTo>
                  <a:lnTo>
                    <a:pt x="0" y="190500"/>
                  </a:lnTo>
                  <a:lnTo>
                    <a:pt x="0" y="952500"/>
                  </a:lnTo>
                  <a:lnTo>
                    <a:pt x="5031" y="996162"/>
                  </a:lnTo>
                  <a:lnTo>
                    <a:pt x="19363" y="1036253"/>
                  </a:lnTo>
                  <a:lnTo>
                    <a:pt x="41851" y="1071625"/>
                  </a:lnTo>
                  <a:lnTo>
                    <a:pt x="71353" y="1101132"/>
                  </a:lnTo>
                  <a:lnTo>
                    <a:pt x="106724" y="1123627"/>
                  </a:lnTo>
                  <a:lnTo>
                    <a:pt x="146821" y="1137965"/>
                  </a:lnTo>
                  <a:lnTo>
                    <a:pt x="190499" y="1143000"/>
                  </a:lnTo>
                  <a:lnTo>
                    <a:pt x="4076700" y="1143000"/>
                  </a:lnTo>
                  <a:lnTo>
                    <a:pt x="4120362" y="1137965"/>
                  </a:lnTo>
                  <a:lnTo>
                    <a:pt x="4160453" y="1123627"/>
                  </a:lnTo>
                  <a:lnTo>
                    <a:pt x="4195825" y="1101132"/>
                  </a:lnTo>
                  <a:lnTo>
                    <a:pt x="4225332" y="1071625"/>
                  </a:lnTo>
                  <a:lnTo>
                    <a:pt x="4247827" y="1036253"/>
                  </a:lnTo>
                  <a:lnTo>
                    <a:pt x="4262165" y="996162"/>
                  </a:lnTo>
                  <a:lnTo>
                    <a:pt x="4267200" y="952500"/>
                  </a:lnTo>
                  <a:lnTo>
                    <a:pt x="4267200" y="190500"/>
                  </a:lnTo>
                  <a:lnTo>
                    <a:pt x="4262165" y="146837"/>
                  </a:lnTo>
                  <a:lnTo>
                    <a:pt x="4247827" y="106746"/>
                  </a:lnTo>
                  <a:lnTo>
                    <a:pt x="4225332" y="71374"/>
                  </a:lnTo>
                  <a:lnTo>
                    <a:pt x="4195825" y="41867"/>
                  </a:lnTo>
                  <a:lnTo>
                    <a:pt x="4160453" y="19372"/>
                  </a:lnTo>
                  <a:lnTo>
                    <a:pt x="4120362" y="5034"/>
                  </a:lnTo>
                  <a:lnTo>
                    <a:pt x="4076700" y="0"/>
                  </a:lnTo>
                  <a:close/>
                </a:path>
              </a:pathLst>
            </a:custGeom>
            <a:solidFill>
              <a:srgbClr val="FCEDCA"/>
            </a:solidFill>
          </p:spPr>
          <p:txBody>
            <a:bodyPr wrap="square" lIns="0" tIns="0" rIns="0" bIns="0" rtlCol="0"/>
            <a:lstStyle/>
            <a:p>
              <a:endParaRPr/>
            </a:p>
          </p:txBody>
        </p:sp>
        <p:sp>
          <p:nvSpPr>
            <p:cNvPr id="14" name="object 14"/>
            <p:cNvSpPr/>
            <p:nvPr/>
          </p:nvSpPr>
          <p:spPr>
            <a:xfrm>
              <a:off x="812291" y="1524000"/>
              <a:ext cx="4267200" cy="1143000"/>
            </a:xfrm>
            <a:custGeom>
              <a:avLst/>
              <a:gdLst/>
              <a:ahLst/>
              <a:cxnLst/>
              <a:rect l="l" t="t" r="r" b="b"/>
              <a:pathLst>
                <a:path w="4267200" h="1143000">
                  <a:moveTo>
                    <a:pt x="0" y="190500"/>
                  </a:moveTo>
                  <a:lnTo>
                    <a:pt x="5031" y="146837"/>
                  </a:lnTo>
                  <a:lnTo>
                    <a:pt x="19363" y="106746"/>
                  </a:lnTo>
                  <a:lnTo>
                    <a:pt x="41851" y="71374"/>
                  </a:lnTo>
                  <a:lnTo>
                    <a:pt x="71353" y="41867"/>
                  </a:lnTo>
                  <a:lnTo>
                    <a:pt x="106724" y="19372"/>
                  </a:lnTo>
                  <a:lnTo>
                    <a:pt x="146821" y="5034"/>
                  </a:lnTo>
                  <a:lnTo>
                    <a:pt x="190499" y="0"/>
                  </a:lnTo>
                  <a:lnTo>
                    <a:pt x="4076700" y="0"/>
                  </a:lnTo>
                  <a:lnTo>
                    <a:pt x="4120362" y="5034"/>
                  </a:lnTo>
                  <a:lnTo>
                    <a:pt x="4160453" y="19372"/>
                  </a:lnTo>
                  <a:lnTo>
                    <a:pt x="4195825" y="41867"/>
                  </a:lnTo>
                  <a:lnTo>
                    <a:pt x="4225332" y="71374"/>
                  </a:lnTo>
                  <a:lnTo>
                    <a:pt x="4247827" y="106746"/>
                  </a:lnTo>
                  <a:lnTo>
                    <a:pt x="4262165" y="146837"/>
                  </a:lnTo>
                  <a:lnTo>
                    <a:pt x="4267200" y="190500"/>
                  </a:lnTo>
                  <a:lnTo>
                    <a:pt x="4267200" y="952500"/>
                  </a:lnTo>
                  <a:lnTo>
                    <a:pt x="4262165" y="996162"/>
                  </a:lnTo>
                  <a:lnTo>
                    <a:pt x="4247827" y="1036253"/>
                  </a:lnTo>
                  <a:lnTo>
                    <a:pt x="4225332" y="1071625"/>
                  </a:lnTo>
                  <a:lnTo>
                    <a:pt x="4195825" y="1101132"/>
                  </a:lnTo>
                  <a:lnTo>
                    <a:pt x="4160453" y="1123627"/>
                  </a:lnTo>
                  <a:lnTo>
                    <a:pt x="4120362" y="1137965"/>
                  </a:lnTo>
                  <a:lnTo>
                    <a:pt x="4076700" y="1143000"/>
                  </a:lnTo>
                  <a:lnTo>
                    <a:pt x="190499" y="1143000"/>
                  </a:lnTo>
                  <a:lnTo>
                    <a:pt x="146821" y="1137965"/>
                  </a:lnTo>
                  <a:lnTo>
                    <a:pt x="106724" y="1123627"/>
                  </a:lnTo>
                  <a:lnTo>
                    <a:pt x="71353" y="1101132"/>
                  </a:lnTo>
                  <a:lnTo>
                    <a:pt x="41851" y="1071625"/>
                  </a:lnTo>
                  <a:lnTo>
                    <a:pt x="19363" y="1036253"/>
                  </a:lnTo>
                  <a:lnTo>
                    <a:pt x="5031" y="996162"/>
                  </a:lnTo>
                  <a:lnTo>
                    <a:pt x="0" y="952500"/>
                  </a:lnTo>
                  <a:lnTo>
                    <a:pt x="0" y="190500"/>
                  </a:lnTo>
                  <a:close/>
                </a:path>
              </a:pathLst>
            </a:custGeom>
            <a:solidFill>
              <a:srgbClr val="FFFF00"/>
            </a:solidFill>
            <a:ln w="12700">
              <a:solidFill>
                <a:srgbClr val="C48908"/>
              </a:solidFill>
            </a:ln>
          </p:spPr>
          <p:txBody>
            <a:bodyPr wrap="square" lIns="0" tIns="0" rIns="0" bIns="0" rtlCol="0"/>
            <a:lstStyle/>
            <a:p>
              <a:endParaRPr/>
            </a:p>
          </p:txBody>
        </p:sp>
      </p:grpSp>
      <p:sp>
        <p:nvSpPr>
          <p:cNvPr id="15" name="object 15"/>
          <p:cNvSpPr txBox="1"/>
          <p:nvPr/>
        </p:nvSpPr>
        <p:spPr>
          <a:xfrm>
            <a:off x="947418" y="1686271"/>
            <a:ext cx="3853181" cy="752129"/>
          </a:xfrm>
          <a:prstGeom prst="rect">
            <a:avLst/>
          </a:prstGeom>
        </p:spPr>
        <p:txBody>
          <a:bodyPr vert="horz" wrap="square" lIns="0" tIns="13335" rIns="0" bIns="0" rtlCol="0">
            <a:spAutoFit/>
          </a:bodyPr>
          <a:lstStyle/>
          <a:p>
            <a:pPr marL="94615" indent="-82550">
              <a:lnSpc>
                <a:spcPct val="100000"/>
              </a:lnSpc>
              <a:spcBef>
                <a:spcPts val="105"/>
              </a:spcBef>
              <a:buSzPct val="92857"/>
              <a:buFont typeface="Wingdings"/>
              <a:buChar char=""/>
              <a:tabLst>
                <a:tab pos="95250" algn="l"/>
              </a:tabLst>
            </a:pPr>
            <a:r>
              <a:rPr sz="1600" b="1" spc="100" dirty="0">
                <a:solidFill>
                  <a:srgbClr val="0000FF"/>
                </a:solidFill>
                <a:latin typeface="Times New Roman" pitchFamily="18" charset="0"/>
                <a:cs typeface="Times New Roman" pitchFamily="18" charset="0"/>
              </a:rPr>
              <a:t>Faculty</a:t>
            </a:r>
            <a:r>
              <a:rPr sz="1600" b="1" spc="110" dirty="0">
                <a:solidFill>
                  <a:srgbClr val="0000FF"/>
                </a:solidFill>
                <a:latin typeface="Times New Roman" pitchFamily="18" charset="0"/>
                <a:cs typeface="Times New Roman" pitchFamily="18" charset="0"/>
              </a:rPr>
              <a:t> </a:t>
            </a:r>
            <a:r>
              <a:rPr sz="1600" b="1" spc="65" dirty="0">
                <a:solidFill>
                  <a:srgbClr val="0000FF"/>
                </a:solidFill>
                <a:latin typeface="Times New Roman" pitchFamily="18" charset="0"/>
                <a:cs typeface="Times New Roman" pitchFamily="18" charset="0"/>
              </a:rPr>
              <a:t>average</a:t>
            </a:r>
            <a:r>
              <a:rPr sz="1600" b="1" spc="90" dirty="0">
                <a:solidFill>
                  <a:srgbClr val="0000FF"/>
                </a:solidFill>
                <a:latin typeface="Times New Roman" pitchFamily="18" charset="0"/>
                <a:cs typeface="Times New Roman" pitchFamily="18" charset="0"/>
              </a:rPr>
              <a:t> </a:t>
            </a:r>
            <a:r>
              <a:rPr sz="1600" b="1" spc="75" dirty="0">
                <a:solidFill>
                  <a:srgbClr val="0000FF"/>
                </a:solidFill>
                <a:latin typeface="Times New Roman" pitchFamily="18" charset="0"/>
                <a:cs typeface="Times New Roman" pitchFamily="18" charset="0"/>
              </a:rPr>
              <a:t>age</a:t>
            </a:r>
            <a:r>
              <a:rPr sz="1600" b="1" spc="120" dirty="0">
                <a:solidFill>
                  <a:srgbClr val="0000FF"/>
                </a:solidFill>
                <a:latin typeface="Times New Roman" pitchFamily="18" charset="0"/>
                <a:cs typeface="Times New Roman" pitchFamily="18" charset="0"/>
              </a:rPr>
              <a:t> </a:t>
            </a:r>
            <a:r>
              <a:rPr sz="1600" b="1" spc="30">
                <a:solidFill>
                  <a:srgbClr val="0000FF"/>
                </a:solidFill>
                <a:latin typeface="Times New Roman" pitchFamily="18" charset="0"/>
                <a:cs typeface="Times New Roman" pitchFamily="18" charset="0"/>
              </a:rPr>
              <a:t>-</a:t>
            </a:r>
            <a:r>
              <a:rPr sz="1600" b="1" spc="165">
                <a:solidFill>
                  <a:srgbClr val="0000FF"/>
                </a:solidFill>
                <a:latin typeface="Times New Roman" pitchFamily="18" charset="0"/>
                <a:cs typeface="Times New Roman" pitchFamily="18" charset="0"/>
              </a:rPr>
              <a:t> </a:t>
            </a:r>
            <a:r>
              <a:rPr lang="en-US" sz="1600" b="1" spc="95" dirty="0">
                <a:solidFill>
                  <a:srgbClr val="0000FF"/>
                </a:solidFill>
                <a:latin typeface="Times New Roman" pitchFamily="18" charset="0"/>
                <a:cs typeface="Times New Roman" pitchFamily="18" charset="0"/>
              </a:rPr>
              <a:t>51</a:t>
            </a:r>
            <a:r>
              <a:rPr sz="1600" b="1" spc="145">
                <a:solidFill>
                  <a:srgbClr val="0000FF"/>
                </a:solidFill>
                <a:latin typeface="Times New Roman" pitchFamily="18" charset="0"/>
                <a:cs typeface="Times New Roman" pitchFamily="18" charset="0"/>
              </a:rPr>
              <a:t> </a:t>
            </a:r>
            <a:r>
              <a:rPr sz="1600" b="1" spc="75">
                <a:solidFill>
                  <a:srgbClr val="0000FF"/>
                </a:solidFill>
                <a:latin typeface="Times New Roman" pitchFamily="18" charset="0"/>
                <a:cs typeface="Times New Roman" pitchFamily="18" charset="0"/>
              </a:rPr>
              <a:t>yrs</a:t>
            </a:r>
            <a:endParaRPr sz="1600" b="1">
              <a:solidFill>
                <a:srgbClr val="0000FF"/>
              </a:solidFill>
              <a:latin typeface="Times New Roman" pitchFamily="18" charset="0"/>
              <a:cs typeface="Times New Roman" pitchFamily="18" charset="0"/>
            </a:endParaRPr>
          </a:p>
          <a:p>
            <a:pPr marL="94615" indent="-82550">
              <a:lnSpc>
                <a:spcPct val="100000"/>
              </a:lnSpc>
              <a:spcBef>
                <a:spcPts val="5"/>
              </a:spcBef>
              <a:buSzPct val="92857"/>
              <a:buFont typeface="Wingdings"/>
              <a:buChar char=""/>
              <a:tabLst>
                <a:tab pos="95250" algn="l"/>
              </a:tabLst>
            </a:pPr>
            <a:r>
              <a:rPr sz="1600" b="1" spc="100" dirty="0">
                <a:solidFill>
                  <a:srgbClr val="0000FF"/>
                </a:solidFill>
                <a:latin typeface="Times New Roman" pitchFamily="18" charset="0"/>
                <a:cs typeface="Times New Roman" pitchFamily="18" charset="0"/>
              </a:rPr>
              <a:t>Faculty</a:t>
            </a:r>
            <a:r>
              <a:rPr sz="1600" b="1" spc="114" dirty="0">
                <a:solidFill>
                  <a:srgbClr val="0000FF"/>
                </a:solidFill>
                <a:latin typeface="Times New Roman" pitchFamily="18" charset="0"/>
                <a:cs typeface="Times New Roman" pitchFamily="18" charset="0"/>
              </a:rPr>
              <a:t> </a:t>
            </a:r>
            <a:r>
              <a:rPr sz="1600" b="1" spc="90" dirty="0">
                <a:solidFill>
                  <a:srgbClr val="0000FF"/>
                </a:solidFill>
                <a:latin typeface="Times New Roman" pitchFamily="18" charset="0"/>
                <a:cs typeface="Times New Roman" pitchFamily="18" charset="0"/>
              </a:rPr>
              <a:t>avg.</a:t>
            </a:r>
            <a:r>
              <a:rPr sz="1600" b="1" spc="120" dirty="0">
                <a:solidFill>
                  <a:srgbClr val="0000FF"/>
                </a:solidFill>
                <a:latin typeface="Times New Roman" pitchFamily="18" charset="0"/>
                <a:cs typeface="Times New Roman" pitchFamily="18" charset="0"/>
              </a:rPr>
              <a:t> </a:t>
            </a:r>
            <a:r>
              <a:rPr sz="1600" b="1" spc="65" dirty="0">
                <a:solidFill>
                  <a:srgbClr val="0000FF"/>
                </a:solidFill>
                <a:latin typeface="Times New Roman" pitchFamily="18" charset="0"/>
                <a:cs typeface="Times New Roman" pitchFamily="18" charset="0"/>
              </a:rPr>
              <a:t>experience</a:t>
            </a:r>
            <a:r>
              <a:rPr sz="1600" b="1" spc="140" dirty="0">
                <a:solidFill>
                  <a:srgbClr val="0000FF"/>
                </a:solidFill>
                <a:latin typeface="Times New Roman" pitchFamily="18" charset="0"/>
                <a:cs typeface="Times New Roman" pitchFamily="18" charset="0"/>
              </a:rPr>
              <a:t> </a:t>
            </a:r>
            <a:r>
              <a:rPr sz="1600" b="1" spc="185">
                <a:solidFill>
                  <a:srgbClr val="0000FF"/>
                </a:solidFill>
                <a:latin typeface="Times New Roman" pitchFamily="18" charset="0"/>
                <a:cs typeface="Times New Roman" pitchFamily="18" charset="0"/>
              </a:rPr>
              <a:t>–</a:t>
            </a:r>
            <a:r>
              <a:rPr sz="1600" b="1" spc="-5">
                <a:solidFill>
                  <a:srgbClr val="0000FF"/>
                </a:solidFill>
                <a:latin typeface="Times New Roman" pitchFamily="18" charset="0"/>
                <a:cs typeface="Times New Roman" pitchFamily="18" charset="0"/>
              </a:rPr>
              <a:t> </a:t>
            </a:r>
            <a:r>
              <a:rPr sz="1600" b="1" spc="95">
                <a:solidFill>
                  <a:srgbClr val="0000FF"/>
                </a:solidFill>
                <a:latin typeface="Times New Roman" pitchFamily="18" charset="0"/>
                <a:cs typeface="Times New Roman" pitchFamily="18" charset="0"/>
              </a:rPr>
              <a:t>1</a:t>
            </a:r>
            <a:r>
              <a:rPr lang="en-US" sz="1600" b="1" spc="95" dirty="0">
                <a:solidFill>
                  <a:srgbClr val="0000FF"/>
                </a:solidFill>
                <a:latin typeface="Times New Roman" pitchFamily="18" charset="0"/>
                <a:cs typeface="Times New Roman" pitchFamily="18" charset="0"/>
              </a:rPr>
              <a:t>9</a:t>
            </a:r>
            <a:r>
              <a:rPr sz="1600" b="1" spc="125">
                <a:solidFill>
                  <a:srgbClr val="0000FF"/>
                </a:solidFill>
                <a:latin typeface="Times New Roman" pitchFamily="18" charset="0"/>
                <a:cs typeface="Times New Roman" pitchFamily="18" charset="0"/>
              </a:rPr>
              <a:t> </a:t>
            </a:r>
            <a:r>
              <a:rPr sz="1600" b="1" spc="65" dirty="0">
                <a:solidFill>
                  <a:srgbClr val="0000FF"/>
                </a:solidFill>
                <a:latin typeface="Times New Roman" pitchFamily="18" charset="0"/>
                <a:cs typeface="Times New Roman" pitchFamily="18" charset="0"/>
              </a:rPr>
              <a:t>yrs</a:t>
            </a:r>
            <a:endParaRPr sz="1600" b="1">
              <a:solidFill>
                <a:srgbClr val="0000FF"/>
              </a:solidFill>
              <a:latin typeface="Times New Roman" pitchFamily="18" charset="0"/>
              <a:cs typeface="Times New Roman" pitchFamily="18" charset="0"/>
            </a:endParaRPr>
          </a:p>
          <a:p>
            <a:pPr marL="94615" indent="-82550">
              <a:lnSpc>
                <a:spcPct val="100000"/>
              </a:lnSpc>
              <a:buSzPct val="92857"/>
              <a:buFont typeface="Wingdings"/>
              <a:buChar char=""/>
              <a:tabLst>
                <a:tab pos="95250" algn="l"/>
              </a:tabLst>
            </a:pPr>
            <a:r>
              <a:rPr sz="1600" b="1" spc="130" dirty="0">
                <a:solidFill>
                  <a:srgbClr val="0000FF"/>
                </a:solidFill>
                <a:latin typeface="Times New Roman" pitchFamily="18" charset="0"/>
                <a:cs typeface="Times New Roman" pitchFamily="18" charset="0"/>
              </a:rPr>
              <a:t>Maximum</a:t>
            </a:r>
            <a:r>
              <a:rPr sz="1600" b="1" spc="85" dirty="0">
                <a:solidFill>
                  <a:srgbClr val="0000FF"/>
                </a:solidFill>
                <a:latin typeface="Times New Roman" pitchFamily="18" charset="0"/>
                <a:cs typeface="Times New Roman" pitchFamily="18" charset="0"/>
              </a:rPr>
              <a:t> </a:t>
            </a:r>
            <a:r>
              <a:rPr sz="1600" b="1" spc="70" dirty="0">
                <a:solidFill>
                  <a:srgbClr val="0000FF"/>
                </a:solidFill>
                <a:latin typeface="Times New Roman" pitchFamily="18" charset="0"/>
                <a:cs typeface="Times New Roman" pitchFamily="18" charset="0"/>
              </a:rPr>
              <a:t>experience</a:t>
            </a:r>
            <a:r>
              <a:rPr sz="1600" b="1" spc="85" dirty="0">
                <a:solidFill>
                  <a:srgbClr val="0000FF"/>
                </a:solidFill>
                <a:latin typeface="Times New Roman" pitchFamily="18" charset="0"/>
                <a:cs typeface="Times New Roman" pitchFamily="18" charset="0"/>
              </a:rPr>
              <a:t> </a:t>
            </a:r>
            <a:r>
              <a:rPr sz="1600" b="1" spc="75">
                <a:solidFill>
                  <a:srgbClr val="0000FF"/>
                </a:solidFill>
                <a:latin typeface="Times New Roman" pitchFamily="18" charset="0"/>
                <a:cs typeface="Times New Roman" pitchFamily="18" charset="0"/>
              </a:rPr>
              <a:t>:</a:t>
            </a:r>
            <a:r>
              <a:rPr sz="1600" b="1" spc="135">
                <a:solidFill>
                  <a:srgbClr val="0000FF"/>
                </a:solidFill>
                <a:latin typeface="Times New Roman" pitchFamily="18" charset="0"/>
                <a:cs typeface="Times New Roman" pitchFamily="18" charset="0"/>
              </a:rPr>
              <a:t> </a:t>
            </a:r>
            <a:r>
              <a:rPr lang="en-US" sz="1600" b="1" spc="95" dirty="0">
                <a:solidFill>
                  <a:srgbClr val="0000FF"/>
                </a:solidFill>
                <a:latin typeface="Times New Roman" pitchFamily="18" charset="0"/>
                <a:cs typeface="Times New Roman" pitchFamily="18" charset="0"/>
              </a:rPr>
              <a:t>29</a:t>
            </a:r>
            <a:r>
              <a:rPr sz="1600" b="1" spc="120">
                <a:solidFill>
                  <a:srgbClr val="0000FF"/>
                </a:solidFill>
                <a:latin typeface="Times New Roman" pitchFamily="18" charset="0"/>
                <a:cs typeface="Times New Roman" pitchFamily="18" charset="0"/>
              </a:rPr>
              <a:t> </a:t>
            </a:r>
            <a:r>
              <a:rPr sz="1600" b="1" spc="65" dirty="0">
                <a:solidFill>
                  <a:srgbClr val="0000FF"/>
                </a:solidFill>
                <a:latin typeface="Times New Roman" pitchFamily="18" charset="0"/>
                <a:cs typeface="Times New Roman" pitchFamily="18" charset="0"/>
              </a:rPr>
              <a:t>yrs</a:t>
            </a:r>
            <a:endParaRPr sz="1600" b="1">
              <a:solidFill>
                <a:srgbClr val="0000FF"/>
              </a:solidFill>
              <a:latin typeface="Times New Roman" pitchFamily="18" charset="0"/>
              <a:cs typeface="Times New Roman" pitchFamily="18" charset="0"/>
            </a:endParaRPr>
          </a:p>
        </p:txBody>
      </p:sp>
      <p:grpSp>
        <p:nvGrpSpPr>
          <p:cNvPr id="16" name="object 16"/>
          <p:cNvGrpSpPr/>
          <p:nvPr/>
        </p:nvGrpSpPr>
        <p:grpSpPr>
          <a:xfrm>
            <a:off x="914400" y="4953000"/>
            <a:ext cx="10782935" cy="1384300"/>
            <a:chOff x="1010158" y="5022850"/>
            <a:chExt cx="10782935" cy="1384300"/>
          </a:xfrm>
          <a:solidFill>
            <a:srgbClr val="FFFF00"/>
          </a:solidFill>
        </p:grpSpPr>
        <p:sp>
          <p:nvSpPr>
            <p:cNvPr id="17" name="object 17"/>
            <p:cNvSpPr/>
            <p:nvPr/>
          </p:nvSpPr>
          <p:spPr>
            <a:xfrm>
              <a:off x="1016508" y="5029200"/>
              <a:ext cx="3860800" cy="1371600"/>
            </a:xfrm>
            <a:custGeom>
              <a:avLst/>
              <a:gdLst/>
              <a:ahLst/>
              <a:cxnLst/>
              <a:rect l="l" t="t" r="r" b="b"/>
              <a:pathLst>
                <a:path w="3860800" h="1371600">
                  <a:moveTo>
                    <a:pt x="3521709" y="0"/>
                  </a:moveTo>
                  <a:lnTo>
                    <a:pt x="338581" y="0"/>
                  </a:lnTo>
                  <a:lnTo>
                    <a:pt x="292643" y="3091"/>
                  </a:lnTo>
                  <a:lnTo>
                    <a:pt x="248581" y="12097"/>
                  </a:lnTo>
                  <a:lnTo>
                    <a:pt x="206800" y="26614"/>
                  </a:lnTo>
                  <a:lnTo>
                    <a:pt x="167703" y="46237"/>
                  </a:lnTo>
                  <a:lnTo>
                    <a:pt x="131694" y="70562"/>
                  </a:lnTo>
                  <a:lnTo>
                    <a:pt x="99177" y="99186"/>
                  </a:lnTo>
                  <a:lnTo>
                    <a:pt x="70555" y="131705"/>
                  </a:lnTo>
                  <a:lnTo>
                    <a:pt x="46231" y="167715"/>
                  </a:lnTo>
                  <a:lnTo>
                    <a:pt x="26610" y="206811"/>
                  </a:lnTo>
                  <a:lnTo>
                    <a:pt x="12096" y="248590"/>
                  </a:lnTo>
                  <a:lnTo>
                    <a:pt x="3091" y="292648"/>
                  </a:lnTo>
                  <a:lnTo>
                    <a:pt x="0" y="338581"/>
                  </a:lnTo>
                  <a:lnTo>
                    <a:pt x="0" y="1032967"/>
                  </a:lnTo>
                  <a:lnTo>
                    <a:pt x="3091" y="1078917"/>
                  </a:lnTo>
                  <a:lnTo>
                    <a:pt x="12096" y="1122988"/>
                  </a:lnTo>
                  <a:lnTo>
                    <a:pt x="26610" y="1164777"/>
                  </a:lnTo>
                  <a:lnTo>
                    <a:pt x="46231" y="1203880"/>
                  </a:lnTo>
                  <a:lnTo>
                    <a:pt x="70555" y="1239894"/>
                  </a:lnTo>
                  <a:lnTo>
                    <a:pt x="99177" y="1272416"/>
                  </a:lnTo>
                  <a:lnTo>
                    <a:pt x="131694" y="1301041"/>
                  </a:lnTo>
                  <a:lnTo>
                    <a:pt x="167703" y="1325366"/>
                  </a:lnTo>
                  <a:lnTo>
                    <a:pt x="206800" y="1344988"/>
                  </a:lnTo>
                  <a:lnTo>
                    <a:pt x="248581" y="1359503"/>
                  </a:lnTo>
                  <a:lnTo>
                    <a:pt x="292643" y="1368508"/>
                  </a:lnTo>
                  <a:lnTo>
                    <a:pt x="338581" y="1371600"/>
                  </a:lnTo>
                  <a:lnTo>
                    <a:pt x="3521709" y="1371600"/>
                  </a:lnTo>
                  <a:lnTo>
                    <a:pt x="3567643" y="1368508"/>
                  </a:lnTo>
                  <a:lnTo>
                    <a:pt x="3611701" y="1359503"/>
                  </a:lnTo>
                  <a:lnTo>
                    <a:pt x="3653480" y="1344988"/>
                  </a:lnTo>
                  <a:lnTo>
                    <a:pt x="3692576" y="1325366"/>
                  </a:lnTo>
                  <a:lnTo>
                    <a:pt x="3728586" y="1301041"/>
                  </a:lnTo>
                  <a:lnTo>
                    <a:pt x="3761104" y="1272416"/>
                  </a:lnTo>
                  <a:lnTo>
                    <a:pt x="3789729" y="1239894"/>
                  </a:lnTo>
                  <a:lnTo>
                    <a:pt x="3814054" y="1203880"/>
                  </a:lnTo>
                  <a:lnTo>
                    <a:pt x="3833677" y="1164777"/>
                  </a:lnTo>
                  <a:lnTo>
                    <a:pt x="3848194" y="1122988"/>
                  </a:lnTo>
                  <a:lnTo>
                    <a:pt x="3857200" y="1078917"/>
                  </a:lnTo>
                  <a:lnTo>
                    <a:pt x="3860291" y="1032967"/>
                  </a:lnTo>
                  <a:lnTo>
                    <a:pt x="3860291" y="338581"/>
                  </a:lnTo>
                  <a:lnTo>
                    <a:pt x="3857200" y="292648"/>
                  </a:lnTo>
                  <a:lnTo>
                    <a:pt x="3848194" y="248590"/>
                  </a:lnTo>
                  <a:lnTo>
                    <a:pt x="3833677" y="206811"/>
                  </a:lnTo>
                  <a:lnTo>
                    <a:pt x="3814054" y="167715"/>
                  </a:lnTo>
                  <a:lnTo>
                    <a:pt x="3789729" y="131705"/>
                  </a:lnTo>
                  <a:lnTo>
                    <a:pt x="3761104" y="99187"/>
                  </a:lnTo>
                  <a:lnTo>
                    <a:pt x="3728586" y="70562"/>
                  </a:lnTo>
                  <a:lnTo>
                    <a:pt x="3692576" y="46237"/>
                  </a:lnTo>
                  <a:lnTo>
                    <a:pt x="3653480" y="26614"/>
                  </a:lnTo>
                  <a:lnTo>
                    <a:pt x="3611701" y="12097"/>
                  </a:lnTo>
                  <a:lnTo>
                    <a:pt x="3567643" y="3091"/>
                  </a:lnTo>
                  <a:lnTo>
                    <a:pt x="3521709" y="0"/>
                  </a:lnTo>
                  <a:close/>
                </a:path>
              </a:pathLst>
            </a:custGeom>
            <a:grpFill/>
          </p:spPr>
          <p:txBody>
            <a:bodyPr wrap="square" lIns="0" tIns="0" rIns="0" bIns="0" rtlCol="0"/>
            <a:lstStyle/>
            <a:p>
              <a:endParaRPr/>
            </a:p>
          </p:txBody>
        </p:sp>
        <p:sp>
          <p:nvSpPr>
            <p:cNvPr id="18" name="object 18"/>
            <p:cNvSpPr/>
            <p:nvPr/>
          </p:nvSpPr>
          <p:spPr>
            <a:xfrm>
              <a:off x="1016508" y="5029200"/>
              <a:ext cx="3860800" cy="1371600"/>
            </a:xfrm>
            <a:custGeom>
              <a:avLst/>
              <a:gdLst/>
              <a:ahLst/>
              <a:cxnLst/>
              <a:rect l="l" t="t" r="r" b="b"/>
              <a:pathLst>
                <a:path w="3860800" h="1371600">
                  <a:moveTo>
                    <a:pt x="0" y="338581"/>
                  </a:moveTo>
                  <a:lnTo>
                    <a:pt x="3091" y="292648"/>
                  </a:lnTo>
                  <a:lnTo>
                    <a:pt x="12096" y="248590"/>
                  </a:lnTo>
                  <a:lnTo>
                    <a:pt x="26610" y="206811"/>
                  </a:lnTo>
                  <a:lnTo>
                    <a:pt x="46231" y="167715"/>
                  </a:lnTo>
                  <a:lnTo>
                    <a:pt x="70555" y="131705"/>
                  </a:lnTo>
                  <a:lnTo>
                    <a:pt x="99177" y="99186"/>
                  </a:lnTo>
                  <a:lnTo>
                    <a:pt x="131694" y="70562"/>
                  </a:lnTo>
                  <a:lnTo>
                    <a:pt x="167703" y="46237"/>
                  </a:lnTo>
                  <a:lnTo>
                    <a:pt x="206800" y="26614"/>
                  </a:lnTo>
                  <a:lnTo>
                    <a:pt x="248581" y="12097"/>
                  </a:lnTo>
                  <a:lnTo>
                    <a:pt x="292643" y="3091"/>
                  </a:lnTo>
                  <a:lnTo>
                    <a:pt x="338581" y="0"/>
                  </a:lnTo>
                  <a:lnTo>
                    <a:pt x="3521709" y="0"/>
                  </a:lnTo>
                  <a:lnTo>
                    <a:pt x="3567643" y="3091"/>
                  </a:lnTo>
                  <a:lnTo>
                    <a:pt x="3611701" y="12097"/>
                  </a:lnTo>
                  <a:lnTo>
                    <a:pt x="3653480" y="26614"/>
                  </a:lnTo>
                  <a:lnTo>
                    <a:pt x="3692576" y="46237"/>
                  </a:lnTo>
                  <a:lnTo>
                    <a:pt x="3728586" y="70562"/>
                  </a:lnTo>
                  <a:lnTo>
                    <a:pt x="3761104" y="99187"/>
                  </a:lnTo>
                  <a:lnTo>
                    <a:pt x="3789729" y="131705"/>
                  </a:lnTo>
                  <a:lnTo>
                    <a:pt x="3814054" y="167715"/>
                  </a:lnTo>
                  <a:lnTo>
                    <a:pt x="3833677" y="206811"/>
                  </a:lnTo>
                  <a:lnTo>
                    <a:pt x="3848194" y="248590"/>
                  </a:lnTo>
                  <a:lnTo>
                    <a:pt x="3857200" y="292648"/>
                  </a:lnTo>
                  <a:lnTo>
                    <a:pt x="3860291" y="338581"/>
                  </a:lnTo>
                  <a:lnTo>
                    <a:pt x="3860291" y="1032967"/>
                  </a:lnTo>
                  <a:lnTo>
                    <a:pt x="3857200" y="1078917"/>
                  </a:lnTo>
                  <a:lnTo>
                    <a:pt x="3848194" y="1122988"/>
                  </a:lnTo>
                  <a:lnTo>
                    <a:pt x="3833677" y="1164777"/>
                  </a:lnTo>
                  <a:lnTo>
                    <a:pt x="3814054" y="1203880"/>
                  </a:lnTo>
                  <a:lnTo>
                    <a:pt x="3789729" y="1239894"/>
                  </a:lnTo>
                  <a:lnTo>
                    <a:pt x="3761104" y="1272416"/>
                  </a:lnTo>
                  <a:lnTo>
                    <a:pt x="3728586" y="1301041"/>
                  </a:lnTo>
                  <a:lnTo>
                    <a:pt x="3692576" y="1325366"/>
                  </a:lnTo>
                  <a:lnTo>
                    <a:pt x="3653480" y="1344988"/>
                  </a:lnTo>
                  <a:lnTo>
                    <a:pt x="3611701" y="1359503"/>
                  </a:lnTo>
                  <a:lnTo>
                    <a:pt x="3567643" y="1368508"/>
                  </a:lnTo>
                  <a:lnTo>
                    <a:pt x="3521709" y="1371600"/>
                  </a:lnTo>
                  <a:lnTo>
                    <a:pt x="338581" y="1371600"/>
                  </a:lnTo>
                  <a:lnTo>
                    <a:pt x="292643" y="1368508"/>
                  </a:lnTo>
                  <a:lnTo>
                    <a:pt x="248581" y="1359503"/>
                  </a:lnTo>
                  <a:lnTo>
                    <a:pt x="206800" y="1344988"/>
                  </a:lnTo>
                  <a:lnTo>
                    <a:pt x="167703" y="1325366"/>
                  </a:lnTo>
                  <a:lnTo>
                    <a:pt x="131694" y="1301041"/>
                  </a:lnTo>
                  <a:lnTo>
                    <a:pt x="99177" y="1272416"/>
                  </a:lnTo>
                  <a:lnTo>
                    <a:pt x="70555" y="1239894"/>
                  </a:lnTo>
                  <a:lnTo>
                    <a:pt x="46231" y="1203880"/>
                  </a:lnTo>
                  <a:lnTo>
                    <a:pt x="26610" y="1164777"/>
                  </a:lnTo>
                  <a:lnTo>
                    <a:pt x="12096" y="1122988"/>
                  </a:lnTo>
                  <a:lnTo>
                    <a:pt x="3091" y="1078917"/>
                  </a:lnTo>
                  <a:lnTo>
                    <a:pt x="0" y="1032967"/>
                  </a:lnTo>
                  <a:lnTo>
                    <a:pt x="0" y="338581"/>
                  </a:lnTo>
                  <a:close/>
                </a:path>
              </a:pathLst>
            </a:custGeom>
            <a:grpFill/>
            <a:ln w="12700">
              <a:solidFill>
                <a:srgbClr val="C48908"/>
              </a:solidFill>
            </a:ln>
          </p:spPr>
          <p:txBody>
            <a:bodyPr wrap="square" lIns="0" tIns="0" rIns="0" bIns="0" rtlCol="0"/>
            <a:lstStyle/>
            <a:p>
              <a:endParaRPr/>
            </a:p>
          </p:txBody>
        </p:sp>
        <p:sp>
          <p:nvSpPr>
            <p:cNvPr id="19" name="object 19"/>
            <p:cNvSpPr/>
            <p:nvPr/>
          </p:nvSpPr>
          <p:spPr>
            <a:xfrm>
              <a:off x="8432291" y="5181600"/>
              <a:ext cx="3354704" cy="1140460"/>
            </a:xfrm>
            <a:custGeom>
              <a:avLst/>
              <a:gdLst/>
              <a:ahLst/>
              <a:cxnLst/>
              <a:rect l="l" t="t" r="r" b="b"/>
              <a:pathLst>
                <a:path w="3354704" h="1140460">
                  <a:moveTo>
                    <a:pt x="3164331" y="0"/>
                  </a:moveTo>
                  <a:lnTo>
                    <a:pt x="189991" y="0"/>
                  </a:lnTo>
                  <a:lnTo>
                    <a:pt x="139494" y="6788"/>
                  </a:lnTo>
                  <a:lnTo>
                    <a:pt x="94111" y="25945"/>
                  </a:lnTo>
                  <a:lnTo>
                    <a:pt x="55657" y="55657"/>
                  </a:lnTo>
                  <a:lnTo>
                    <a:pt x="25945" y="94111"/>
                  </a:lnTo>
                  <a:lnTo>
                    <a:pt x="6788" y="139494"/>
                  </a:lnTo>
                  <a:lnTo>
                    <a:pt x="0" y="189991"/>
                  </a:lnTo>
                  <a:lnTo>
                    <a:pt x="0" y="949960"/>
                  </a:lnTo>
                  <a:lnTo>
                    <a:pt x="6788" y="1000466"/>
                  </a:lnTo>
                  <a:lnTo>
                    <a:pt x="25945" y="1045851"/>
                  </a:lnTo>
                  <a:lnTo>
                    <a:pt x="55657" y="1084303"/>
                  </a:lnTo>
                  <a:lnTo>
                    <a:pt x="94111" y="1114012"/>
                  </a:lnTo>
                  <a:lnTo>
                    <a:pt x="139494" y="1133165"/>
                  </a:lnTo>
                  <a:lnTo>
                    <a:pt x="189991" y="1139952"/>
                  </a:lnTo>
                  <a:lnTo>
                    <a:pt x="3164331" y="1139952"/>
                  </a:lnTo>
                  <a:lnTo>
                    <a:pt x="3214829" y="1133165"/>
                  </a:lnTo>
                  <a:lnTo>
                    <a:pt x="3260212" y="1114012"/>
                  </a:lnTo>
                  <a:lnTo>
                    <a:pt x="3298666" y="1084303"/>
                  </a:lnTo>
                  <a:lnTo>
                    <a:pt x="3328378" y="1045851"/>
                  </a:lnTo>
                  <a:lnTo>
                    <a:pt x="3347535" y="1000466"/>
                  </a:lnTo>
                  <a:lnTo>
                    <a:pt x="3354324" y="949960"/>
                  </a:lnTo>
                  <a:lnTo>
                    <a:pt x="3354324" y="189991"/>
                  </a:lnTo>
                  <a:lnTo>
                    <a:pt x="3347535" y="139494"/>
                  </a:lnTo>
                  <a:lnTo>
                    <a:pt x="3328378" y="94111"/>
                  </a:lnTo>
                  <a:lnTo>
                    <a:pt x="3298666" y="55657"/>
                  </a:lnTo>
                  <a:lnTo>
                    <a:pt x="3260212" y="25945"/>
                  </a:lnTo>
                  <a:lnTo>
                    <a:pt x="3214829" y="6788"/>
                  </a:lnTo>
                  <a:lnTo>
                    <a:pt x="3164331" y="0"/>
                  </a:lnTo>
                  <a:close/>
                </a:path>
              </a:pathLst>
            </a:custGeom>
            <a:grpFill/>
          </p:spPr>
          <p:txBody>
            <a:bodyPr wrap="square" lIns="0" tIns="0" rIns="0" bIns="0" rtlCol="0"/>
            <a:lstStyle/>
            <a:p>
              <a:endParaRPr/>
            </a:p>
          </p:txBody>
        </p:sp>
        <p:sp>
          <p:nvSpPr>
            <p:cNvPr id="20" name="object 20"/>
            <p:cNvSpPr/>
            <p:nvPr/>
          </p:nvSpPr>
          <p:spPr>
            <a:xfrm>
              <a:off x="8432291" y="5181600"/>
              <a:ext cx="3354704" cy="1140460"/>
            </a:xfrm>
            <a:custGeom>
              <a:avLst/>
              <a:gdLst/>
              <a:ahLst/>
              <a:cxnLst/>
              <a:rect l="l" t="t" r="r" b="b"/>
              <a:pathLst>
                <a:path w="3354704" h="1140460">
                  <a:moveTo>
                    <a:pt x="0" y="189991"/>
                  </a:moveTo>
                  <a:lnTo>
                    <a:pt x="6788" y="139494"/>
                  </a:lnTo>
                  <a:lnTo>
                    <a:pt x="25945" y="94111"/>
                  </a:lnTo>
                  <a:lnTo>
                    <a:pt x="55657" y="55657"/>
                  </a:lnTo>
                  <a:lnTo>
                    <a:pt x="94111" y="25945"/>
                  </a:lnTo>
                  <a:lnTo>
                    <a:pt x="139494" y="6788"/>
                  </a:lnTo>
                  <a:lnTo>
                    <a:pt x="189991" y="0"/>
                  </a:lnTo>
                  <a:lnTo>
                    <a:pt x="3164331" y="0"/>
                  </a:lnTo>
                  <a:lnTo>
                    <a:pt x="3214829" y="6788"/>
                  </a:lnTo>
                  <a:lnTo>
                    <a:pt x="3260212" y="25945"/>
                  </a:lnTo>
                  <a:lnTo>
                    <a:pt x="3298666" y="55657"/>
                  </a:lnTo>
                  <a:lnTo>
                    <a:pt x="3328378" y="94111"/>
                  </a:lnTo>
                  <a:lnTo>
                    <a:pt x="3347535" y="139494"/>
                  </a:lnTo>
                  <a:lnTo>
                    <a:pt x="3354324" y="189991"/>
                  </a:lnTo>
                  <a:lnTo>
                    <a:pt x="3354324" y="949960"/>
                  </a:lnTo>
                  <a:lnTo>
                    <a:pt x="3347535" y="1000466"/>
                  </a:lnTo>
                  <a:lnTo>
                    <a:pt x="3328378" y="1045851"/>
                  </a:lnTo>
                  <a:lnTo>
                    <a:pt x="3298666" y="1084303"/>
                  </a:lnTo>
                  <a:lnTo>
                    <a:pt x="3260212" y="1114012"/>
                  </a:lnTo>
                  <a:lnTo>
                    <a:pt x="3214829" y="1133165"/>
                  </a:lnTo>
                  <a:lnTo>
                    <a:pt x="3164331" y="1139952"/>
                  </a:lnTo>
                  <a:lnTo>
                    <a:pt x="189991" y="1139952"/>
                  </a:lnTo>
                  <a:lnTo>
                    <a:pt x="139494" y="1133165"/>
                  </a:lnTo>
                  <a:lnTo>
                    <a:pt x="94111" y="1114012"/>
                  </a:lnTo>
                  <a:lnTo>
                    <a:pt x="55657" y="1084303"/>
                  </a:lnTo>
                  <a:lnTo>
                    <a:pt x="25945" y="1045851"/>
                  </a:lnTo>
                  <a:lnTo>
                    <a:pt x="6788" y="1000466"/>
                  </a:lnTo>
                  <a:lnTo>
                    <a:pt x="0" y="949960"/>
                  </a:lnTo>
                  <a:lnTo>
                    <a:pt x="0" y="189991"/>
                  </a:lnTo>
                  <a:close/>
                </a:path>
              </a:pathLst>
            </a:custGeom>
            <a:grpFill/>
            <a:ln w="12699">
              <a:solidFill>
                <a:srgbClr val="C48908"/>
              </a:solidFill>
            </a:ln>
          </p:spPr>
          <p:txBody>
            <a:bodyPr wrap="square" lIns="0" tIns="0" rIns="0" bIns="0" rtlCol="0"/>
            <a:lstStyle/>
            <a:p>
              <a:endParaRPr/>
            </a:p>
          </p:txBody>
        </p:sp>
      </p:grpSp>
      <p:sp>
        <p:nvSpPr>
          <p:cNvPr id="21" name="object 21"/>
          <p:cNvSpPr txBox="1"/>
          <p:nvPr/>
        </p:nvSpPr>
        <p:spPr>
          <a:xfrm>
            <a:off x="8568308" y="5304535"/>
            <a:ext cx="3090292" cy="259045"/>
          </a:xfrm>
          <a:prstGeom prst="rect">
            <a:avLst/>
          </a:prstGeom>
        </p:spPr>
        <p:txBody>
          <a:bodyPr vert="horz" wrap="square" lIns="0" tIns="12700" rIns="0" bIns="0" rtlCol="0">
            <a:spAutoFit/>
          </a:bodyPr>
          <a:lstStyle/>
          <a:p>
            <a:pPr marL="207645" indent="-195580">
              <a:lnSpc>
                <a:spcPct val="100000"/>
              </a:lnSpc>
              <a:spcBef>
                <a:spcPts val="100"/>
              </a:spcBef>
              <a:buFont typeface="Wingdings"/>
              <a:buChar char=""/>
              <a:tabLst>
                <a:tab pos="208279" algn="l"/>
              </a:tabLst>
            </a:pPr>
            <a:r>
              <a:rPr sz="1600" b="1" spc="105" dirty="0">
                <a:solidFill>
                  <a:srgbClr val="3333FF"/>
                </a:solidFill>
                <a:latin typeface="Times New Roman" pitchFamily="18" charset="0"/>
                <a:cs typeface="Times New Roman" pitchFamily="18" charset="0"/>
              </a:rPr>
              <a:t>Value</a:t>
            </a:r>
            <a:r>
              <a:rPr sz="1600" b="1" spc="75" dirty="0">
                <a:solidFill>
                  <a:srgbClr val="3333FF"/>
                </a:solidFill>
                <a:latin typeface="Times New Roman" pitchFamily="18" charset="0"/>
                <a:cs typeface="Times New Roman" pitchFamily="18" charset="0"/>
              </a:rPr>
              <a:t> </a:t>
            </a:r>
            <a:r>
              <a:rPr sz="1600" b="1" spc="80">
                <a:solidFill>
                  <a:srgbClr val="3333FF"/>
                </a:solidFill>
                <a:latin typeface="Times New Roman" pitchFamily="18" charset="0"/>
                <a:cs typeface="Times New Roman" pitchFamily="18" charset="0"/>
              </a:rPr>
              <a:t>Added</a:t>
            </a:r>
            <a:r>
              <a:rPr sz="1600" b="1" spc="60">
                <a:solidFill>
                  <a:srgbClr val="3333FF"/>
                </a:solidFill>
                <a:latin typeface="Times New Roman" pitchFamily="18" charset="0"/>
                <a:cs typeface="Times New Roman" pitchFamily="18" charset="0"/>
              </a:rPr>
              <a:t> </a:t>
            </a:r>
            <a:r>
              <a:rPr sz="1600" b="1" spc="114">
                <a:solidFill>
                  <a:srgbClr val="3333FF"/>
                </a:solidFill>
                <a:latin typeface="Times New Roman" pitchFamily="18" charset="0"/>
                <a:cs typeface="Times New Roman" pitchFamily="18" charset="0"/>
              </a:rPr>
              <a:t>Courses</a:t>
            </a:r>
            <a:r>
              <a:rPr lang="en-US" sz="1600" b="1" spc="114" dirty="0">
                <a:solidFill>
                  <a:srgbClr val="3333FF"/>
                </a:solidFill>
                <a:latin typeface="Times New Roman" pitchFamily="18" charset="0"/>
                <a:cs typeface="Times New Roman" pitchFamily="18" charset="0"/>
              </a:rPr>
              <a:t> :07</a:t>
            </a:r>
            <a:endParaRPr sz="1600" b="1">
              <a:solidFill>
                <a:srgbClr val="3333FF"/>
              </a:solidFill>
              <a:latin typeface="Times New Roman" pitchFamily="18" charset="0"/>
              <a:cs typeface="Times New Roman" pitchFamily="18" charset="0"/>
            </a:endParaRPr>
          </a:p>
        </p:txBody>
      </p:sp>
      <p:sp>
        <p:nvSpPr>
          <p:cNvPr id="22" name="object 22"/>
          <p:cNvSpPr txBox="1"/>
          <p:nvPr/>
        </p:nvSpPr>
        <p:spPr>
          <a:xfrm>
            <a:off x="8568308" y="5517896"/>
            <a:ext cx="3242692" cy="751488"/>
          </a:xfrm>
          <a:prstGeom prst="rect">
            <a:avLst/>
          </a:prstGeom>
        </p:spPr>
        <p:txBody>
          <a:bodyPr vert="horz" wrap="square" lIns="0" tIns="12700" rIns="0" bIns="0" rtlCol="0">
            <a:spAutoFit/>
          </a:bodyPr>
          <a:lstStyle/>
          <a:p>
            <a:pPr marL="207645" indent="-195580">
              <a:lnSpc>
                <a:spcPct val="100000"/>
              </a:lnSpc>
              <a:spcBef>
                <a:spcPts val="100"/>
              </a:spcBef>
              <a:buFont typeface="Wingdings"/>
              <a:buChar char=""/>
              <a:tabLst>
                <a:tab pos="208279" algn="l"/>
              </a:tabLst>
            </a:pPr>
            <a:r>
              <a:rPr sz="1600" b="1" spc="135">
                <a:solidFill>
                  <a:srgbClr val="3333FF"/>
                </a:solidFill>
                <a:latin typeface="Times New Roman" pitchFamily="18" charset="0"/>
                <a:cs typeface="Times New Roman" pitchFamily="18" charset="0"/>
              </a:rPr>
              <a:t>Guest</a:t>
            </a:r>
            <a:r>
              <a:rPr sz="1600" b="1" spc="75">
                <a:solidFill>
                  <a:srgbClr val="3333FF"/>
                </a:solidFill>
                <a:latin typeface="Times New Roman" pitchFamily="18" charset="0"/>
                <a:cs typeface="Times New Roman" pitchFamily="18" charset="0"/>
              </a:rPr>
              <a:t> </a:t>
            </a:r>
            <a:r>
              <a:rPr sz="1600" b="1" spc="85">
                <a:solidFill>
                  <a:srgbClr val="3333FF"/>
                </a:solidFill>
                <a:latin typeface="Times New Roman" pitchFamily="18" charset="0"/>
                <a:cs typeface="Times New Roman" pitchFamily="18" charset="0"/>
              </a:rPr>
              <a:t>Lectures</a:t>
            </a:r>
            <a:r>
              <a:rPr lang="en-US" sz="1600" b="1" spc="85" dirty="0">
                <a:solidFill>
                  <a:srgbClr val="3333FF"/>
                </a:solidFill>
                <a:latin typeface="Times New Roman" pitchFamily="18" charset="0"/>
                <a:cs typeface="Times New Roman" pitchFamily="18" charset="0"/>
              </a:rPr>
              <a:t>: 25</a:t>
            </a:r>
            <a:endParaRPr sz="1600" b="1">
              <a:solidFill>
                <a:srgbClr val="3333FF"/>
              </a:solidFill>
              <a:latin typeface="Times New Roman" pitchFamily="18" charset="0"/>
              <a:cs typeface="Times New Roman" pitchFamily="18" charset="0"/>
            </a:endParaRPr>
          </a:p>
          <a:p>
            <a:pPr marL="207645" indent="-195580">
              <a:lnSpc>
                <a:spcPct val="100000"/>
              </a:lnSpc>
              <a:spcBef>
                <a:spcPts val="5"/>
              </a:spcBef>
              <a:buFont typeface="Wingdings"/>
              <a:buChar char=""/>
              <a:tabLst>
                <a:tab pos="208279" algn="l"/>
              </a:tabLst>
            </a:pPr>
            <a:r>
              <a:rPr sz="1600" b="1" spc="85">
                <a:solidFill>
                  <a:srgbClr val="3333FF"/>
                </a:solidFill>
                <a:latin typeface="Times New Roman" pitchFamily="18" charset="0"/>
                <a:cs typeface="Times New Roman" pitchFamily="18" charset="0"/>
              </a:rPr>
              <a:t>Webinars</a:t>
            </a:r>
            <a:r>
              <a:rPr lang="en-US" sz="1600" b="1" spc="85" dirty="0">
                <a:solidFill>
                  <a:srgbClr val="3333FF"/>
                </a:solidFill>
                <a:latin typeface="Times New Roman" pitchFamily="18" charset="0"/>
                <a:cs typeface="Times New Roman" pitchFamily="18" charset="0"/>
              </a:rPr>
              <a:t>:02</a:t>
            </a:r>
            <a:endParaRPr sz="1600" b="1">
              <a:solidFill>
                <a:srgbClr val="3333FF"/>
              </a:solidFill>
              <a:latin typeface="Times New Roman" pitchFamily="18" charset="0"/>
              <a:cs typeface="Times New Roman" pitchFamily="18" charset="0"/>
            </a:endParaRPr>
          </a:p>
          <a:p>
            <a:pPr marL="207645" indent="-195580">
              <a:lnSpc>
                <a:spcPct val="100000"/>
              </a:lnSpc>
              <a:buFont typeface="Wingdings"/>
              <a:buChar char=""/>
              <a:tabLst>
                <a:tab pos="208279" algn="l"/>
              </a:tabLst>
            </a:pPr>
            <a:r>
              <a:rPr sz="1600" b="1" spc="65" dirty="0">
                <a:solidFill>
                  <a:srgbClr val="3333FF"/>
                </a:solidFill>
                <a:latin typeface="Times New Roman" pitchFamily="18" charset="0"/>
                <a:cs typeface="Times New Roman" pitchFamily="18" charset="0"/>
              </a:rPr>
              <a:t>Certified</a:t>
            </a:r>
            <a:r>
              <a:rPr sz="1600" b="1" spc="95" dirty="0">
                <a:solidFill>
                  <a:srgbClr val="3333FF"/>
                </a:solidFill>
                <a:latin typeface="Times New Roman" pitchFamily="18" charset="0"/>
                <a:cs typeface="Times New Roman" pitchFamily="18" charset="0"/>
              </a:rPr>
              <a:t> </a:t>
            </a:r>
            <a:r>
              <a:rPr sz="1600" b="1" spc="85">
                <a:solidFill>
                  <a:srgbClr val="3333FF"/>
                </a:solidFill>
                <a:latin typeface="Times New Roman" pitchFamily="18" charset="0"/>
                <a:cs typeface="Times New Roman" pitchFamily="18" charset="0"/>
              </a:rPr>
              <a:t>Mini</a:t>
            </a:r>
            <a:r>
              <a:rPr sz="1600" b="1" spc="125">
                <a:solidFill>
                  <a:srgbClr val="3333FF"/>
                </a:solidFill>
                <a:latin typeface="Times New Roman" pitchFamily="18" charset="0"/>
                <a:cs typeface="Times New Roman" pitchFamily="18" charset="0"/>
              </a:rPr>
              <a:t> </a:t>
            </a:r>
            <a:r>
              <a:rPr sz="1600" b="1" spc="100">
                <a:solidFill>
                  <a:srgbClr val="0000FF"/>
                </a:solidFill>
                <a:latin typeface="Times New Roman" pitchFamily="18" charset="0"/>
                <a:cs typeface="Times New Roman" pitchFamily="18" charset="0"/>
              </a:rPr>
              <a:t>courses</a:t>
            </a:r>
            <a:r>
              <a:rPr lang="en-US" sz="1600" b="1" spc="100" dirty="0">
                <a:solidFill>
                  <a:srgbClr val="0000FF"/>
                </a:solidFill>
                <a:latin typeface="Times New Roman" pitchFamily="18" charset="0"/>
                <a:cs typeface="Times New Roman" pitchFamily="18" charset="0"/>
              </a:rPr>
              <a:t>:05</a:t>
            </a:r>
            <a:endParaRPr sz="1600" b="1" spc="100">
              <a:solidFill>
                <a:srgbClr val="0000FF"/>
              </a:solidFill>
              <a:latin typeface="Times New Roman" pitchFamily="18" charset="0"/>
              <a:cs typeface="Times New Roman" pitchFamily="18" charset="0"/>
            </a:endParaRPr>
          </a:p>
        </p:txBody>
      </p:sp>
      <p:grpSp>
        <p:nvGrpSpPr>
          <p:cNvPr id="23" name="object 23"/>
          <p:cNvGrpSpPr/>
          <p:nvPr/>
        </p:nvGrpSpPr>
        <p:grpSpPr>
          <a:xfrm>
            <a:off x="8121142" y="1598422"/>
            <a:ext cx="3772535" cy="1227455"/>
            <a:chOff x="8121142" y="1598422"/>
            <a:chExt cx="3772535" cy="1227455"/>
          </a:xfrm>
          <a:solidFill>
            <a:srgbClr val="FFFF00"/>
          </a:solidFill>
        </p:grpSpPr>
        <p:sp>
          <p:nvSpPr>
            <p:cNvPr id="24" name="object 24"/>
            <p:cNvSpPr/>
            <p:nvPr/>
          </p:nvSpPr>
          <p:spPr>
            <a:xfrm>
              <a:off x="8127492" y="1604772"/>
              <a:ext cx="3759835" cy="1214755"/>
            </a:xfrm>
            <a:custGeom>
              <a:avLst/>
              <a:gdLst/>
              <a:ahLst/>
              <a:cxnLst/>
              <a:rect l="l" t="t" r="r" b="b"/>
              <a:pathLst>
                <a:path w="3759834" h="1214755">
                  <a:moveTo>
                    <a:pt x="3557269" y="0"/>
                  </a:moveTo>
                  <a:lnTo>
                    <a:pt x="202437" y="0"/>
                  </a:lnTo>
                  <a:lnTo>
                    <a:pt x="156034" y="5348"/>
                  </a:lnTo>
                  <a:lnTo>
                    <a:pt x="113429" y="20583"/>
                  </a:lnTo>
                  <a:lnTo>
                    <a:pt x="75841" y="44487"/>
                  </a:lnTo>
                  <a:lnTo>
                    <a:pt x="44487" y="75841"/>
                  </a:lnTo>
                  <a:lnTo>
                    <a:pt x="20583" y="113429"/>
                  </a:lnTo>
                  <a:lnTo>
                    <a:pt x="5348" y="156034"/>
                  </a:lnTo>
                  <a:lnTo>
                    <a:pt x="0" y="202437"/>
                  </a:lnTo>
                  <a:lnTo>
                    <a:pt x="0" y="1012189"/>
                  </a:lnTo>
                  <a:lnTo>
                    <a:pt x="5348" y="1058593"/>
                  </a:lnTo>
                  <a:lnTo>
                    <a:pt x="20583" y="1101198"/>
                  </a:lnTo>
                  <a:lnTo>
                    <a:pt x="44487" y="1138786"/>
                  </a:lnTo>
                  <a:lnTo>
                    <a:pt x="75841" y="1170140"/>
                  </a:lnTo>
                  <a:lnTo>
                    <a:pt x="113429" y="1194044"/>
                  </a:lnTo>
                  <a:lnTo>
                    <a:pt x="156034" y="1209279"/>
                  </a:lnTo>
                  <a:lnTo>
                    <a:pt x="202437" y="1214627"/>
                  </a:lnTo>
                  <a:lnTo>
                    <a:pt x="3557269" y="1214627"/>
                  </a:lnTo>
                  <a:lnTo>
                    <a:pt x="3603673" y="1209279"/>
                  </a:lnTo>
                  <a:lnTo>
                    <a:pt x="3646278" y="1194044"/>
                  </a:lnTo>
                  <a:lnTo>
                    <a:pt x="3683866" y="1170140"/>
                  </a:lnTo>
                  <a:lnTo>
                    <a:pt x="3715220" y="1138786"/>
                  </a:lnTo>
                  <a:lnTo>
                    <a:pt x="3739124" y="1101198"/>
                  </a:lnTo>
                  <a:lnTo>
                    <a:pt x="3754359" y="1058593"/>
                  </a:lnTo>
                  <a:lnTo>
                    <a:pt x="3759707" y="1012189"/>
                  </a:lnTo>
                  <a:lnTo>
                    <a:pt x="3759707" y="202437"/>
                  </a:lnTo>
                  <a:lnTo>
                    <a:pt x="3754359" y="156034"/>
                  </a:lnTo>
                  <a:lnTo>
                    <a:pt x="3739124" y="113429"/>
                  </a:lnTo>
                  <a:lnTo>
                    <a:pt x="3715220" y="75841"/>
                  </a:lnTo>
                  <a:lnTo>
                    <a:pt x="3683866" y="44487"/>
                  </a:lnTo>
                  <a:lnTo>
                    <a:pt x="3646278" y="20583"/>
                  </a:lnTo>
                  <a:lnTo>
                    <a:pt x="3603673" y="5348"/>
                  </a:lnTo>
                  <a:lnTo>
                    <a:pt x="3557269" y="0"/>
                  </a:lnTo>
                  <a:close/>
                </a:path>
              </a:pathLst>
            </a:custGeom>
            <a:grpFill/>
          </p:spPr>
          <p:txBody>
            <a:bodyPr wrap="square" lIns="0" tIns="0" rIns="0" bIns="0" rtlCol="0"/>
            <a:lstStyle/>
            <a:p>
              <a:endParaRPr/>
            </a:p>
          </p:txBody>
        </p:sp>
        <p:sp>
          <p:nvSpPr>
            <p:cNvPr id="25" name="object 25"/>
            <p:cNvSpPr/>
            <p:nvPr/>
          </p:nvSpPr>
          <p:spPr>
            <a:xfrm>
              <a:off x="8127492" y="1604772"/>
              <a:ext cx="3759835" cy="1214755"/>
            </a:xfrm>
            <a:custGeom>
              <a:avLst/>
              <a:gdLst/>
              <a:ahLst/>
              <a:cxnLst/>
              <a:rect l="l" t="t" r="r" b="b"/>
              <a:pathLst>
                <a:path w="3759834" h="1214755">
                  <a:moveTo>
                    <a:pt x="0" y="202437"/>
                  </a:moveTo>
                  <a:lnTo>
                    <a:pt x="5348" y="156034"/>
                  </a:lnTo>
                  <a:lnTo>
                    <a:pt x="20583" y="113429"/>
                  </a:lnTo>
                  <a:lnTo>
                    <a:pt x="44487" y="75841"/>
                  </a:lnTo>
                  <a:lnTo>
                    <a:pt x="75841" y="44487"/>
                  </a:lnTo>
                  <a:lnTo>
                    <a:pt x="113429" y="20583"/>
                  </a:lnTo>
                  <a:lnTo>
                    <a:pt x="156034" y="5348"/>
                  </a:lnTo>
                  <a:lnTo>
                    <a:pt x="202437" y="0"/>
                  </a:lnTo>
                  <a:lnTo>
                    <a:pt x="3557269" y="0"/>
                  </a:lnTo>
                  <a:lnTo>
                    <a:pt x="3603673" y="5348"/>
                  </a:lnTo>
                  <a:lnTo>
                    <a:pt x="3646278" y="20583"/>
                  </a:lnTo>
                  <a:lnTo>
                    <a:pt x="3683866" y="44487"/>
                  </a:lnTo>
                  <a:lnTo>
                    <a:pt x="3715220" y="75841"/>
                  </a:lnTo>
                  <a:lnTo>
                    <a:pt x="3739124" y="113429"/>
                  </a:lnTo>
                  <a:lnTo>
                    <a:pt x="3754359" y="156034"/>
                  </a:lnTo>
                  <a:lnTo>
                    <a:pt x="3759707" y="202437"/>
                  </a:lnTo>
                  <a:lnTo>
                    <a:pt x="3759707" y="1012189"/>
                  </a:lnTo>
                  <a:lnTo>
                    <a:pt x="3754359" y="1058593"/>
                  </a:lnTo>
                  <a:lnTo>
                    <a:pt x="3739124" y="1101198"/>
                  </a:lnTo>
                  <a:lnTo>
                    <a:pt x="3715220" y="1138786"/>
                  </a:lnTo>
                  <a:lnTo>
                    <a:pt x="3683866" y="1170140"/>
                  </a:lnTo>
                  <a:lnTo>
                    <a:pt x="3646278" y="1194044"/>
                  </a:lnTo>
                  <a:lnTo>
                    <a:pt x="3603673" y="1209279"/>
                  </a:lnTo>
                  <a:lnTo>
                    <a:pt x="3557269" y="1214627"/>
                  </a:lnTo>
                  <a:lnTo>
                    <a:pt x="202437" y="1214627"/>
                  </a:lnTo>
                  <a:lnTo>
                    <a:pt x="156034" y="1209279"/>
                  </a:lnTo>
                  <a:lnTo>
                    <a:pt x="113429" y="1194044"/>
                  </a:lnTo>
                  <a:lnTo>
                    <a:pt x="75841" y="1170140"/>
                  </a:lnTo>
                  <a:lnTo>
                    <a:pt x="44487" y="1138786"/>
                  </a:lnTo>
                  <a:lnTo>
                    <a:pt x="20583" y="1101198"/>
                  </a:lnTo>
                  <a:lnTo>
                    <a:pt x="5348" y="1058593"/>
                  </a:lnTo>
                  <a:lnTo>
                    <a:pt x="0" y="1012189"/>
                  </a:lnTo>
                  <a:lnTo>
                    <a:pt x="0" y="202437"/>
                  </a:lnTo>
                  <a:close/>
                </a:path>
              </a:pathLst>
            </a:custGeom>
            <a:grpFill/>
            <a:ln w="12700">
              <a:solidFill>
                <a:srgbClr val="C48908"/>
              </a:solidFill>
            </a:ln>
          </p:spPr>
          <p:txBody>
            <a:bodyPr wrap="square" lIns="0" tIns="0" rIns="0" bIns="0" rtlCol="0"/>
            <a:lstStyle/>
            <a:p>
              <a:endParaRPr/>
            </a:p>
          </p:txBody>
        </p:sp>
      </p:grpSp>
      <p:sp>
        <p:nvSpPr>
          <p:cNvPr id="26" name="object 26"/>
          <p:cNvSpPr txBox="1"/>
          <p:nvPr/>
        </p:nvSpPr>
        <p:spPr>
          <a:xfrm>
            <a:off x="8266938" y="1706481"/>
            <a:ext cx="2971165" cy="960519"/>
          </a:xfrm>
          <a:prstGeom prst="rect">
            <a:avLst/>
          </a:prstGeom>
        </p:spPr>
        <p:txBody>
          <a:bodyPr vert="horz" wrap="square" lIns="0" tIns="11430" rIns="0" bIns="0" rtlCol="0">
            <a:spAutoFit/>
          </a:bodyPr>
          <a:lstStyle/>
          <a:p>
            <a:pPr marL="94615" marR="445134" indent="-82550">
              <a:spcBef>
                <a:spcPts val="90"/>
              </a:spcBef>
              <a:buSzPct val="92857"/>
              <a:buFont typeface="Wingdings"/>
              <a:buChar char=""/>
              <a:tabLst>
                <a:tab pos="95250" algn="l"/>
              </a:tabLst>
            </a:pPr>
            <a:r>
              <a:rPr lang="en-US" sz="2000" b="1" spc="90" dirty="0">
                <a:solidFill>
                  <a:srgbClr val="0000FF"/>
                </a:solidFill>
                <a:latin typeface="Times New Roman" pitchFamily="18" charset="0"/>
                <a:cs typeface="Times New Roman" pitchFamily="18" charset="0"/>
              </a:rPr>
              <a:t>UG</a:t>
            </a:r>
            <a:r>
              <a:rPr sz="2000" b="1" spc="90">
                <a:solidFill>
                  <a:srgbClr val="0000FF"/>
                </a:solidFill>
                <a:latin typeface="Times New Roman" pitchFamily="18" charset="0"/>
                <a:cs typeface="Times New Roman" pitchFamily="18" charset="0"/>
              </a:rPr>
              <a:t> labs : 1</a:t>
            </a:r>
            <a:r>
              <a:rPr lang="en-US" sz="2000" b="1" spc="90" dirty="0">
                <a:solidFill>
                  <a:srgbClr val="0000FF"/>
                </a:solidFill>
                <a:latin typeface="Times New Roman" pitchFamily="18" charset="0"/>
                <a:cs typeface="Times New Roman" pitchFamily="18" charset="0"/>
              </a:rPr>
              <a:t>2</a:t>
            </a:r>
          </a:p>
          <a:p>
            <a:pPr marL="94615" marR="445134" indent="-82550">
              <a:spcBef>
                <a:spcPts val="90"/>
              </a:spcBef>
              <a:buSzPct val="92857"/>
              <a:buFont typeface="Wingdings"/>
              <a:buChar char=""/>
              <a:tabLst>
                <a:tab pos="95250" algn="l"/>
              </a:tabLst>
            </a:pPr>
            <a:r>
              <a:rPr lang="en-US" sz="2000" b="1" spc="90" dirty="0">
                <a:solidFill>
                  <a:srgbClr val="0000FF"/>
                </a:solidFill>
                <a:latin typeface="Times New Roman" pitchFamily="18" charset="0"/>
                <a:cs typeface="Times New Roman" pitchFamily="18" charset="0"/>
              </a:rPr>
              <a:t>PG labs </a:t>
            </a:r>
            <a:r>
              <a:rPr lang="en-US" sz="2000" b="1" spc="90">
                <a:solidFill>
                  <a:srgbClr val="0000FF"/>
                </a:solidFill>
                <a:latin typeface="Times New Roman" pitchFamily="18" charset="0"/>
                <a:cs typeface="Times New Roman" pitchFamily="18" charset="0"/>
              </a:rPr>
              <a:t>:  </a:t>
            </a:r>
            <a:r>
              <a:rPr lang="en-US" sz="2000" b="1" spc="90" smtClean="0">
                <a:solidFill>
                  <a:srgbClr val="0000FF"/>
                </a:solidFill>
                <a:latin typeface="Times New Roman" pitchFamily="18" charset="0"/>
                <a:cs typeface="Times New Roman" pitchFamily="18" charset="0"/>
              </a:rPr>
              <a:t>6</a:t>
            </a:r>
            <a:endParaRPr lang="en-US" sz="2000" b="1" spc="90" dirty="0">
              <a:solidFill>
                <a:srgbClr val="0000FF"/>
              </a:solidFill>
              <a:latin typeface="Times New Roman" pitchFamily="18" charset="0"/>
              <a:cs typeface="Times New Roman" pitchFamily="18" charset="0"/>
            </a:endParaRPr>
          </a:p>
          <a:p>
            <a:pPr marL="94615" marR="445134" indent="-82550">
              <a:spcBef>
                <a:spcPts val="90"/>
              </a:spcBef>
              <a:buSzPct val="92857"/>
              <a:buFont typeface="Wingdings"/>
              <a:buChar char=""/>
              <a:tabLst>
                <a:tab pos="95250" algn="l"/>
              </a:tabLst>
            </a:pPr>
            <a:r>
              <a:rPr lang="en-US" sz="2000" b="1" spc="90" dirty="0">
                <a:solidFill>
                  <a:srgbClr val="0000FF"/>
                </a:solidFill>
                <a:latin typeface="Times New Roman" pitchFamily="18" charset="0"/>
                <a:cs typeface="Times New Roman" pitchFamily="18" charset="0"/>
              </a:rPr>
              <a:t>Research Labs:7</a:t>
            </a:r>
            <a:endParaRPr sz="2000" b="1" spc="90">
              <a:solidFill>
                <a:srgbClr val="0000FF"/>
              </a:solidFill>
              <a:latin typeface="Times New Roman" pitchFamily="18" charset="0"/>
              <a:cs typeface="Times New Roman" pitchFamily="18" charset="0"/>
            </a:endParaRPr>
          </a:p>
        </p:txBody>
      </p:sp>
      <p:sp>
        <p:nvSpPr>
          <p:cNvPr id="28" name="object 28"/>
          <p:cNvSpPr txBox="1"/>
          <p:nvPr/>
        </p:nvSpPr>
        <p:spPr>
          <a:xfrm>
            <a:off x="1196441" y="5181932"/>
            <a:ext cx="3437890" cy="505267"/>
          </a:xfrm>
          <a:prstGeom prst="rect">
            <a:avLst/>
          </a:prstGeom>
        </p:spPr>
        <p:txBody>
          <a:bodyPr vert="horz" wrap="square" lIns="0" tIns="12700" rIns="0" bIns="0" rtlCol="0">
            <a:spAutoFit/>
          </a:bodyPr>
          <a:lstStyle/>
          <a:p>
            <a:pPr marL="132715" indent="-120650">
              <a:lnSpc>
                <a:spcPct val="100000"/>
              </a:lnSpc>
              <a:spcBef>
                <a:spcPts val="100"/>
              </a:spcBef>
              <a:buFont typeface="Wingdings"/>
              <a:buChar char=""/>
              <a:tabLst>
                <a:tab pos="133350" algn="l"/>
              </a:tabLst>
            </a:pPr>
            <a:r>
              <a:rPr sz="1600" b="1" spc="100" dirty="0">
                <a:solidFill>
                  <a:srgbClr val="3333FF"/>
                </a:solidFill>
                <a:latin typeface="Times New Roman" pitchFamily="18" charset="0"/>
                <a:cs typeface="Times New Roman" pitchFamily="18" charset="0"/>
              </a:rPr>
              <a:t>Consistent</a:t>
            </a:r>
            <a:r>
              <a:rPr sz="1600" b="1" spc="110" dirty="0">
                <a:solidFill>
                  <a:srgbClr val="3333FF"/>
                </a:solidFill>
                <a:latin typeface="Times New Roman" pitchFamily="18" charset="0"/>
                <a:cs typeface="Times New Roman" pitchFamily="18" charset="0"/>
              </a:rPr>
              <a:t> </a:t>
            </a:r>
            <a:r>
              <a:rPr sz="1600" b="1" spc="85" dirty="0">
                <a:solidFill>
                  <a:srgbClr val="3333FF"/>
                </a:solidFill>
                <a:latin typeface="Times New Roman" pitchFamily="18" charset="0"/>
                <a:cs typeface="Times New Roman" pitchFamily="18" charset="0"/>
              </a:rPr>
              <a:t>results</a:t>
            </a:r>
            <a:r>
              <a:rPr sz="1600" b="1" spc="110" dirty="0">
                <a:solidFill>
                  <a:srgbClr val="3333FF"/>
                </a:solidFill>
                <a:latin typeface="Times New Roman" pitchFamily="18" charset="0"/>
                <a:cs typeface="Times New Roman" pitchFamily="18" charset="0"/>
              </a:rPr>
              <a:t> </a:t>
            </a:r>
            <a:r>
              <a:rPr sz="1600" b="1" spc="85" dirty="0">
                <a:solidFill>
                  <a:srgbClr val="3333FF"/>
                </a:solidFill>
                <a:latin typeface="Times New Roman" pitchFamily="18" charset="0"/>
                <a:cs typeface="Times New Roman" pitchFamily="18" charset="0"/>
              </a:rPr>
              <a:t>in</a:t>
            </a:r>
            <a:r>
              <a:rPr sz="1600" b="1" spc="140" dirty="0">
                <a:solidFill>
                  <a:srgbClr val="3333FF"/>
                </a:solidFill>
                <a:latin typeface="Times New Roman" pitchFamily="18" charset="0"/>
                <a:cs typeface="Times New Roman" pitchFamily="18" charset="0"/>
              </a:rPr>
              <a:t> </a:t>
            </a:r>
            <a:r>
              <a:rPr sz="1600" b="1" spc="95" dirty="0">
                <a:solidFill>
                  <a:srgbClr val="3333FF"/>
                </a:solidFill>
                <a:latin typeface="Times New Roman" pitchFamily="18" charset="0"/>
                <a:cs typeface="Times New Roman" pitchFamily="18" charset="0"/>
              </a:rPr>
              <a:t>Final</a:t>
            </a:r>
            <a:r>
              <a:rPr sz="1600" b="1" spc="140" dirty="0">
                <a:solidFill>
                  <a:srgbClr val="3333FF"/>
                </a:solidFill>
                <a:latin typeface="Times New Roman" pitchFamily="18" charset="0"/>
                <a:cs typeface="Times New Roman" pitchFamily="18" charset="0"/>
              </a:rPr>
              <a:t> </a:t>
            </a:r>
            <a:r>
              <a:rPr sz="1600" b="1" spc="65" dirty="0">
                <a:solidFill>
                  <a:srgbClr val="3333FF"/>
                </a:solidFill>
                <a:latin typeface="Times New Roman" pitchFamily="18" charset="0"/>
                <a:cs typeface="Times New Roman" pitchFamily="18" charset="0"/>
              </a:rPr>
              <a:t>year</a:t>
            </a:r>
            <a:r>
              <a:rPr sz="1600" b="1" spc="105" dirty="0">
                <a:solidFill>
                  <a:srgbClr val="3333FF"/>
                </a:solidFill>
                <a:latin typeface="Times New Roman" pitchFamily="18" charset="0"/>
                <a:cs typeface="Times New Roman" pitchFamily="18" charset="0"/>
              </a:rPr>
              <a:t> </a:t>
            </a:r>
            <a:r>
              <a:rPr sz="1600" b="1" spc="65" dirty="0">
                <a:solidFill>
                  <a:srgbClr val="3333FF"/>
                </a:solidFill>
                <a:latin typeface="Times New Roman" pitchFamily="18" charset="0"/>
                <a:cs typeface="Times New Roman" pitchFamily="18" charset="0"/>
              </a:rPr>
              <a:t>:more</a:t>
            </a:r>
            <a:endParaRPr sz="1600" b="1">
              <a:solidFill>
                <a:srgbClr val="3333FF"/>
              </a:solidFill>
              <a:latin typeface="Times New Roman" pitchFamily="18" charset="0"/>
              <a:cs typeface="Times New Roman" pitchFamily="18" charset="0"/>
            </a:endParaRPr>
          </a:p>
        </p:txBody>
      </p:sp>
      <p:sp>
        <p:nvSpPr>
          <p:cNvPr id="29" name="object 29"/>
          <p:cNvSpPr txBox="1"/>
          <p:nvPr/>
        </p:nvSpPr>
        <p:spPr>
          <a:xfrm>
            <a:off x="1926463" y="5410532"/>
            <a:ext cx="1502537" cy="259045"/>
          </a:xfrm>
          <a:prstGeom prst="rect">
            <a:avLst/>
          </a:prstGeom>
        </p:spPr>
        <p:txBody>
          <a:bodyPr vert="horz" wrap="square" lIns="0" tIns="12700" rIns="0" bIns="0" rtlCol="0">
            <a:spAutoFit/>
          </a:bodyPr>
          <a:lstStyle/>
          <a:p>
            <a:pPr marL="12700">
              <a:lnSpc>
                <a:spcPct val="100000"/>
              </a:lnSpc>
              <a:spcBef>
                <a:spcPts val="100"/>
              </a:spcBef>
            </a:pPr>
            <a:r>
              <a:rPr sz="1600" b="1" spc="114">
                <a:solidFill>
                  <a:srgbClr val="3333FF"/>
                </a:solidFill>
                <a:latin typeface="Times New Roman" pitchFamily="18" charset="0"/>
                <a:cs typeface="Times New Roman" pitchFamily="18" charset="0"/>
              </a:rPr>
              <a:t>than</a:t>
            </a:r>
            <a:r>
              <a:rPr sz="1600" b="1" spc="80">
                <a:solidFill>
                  <a:srgbClr val="3333FF"/>
                </a:solidFill>
                <a:latin typeface="Times New Roman" pitchFamily="18" charset="0"/>
                <a:cs typeface="Times New Roman" pitchFamily="18" charset="0"/>
              </a:rPr>
              <a:t> </a:t>
            </a:r>
            <a:r>
              <a:rPr lang="en-US" sz="1600" b="1" spc="40" dirty="0">
                <a:solidFill>
                  <a:srgbClr val="3333FF"/>
                </a:solidFill>
                <a:latin typeface="Times New Roman" pitchFamily="18" charset="0"/>
                <a:cs typeface="Times New Roman" pitchFamily="18" charset="0"/>
              </a:rPr>
              <a:t>87</a:t>
            </a:r>
            <a:r>
              <a:rPr sz="1600" b="1" spc="40">
                <a:solidFill>
                  <a:srgbClr val="3333FF"/>
                </a:solidFill>
                <a:latin typeface="Times New Roman" pitchFamily="18" charset="0"/>
                <a:cs typeface="Times New Roman" pitchFamily="18" charset="0"/>
              </a:rPr>
              <a:t>%</a:t>
            </a:r>
            <a:endParaRPr sz="1600" b="1">
              <a:solidFill>
                <a:srgbClr val="3333FF"/>
              </a:solidFill>
              <a:latin typeface="Times New Roman" pitchFamily="18" charset="0"/>
              <a:cs typeface="Times New Roman" pitchFamily="18" charset="0"/>
            </a:endParaRPr>
          </a:p>
        </p:txBody>
      </p:sp>
      <p:sp>
        <p:nvSpPr>
          <p:cNvPr id="30" name="object 30"/>
          <p:cNvSpPr txBox="1"/>
          <p:nvPr/>
        </p:nvSpPr>
        <p:spPr>
          <a:xfrm>
            <a:off x="1196441" y="5644516"/>
            <a:ext cx="3215640" cy="513602"/>
          </a:xfrm>
          <a:prstGeom prst="rect">
            <a:avLst/>
          </a:prstGeom>
        </p:spPr>
        <p:txBody>
          <a:bodyPr vert="horz" wrap="square" lIns="0" tIns="20955" rIns="0" bIns="0" rtlCol="0">
            <a:spAutoFit/>
          </a:bodyPr>
          <a:lstStyle/>
          <a:p>
            <a:pPr marL="94615" marR="5080" indent="-82550">
              <a:spcBef>
                <a:spcPts val="165"/>
              </a:spcBef>
              <a:buSzPct val="92857"/>
              <a:buFont typeface="Wingdings"/>
              <a:buChar char=""/>
              <a:tabLst>
                <a:tab pos="95250" algn="l"/>
              </a:tabLst>
            </a:pPr>
            <a:r>
              <a:rPr sz="1600" b="1" spc="100" dirty="0">
                <a:solidFill>
                  <a:srgbClr val="0000FF"/>
                </a:solidFill>
                <a:latin typeface="Times New Roman" pitchFamily="18" charset="0"/>
                <a:cs typeface="Times New Roman" pitchFamily="18" charset="0"/>
              </a:rPr>
              <a:t>Placements : more than 75% of the  eligible students</a:t>
            </a:r>
            <a:endParaRPr sz="1600" b="1" spc="100">
              <a:solidFill>
                <a:srgbClr val="0000FF"/>
              </a:solidFill>
              <a:latin typeface="Times New Roman" pitchFamily="18" charset="0"/>
              <a:cs typeface="Times New Roman" pitchFamily="18" charset="0"/>
            </a:endParaRPr>
          </a:p>
        </p:txBody>
      </p:sp>
      <p:sp>
        <p:nvSpPr>
          <p:cNvPr id="31" name="object 31"/>
          <p:cNvSpPr txBox="1"/>
          <p:nvPr/>
        </p:nvSpPr>
        <p:spPr>
          <a:xfrm>
            <a:off x="9611995" y="6546595"/>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 </a:t>
            </a:r>
            <a:r>
              <a:rPr sz="1200" b="1" spc="-5">
                <a:solidFill>
                  <a:srgbClr val="888888"/>
                </a:solidFill>
                <a:latin typeface="Calibri"/>
                <a:cs typeface="Calibri"/>
              </a:rPr>
              <a:t>Engineering</a:t>
            </a:r>
            <a:endParaRPr sz="1200">
              <a:latin typeface="Calibri"/>
              <a:cs typeface="Calibri"/>
            </a:endParaRPr>
          </a:p>
        </p:txBody>
      </p:sp>
      <p:pic>
        <p:nvPicPr>
          <p:cNvPr id="32" name="object 32"/>
          <p:cNvPicPr/>
          <p:nvPr/>
        </p:nvPicPr>
        <p:blipFill>
          <a:blip r:embed="rId4" cstate="print"/>
          <a:stretch>
            <a:fillRect/>
          </a:stretch>
        </p:blipFill>
        <p:spPr>
          <a:xfrm>
            <a:off x="304800" y="228600"/>
            <a:ext cx="687324" cy="711708"/>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5342" y="174751"/>
            <a:ext cx="4848658" cy="874598"/>
          </a:xfrm>
          <a:prstGeom prst="rect">
            <a:avLst/>
          </a:prstGeom>
        </p:spPr>
        <p:txBody>
          <a:bodyPr vert="horz" wrap="square" lIns="0" tIns="12700" rIns="0" bIns="0" rtlCol="0">
            <a:spAutoFit/>
          </a:bodyPr>
          <a:lstStyle/>
          <a:p>
            <a:pPr marL="12700">
              <a:lnSpc>
                <a:spcPct val="100000"/>
              </a:lnSpc>
              <a:spcBef>
                <a:spcPts val="100"/>
              </a:spcBef>
            </a:pPr>
            <a:r>
              <a:rPr sz="2800" b="1" spc="45" dirty="0">
                <a:solidFill>
                  <a:srgbClr val="7030A0"/>
                </a:solidFill>
                <a:latin typeface="Georgia"/>
                <a:cs typeface="Georgia"/>
              </a:rPr>
              <a:t>Initiatives</a:t>
            </a:r>
            <a:r>
              <a:rPr sz="2800" b="1" spc="175" dirty="0">
                <a:solidFill>
                  <a:srgbClr val="7030A0"/>
                </a:solidFill>
                <a:latin typeface="Georgia"/>
                <a:cs typeface="Georgia"/>
              </a:rPr>
              <a:t> </a:t>
            </a:r>
            <a:r>
              <a:rPr sz="2800" b="1" spc="-35">
                <a:solidFill>
                  <a:srgbClr val="7030A0"/>
                </a:solidFill>
                <a:latin typeface="Georgia"/>
                <a:cs typeface="Georgia"/>
              </a:rPr>
              <a:t>of</a:t>
            </a:r>
            <a:r>
              <a:rPr sz="2800" b="1" spc="195">
                <a:solidFill>
                  <a:srgbClr val="7030A0"/>
                </a:solidFill>
                <a:latin typeface="Georgia"/>
                <a:cs typeface="Georgia"/>
              </a:rPr>
              <a:t> </a:t>
            </a:r>
            <a:r>
              <a:rPr lang="en-US" sz="2800" b="1" spc="155" dirty="0">
                <a:solidFill>
                  <a:srgbClr val="7030A0"/>
                </a:solidFill>
                <a:latin typeface="Georgia"/>
                <a:cs typeface="Georgia"/>
              </a:rPr>
              <a:t>Ch.</a:t>
            </a:r>
            <a:r>
              <a:rPr sz="2800" b="1" spc="155">
                <a:solidFill>
                  <a:srgbClr val="7030A0"/>
                </a:solidFill>
                <a:latin typeface="Georgia"/>
                <a:cs typeface="Georgia"/>
              </a:rPr>
              <a:t>E</a:t>
            </a:r>
            <a:r>
              <a:rPr lang="en-US" sz="2800" b="1" spc="155" dirty="0">
                <a:solidFill>
                  <a:srgbClr val="7030A0"/>
                </a:solidFill>
                <a:latin typeface="Georgia"/>
                <a:cs typeface="Georgia"/>
              </a:rPr>
              <a:t>.</a:t>
            </a:r>
            <a:r>
              <a:rPr sz="2800" b="1" spc="155">
                <a:solidFill>
                  <a:srgbClr val="7030A0"/>
                </a:solidFill>
                <a:latin typeface="Georgia"/>
                <a:cs typeface="Georgia"/>
              </a:rPr>
              <a:t>D</a:t>
            </a:r>
            <a:r>
              <a:rPr sz="2800" b="1" spc="155" dirty="0">
                <a:solidFill>
                  <a:srgbClr val="7030A0"/>
                </a:solidFill>
                <a:latin typeface="Georgia"/>
                <a:cs typeface="Georgia"/>
              </a:rPr>
              <a:t>:</a:t>
            </a:r>
            <a:endParaRPr sz="2800" b="1">
              <a:solidFill>
                <a:srgbClr val="7030A0"/>
              </a:solidFill>
              <a:latin typeface="Georgia"/>
              <a:cs typeface="Georgia"/>
            </a:endParaRPr>
          </a:p>
          <a:p>
            <a:pPr marL="12700">
              <a:lnSpc>
                <a:spcPct val="100000"/>
              </a:lnSpc>
              <a:spcBef>
                <a:spcPts val="45"/>
              </a:spcBef>
            </a:pPr>
            <a:r>
              <a:rPr sz="2800" b="1" spc="165" dirty="0">
                <a:solidFill>
                  <a:srgbClr val="7030A0"/>
                </a:solidFill>
                <a:latin typeface="Georgia"/>
                <a:cs typeface="Georgia"/>
              </a:rPr>
              <a:t>P</a:t>
            </a:r>
            <a:r>
              <a:rPr sz="2800" b="1" spc="30" dirty="0">
                <a:solidFill>
                  <a:srgbClr val="7030A0"/>
                </a:solidFill>
                <a:latin typeface="Georgia"/>
                <a:cs typeface="Georgia"/>
              </a:rPr>
              <a:t>a</a:t>
            </a:r>
            <a:r>
              <a:rPr sz="2800" b="1" spc="80" dirty="0">
                <a:solidFill>
                  <a:srgbClr val="7030A0"/>
                </a:solidFill>
                <a:latin typeface="Georgia"/>
                <a:cs typeface="Georgia"/>
              </a:rPr>
              <a:t>r</a:t>
            </a:r>
            <a:r>
              <a:rPr sz="2800" b="1" spc="110" dirty="0">
                <a:solidFill>
                  <a:srgbClr val="7030A0"/>
                </a:solidFill>
                <a:latin typeface="Georgia"/>
                <a:cs typeface="Georgia"/>
              </a:rPr>
              <a:t>t</a:t>
            </a:r>
            <a:r>
              <a:rPr sz="2800" b="1" spc="65" dirty="0">
                <a:solidFill>
                  <a:srgbClr val="7030A0"/>
                </a:solidFill>
                <a:latin typeface="Georgia"/>
                <a:cs typeface="Georgia"/>
              </a:rPr>
              <a:t>n</a:t>
            </a:r>
            <a:r>
              <a:rPr sz="2800" b="1" spc="-50" dirty="0">
                <a:solidFill>
                  <a:srgbClr val="7030A0"/>
                </a:solidFill>
                <a:latin typeface="Georgia"/>
                <a:cs typeface="Georgia"/>
              </a:rPr>
              <a:t>erships</a:t>
            </a:r>
            <a:r>
              <a:rPr sz="2800" b="1" spc="175" dirty="0">
                <a:solidFill>
                  <a:srgbClr val="7030A0"/>
                </a:solidFill>
                <a:latin typeface="Georgia"/>
                <a:cs typeface="Georgia"/>
              </a:rPr>
              <a:t> </a:t>
            </a:r>
            <a:r>
              <a:rPr sz="2800" b="1" spc="-595" dirty="0">
                <a:solidFill>
                  <a:srgbClr val="7030A0"/>
                </a:solidFill>
                <a:latin typeface="Verdana"/>
                <a:cs typeface="Verdana"/>
              </a:rPr>
              <a:t>–</a:t>
            </a:r>
            <a:r>
              <a:rPr sz="2800" b="1" spc="-30" dirty="0">
                <a:solidFill>
                  <a:srgbClr val="7030A0"/>
                </a:solidFill>
                <a:latin typeface="Verdana"/>
                <a:cs typeface="Verdana"/>
              </a:rPr>
              <a:t> </a:t>
            </a:r>
            <a:r>
              <a:rPr sz="2800" b="1" spc="5" dirty="0">
                <a:solidFill>
                  <a:srgbClr val="7030A0"/>
                </a:solidFill>
                <a:latin typeface="Georgia"/>
                <a:cs typeface="Georgia"/>
              </a:rPr>
              <a:t>I</a:t>
            </a:r>
            <a:r>
              <a:rPr sz="2800" b="1" spc="-175" dirty="0">
                <a:solidFill>
                  <a:srgbClr val="7030A0"/>
                </a:solidFill>
                <a:latin typeface="Georgia"/>
                <a:cs typeface="Georgia"/>
              </a:rPr>
              <a:t>-</a:t>
            </a:r>
            <a:r>
              <a:rPr sz="2800" b="1" spc="5" dirty="0">
                <a:solidFill>
                  <a:srgbClr val="7030A0"/>
                </a:solidFill>
                <a:latin typeface="Georgia"/>
                <a:cs typeface="Georgia"/>
              </a:rPr>
              <a:t>I</a:t>
            </a:r>
            <a:r>
              <a:rPr sz="2800" b="1" spc="-190" dirty="0">
                <a:solidFill>
                  <a:srgbClr val="7030A0"/>
                </a:solidFill>
                <a:latin typeface="Georgia"/>
                <a:cs typeface="Georgia"/>
              </a:rPr>
              <a:t>-</a:t>
            </a:r>
            <a:r>
              <a:rPr sz="2800" b="1" dirty="0">
                <a:solidFill>
                  <a:srgbClr val="7030A0"/>
                </a:solidFill>
                <a:latin typeface="Georgia"/>
                <a:cs typeface="Georgia"/>
              </a:rPr>
              <a:t>I</a:t>
            </a:r>
          </a:p>
        </p:txBody>
      </p:sp>
      <p:sp>
        <p:nvSpPr>
          <p:cNvPr id="42" name="Date Placeholder 41"/>
          <p:cNvSpPr>
            <a:spLocks noGrp="1"/>
          </p:cNvSpPr>
          <p:nvPr>
            <p:ph type="dt" sz="half" idx="10"/>
          </p:nvPr>
        </p:nvSpPr>
        <p:spPr/>
        <p:txBody>
          <a:bodyPr/>
          <a:lstStyle/>
          <a:p>
            <a:fld id="{5F38DE56-3E2D-4A04-BB53-F43C505FC651}" type="datetime1">
              <a:rPr lang="en-US" smtClean="0"/>
              <a:pPr/>
              <a:t>11/3/2023</a:t>
            </a:fld>
            <a:endParaRPr lang="en-US"/>
          </a:p>
        </p:txBody>
      </p:sp>
      <p:sp>
        <p:nvSpPr>
          <p:cNvPr id="43" name="Slide Number Placeholder 42"/>
          <p:cNvSpPr>
            <a:spLocks noGrp="1"/>
          </p:cNvSpPr>
          <p:nvPr>
            <p:ph type="sldNum" sz="quarter" idx="12"/>
          </p:nvPr>
        </p:nvSpPr>
        <p:spPr/>
        <p:txBody>
          <a:bodyPr/>
          <a:lstStyle/>
          <a:p>
            <a:fld id="{B6F15528-21DE-4FAA-801E-634DDDAF4B2B}" type="slidenum">
              <a:rPr lang="en-US" smtClean="0"/>
              <a:pPr/>
              <a:t>15</a:t>
            </a:fld>
            <a:endParaRPr lang="en-US"/>
          </a:p>
        </p:txBody>
      </p:sp>
      <p:grpSp>
        <p:nvGrpSpPr>
          <p:cNvPr id="3" name="object 3"/>
          <p:cNvGrpSpPr/>
          <p:nvPr/>
        </p:nvGrpSpPr>
        <p:grpSpPr>
          <a:xfrm>
            <a:off x="256031" y="1392936"/>
            <a:ext cx="5568315" cy="4704080"/>
            <a:chOff x="256031" y="1392936"/>
            <a:chExt cx="5568315" cy="4704080"/>
          </a:xfrm>
        </p:grpSpPr>
        <p:pic>
          <p:nvPicPr>
            <p:cNvPr id="4" name="object 4"/>
            <p:cNvPicPr/>
            <p:nvPr/>
          </p:nvPicPr>
          <p:blipFill>
            <a:blip r:embed="rId2" cstate="print"/>
            <a:stretch>
              <a:fillRect/>
            </a:stretch>
          </p:blipFill>
          <p:spPr>
            <a:xfrm>
              <a:off x="256031" y="1392936"/>
              <a:ext cx="5567934" cy="4703826"/>
            </a:xfrm>
            <a:prstGeom prst="rect">
              <a:avLst/>
            </a:prstGeom>
          </p:spPr>
        </p:pic>
        <p:pic>
          <p:nvPicPr>
            <p:cNvPr id="5" name="object 5"/>
            <p:cNvPicPr/>
            <p:nvPr/>
          </p:nvPicPr>
          <p:blipFill>
            <a:blip r:embed="rId3" cstate="print"/>
            <a:stretch>
              <a:fillRect/>
            </a:stretch>
          </p:blipFill>
          <p:spPr>
            <a:xfrm>
              <a:off x="1101851" y="2052827"/>
              <a:ext cx="1837182" cy="1410462"/>
            </a:xfrm>
            <a:prstGeom prst="rect">
              <a:avLst/>
            </a:prstGeom>
          </p:spPr>
        </p:pic>
      </p:grpSp>
      <p:sp>
        <p:nvSpPr>
          <p:cNvPr id="6" name="object 6"/>
          <p:cNvSpPr txBox="1"/>
          <p:nvPr/>
        </p:nvSpPr>
        <p:spPr>
          <a:xfrm>
            <a:off x="1329055" y="2492182"/>
            <a:ext cx="1566545" cy="479618"/>
          </a:xfrm>
          <a:prstGeom prst="rect">
            <a:avLst/>
          </a:prstGeom>
        </p:spPr>
        <p:txBody>
          <a:bodyPr vert="horz" wrap="square" lIns="0" tIns="43180" rIns="0" bIns="0" rtlCol="0">
            <a:spAutoFit/>
          </a:bodyPr>
          <a:lstStyle/>
          <a:p>
            <a:pPr marL="30480" marR="22860" algn="ctr">
              <a:lnSpc>
                <a:spcPts val="1689"/>
              </a:lnSpc>
              <a:spcBef>
                <a:spcPts val="340"/>
              </a:spcBef>
            </a:pPr>
            <a:r>
              <a:rPr lang="en-US" sz="1600" b="1" spc="105" dirty="0">
                <a:solidFill>
                  <a:srgbClr val="6E0909"/>
                </a:solidFill>
                <a:latin typeface="Cambria"/>
                <a:cs typeface="Cambria"/>
              </a:rPr>
              <a:t>Guest</a:t>
            </a:r>
            <a:r>
              <a:rPr lang="en-US" sz="1600" b="1" spc="110" dirty="0">
                <a:solidFill>
                  <a:srgbClr val="6E0909"/>
                </a:solidFill>
                <a:latin typeface="Cambria"/>
                <a:cs typeface="Cambria"/>
              </a:rPr>
              <a:t> </a:t>
            </a:r>
            <a:r>
              <a:rPr lang="en-US" sz="1600" b="1" spc="85" dirty="0">
                <a:solidFill>
                  <a:srgbClr val="6E0909"/>
                </a:solidFill>
                <a:latin typeface="Cambria"/>
                <a:cs typeface="Cambria"/>
              </a:rPr>
              <a:t>lectures</a:t>
            </a:r>
            <a:r>
              <a:rPr lang="en-US" sz="1600" b="1" spc="160" dirty="0">
                <a:solidFill>
                  <a:srgbClr val="6E0909"/>
                </a:solidFill>
                <a:latin typeface="Cambria"/>
                <a:cs typeface="Cambria"/>
              </a:rPr>
              <a:t> </a:t>
            </a:r>
            <a:r>
              <a:rPr lang="en-US" sz="1600" b="1" spc="15" dirty="0">
                <a:solidFill>
                  <a:srgbClr val="6E0909"/>
                </a:solidFill>
                <a:latin typeface="Cambria"/>
                <a:cs typeface="Cambria"/>
              </a:rPr>
              <a:t>(25)</a:t>
            </a:r>
            <a:endParaRPr lang="en-US" sz="1600" dirty="0">
              <a:latin typeface="Cambria"/>
              <a:cs typeface="Cambria"/>
            </a:endParaRPr>
          </a:p>
        </p:txBody>
      </p:sp>
      <p:pic>
        <p:nvPicPr>
          <p:cNvPr id="7" name="object 7"/>
          <p:cNvPicPr/>
          <p:nvPr/>
        </p:nvPicPr>
        <p:blipFill>
          <a:blip r:embed="rId4" cstate="print"/>
          <a:stretch>
            <a:fillRect/>
          </a:stretch>
        </p:blipFill>
        <p:spPr>
          <a:xfrm>
            <a:off x="3075432" y="2052827"/>
            <a:ext cx="1837182" cy="1410462"/>
          </a:xfrm>
          <a:prstGeom prst="rect">
            <a:avLst/>
          </a:prstGeom>
        </p:spPr>
      </p:pic>
      <p:sp>
        <p:nvSpPr>
          <p:cNvPr id="8" name="object 8"/>
          <p:cNvSpPr txBox="1"/>
          <p:nvPr/>
        </p:nvSpPr>
        <p:spPr>
          <a:xfrm>
            <a:off x="3379089" y="2497962"/>
            <a:ext cx="1234440" cy="483870"/>
          </a:xfrm>
          <a:prstGeom prst="rect">
            <a:avLst/>
          </a:prstGeom>
        </p:spPr>
        <p:txBody>
          <a:bodyPr vert="horz" wrap="square" lIns="0" tIns="43180" rIns="0" bIns="0" rtlCol="0">
            <a:spAutoFit/>
          </a:bodyPr>
          <a:lstStyle/>
          <a:p>
            <a:pPr marL="349250" marR="5080" indent="-337185">
              <a:lnSpc>
                <a:spcPts val="1689"/>
              </a:lnSpc>
              <a:spcBef>
                <a:spcPts val="340"/>
              </a:spcBef>
            </a:pPr>
            <a:r>
              <a:rPr sz="1600" b="1" spc="70">
                <a:solidFill>
                  <a:srgbClr val="6E0909"/>
                </a:solidFill>
                <a:latin typeface="Cambria"/>
                <a:cs typeface="Cambria"/>
              </a:rPr>
              <a:t>I</a:t>
            </a:r>
            <a:r>
              <a:rPr sz="1600" b="1" spc="114">
                <a:solidFill>
                  <a:srgbClr val="6E0909"/>
                </a:solidFill>
                <a:latin typeface="Cambria"/>
                <a:cs typeface="Cambria"/>
              </a:rPr>
              <a:t>n</a:t>
            </a:r>
            <a:r>
              <a:rPr sz="1600" b="1" spc="70">
                <a:solidFill>
                  <a:srgbClr val="6E0909"/>
                </a:solidFill>
                <a:latin typeface="Cambria"/>
                <a:cs typeface="Cambria"/>
              </a:rPr>
              <a:t>te</a:t>
            </a:r>
            <a:r>
              <a:rPr sz="1600" b="1" spc="65">
                <a:solidFill>
                  <a:srgbClr val="6E0909"/>
                </a:solidFill>
                <a:latin typeface="Cambria"/>
                <a:cs typeface="Cambria"/>
              </a:rPr>
              <a:t>r</a:t>
            </a:r>
            <a:r>
              <a:rPr sz="1600" b="1" spc="105">
                <a:solidFill>
                  <a:srgbClr val="6E0909"/>
                </a:solidFill>
                <a:latin typeface="Cambria"/>
                <a:cs typeface="Cambria"/>
              </a:rPr>
              <a:t>n</a:t>
            </a:r>
            <a:r>
              <a:rPr sz="1600" b="1" spc="95">
                <a:solidFill>
                  <a:srgbClr val="6E0909"/>
                </a:solidFill>
                <a:latin typeface="Cambria"/>
                <a:cs typeface="Cambria"/>
              </a:rPr>
              <a:t>s</a:t>
            </a:r>
            <a:r>
              <a:rPr sz="1600" b="1" spc="114">
                <a:solidFill>
                  <a:srgbClr val="6E0909"/>
                </a:solidFill>
                <a:latin typeface="Cambria"/>
                <a:cs typeface="Cambria"/>
              </a:rPr>
              <a:t>h</a:t>
            </a:r>
            <a:r>
              <a:rPr sz="1600" b="1" spc="60">
                <a:solidFill>
                  <a:srgbClr val="6E0909"/>
                </a:solidFill>
                <a:latin typeface="Cambria"/>
                <a:cs typeface="Cambria"/>
              </a:rPr>
              <a:t>ips  </a:t>
            </a:r>
            <a:r>
              <a:rPr sz="1600" b="1">
                <a:solidFill>
                  <a:srgbClr val="6E0909"/>
                </a:solidFill>
                <a:latin typeface="Cambria"/>
                <a:cs typeface="Cambria"/>
              </a:rPr>
              <a:t>(</a:t>
            </a:r>
            <a:r>
              <a:rPr lang="en-US" sz="1600" b="1" dirty="0">
                <a:solidFill>
                  <a:srgbClr val="6E0909"/>
                </a:solidFill>
                <a:latin typeface="Cambria"/>
                <a:cs typeface="Cambria"/>
              </a:rPr>
              <a:t>320</a:t>
            </a:r>
            <a:r>
              <a:rPr sz="1600" b="1">
                <a:solidFill>
                  <a:srgbClr val="6E0909"/>
                </a:solidFill>
                <a:latin typeface="Cambria"/>
                <a:cs typeface="Cambria"/>
              </a:rPr>
              <a:t>)</a:t>
            </a:r>
            <a:endParaRPr sz="1600">
              <a:latin typeface="Cambria"/>
              <a:cs typeface="Cambria"/>
            </a:endParaRPr>
          </a:p>
        </p:txBody>
      </p:sp>
      <p:pic>
        <p:nvPicPr>
          <p:cNvPr id="9" name="object 9"/>
          <p:cNvPicPr/>
          <p:nvPr/>
        </p:nvPicPr>
        <p:blipFill>
          <a:blip r:embed="rId5" cstate="print"/>
          <a:stretch>
            <a:fillRect/>
          </a:stretch>
        </p:blipFill>
        <p:spPr>
          <a:xfrm>
            <a:off x="1101852" y="4035552"/>
            <a:ext cx="1837182" cy="1393698"/>
          </a:xfrm>
          <a:prstGeom prst="rect">
            <a:avLst/>
          </a:prstGeom>
        </p:spPr>
      </p:pic>
      <p:sp>
        <p:nvSpPr>
          <p:cNvPr id="10" name="object 10"/>
          <p:cNvSpPr txBox="1"/>
          <p:nvPr/>
        </p:nvSpPr>
        <p:spPr>
          <a:xfrm>
            <a:off x="1297686" y="4473382"/>
            <a:ext cx="1597914" cy="479618"/>
          </a:xfrm>
          <a:prstGeom prst="rect">
            <a:avLst/>
          </a:prstGeom>
        </p:spPr>
        <p:txBody>
          <a:bodyPr vert="horz" wrap="square" lIns="0" tIns="43180" rIns="0" bIns="0" rtlCol="0">
            <a:spAutoFit/>
          </a:bodyPr>
          <a:lstStyle/>
          <a:p>
            <a:pPr marL="12700" marR="5080" indent="-635" algn="ctr">
              <a:lnSpc>
                <a:spcPts val="1689"/>
              </a:lnSpc>
              <a:spcBef>
                <a:spcPts val="5"/>
              </a:spcBef>
              <a:tabLst>
                <a:tab pos="536575" algn="l"/>
              </a:tabLst>
            </a:pPr>
            <a:r>
              <a:rPr sz="1600" b="1" spc="70">
                <a:solidFill>
                  <a:srgbClr val="6E0909"/>
                </a:solidFill>
                <a:latin typeface="Cambria"/>
                <a:cs typeface="Cambria"/>
              </a:rPr>
              <a:t>I</a:t>
            </a:r>
            <a:r>
              <a:rPr sz="1600" b="1" spc="105">
                <a:solidFill>
                  <a:srgbClr val="6E0909"/>
                </a:solidFill>
                <a:latin typeface="Cambria"/>
                <a:cs typeface="Cambria"/>
              </a:rPr>
              <a:t>n</a:t>
            </a:r>
            <a:r>
              <a:rPr sz="1600" b="1" spc="75">
                <a:solidFill>
                  <a:srgbClr val="6E0909"/>
                </a:solidFill>
                <a:latin typeface="Cambria"/>
                <a:cs typeface="Cambria"/>
              </a:rPr>
              <a:t>dustr</a:t>
            </a:r>
            <a:r>
              <a:rPr sz="1600" b="1" spc="140">
                <a:solidFill>
                  <a:srgbClr val="6E0909"/>
                </a:solidFill>
                <a:latin typeface="Cambria"/>
                <a:cs typeface="Cambria"/>
              </a:rPr>
              <a:t>y</a:t>
            </a:r>
            <a:endParaRPr sz="1600">
              <a:latin typeface="Cambria"/>
              <a:cs typeface="Cambria"/>
            </a:endParaRPr>
          </a:p>
          <a:p>
            <a:pPr algn="ctr">
              <a:lnSpc>
                <a:spcPts val="1664"/>
              </a:lnSpc>
            </a:pPr>
            <a:r>
              <a:rPr sz="1600" b="1" spc="95" dirty="0">
                <a:solidFill>
                  <a:srgbClr val="6E0909"/>
                </a:solidFill>
                <a:latin typeface="Cambria"/>
                <a:cs typeface="Cambria"/>
              </a:rPr>
              <a:t>visits</a:t>
            </a:r>
            <a:r>
              <a:rPr sz="1600" b="1" spc="135" dirty="0">
                <a:solidFill>
                  <a:srgbClr val="6E0909"/>
                </a:solidFill>
                <a:latin typeface="Cambria"/>
                <a:cs typeface="Cambria"/>
              </a:rPr>
              <a:t> </a:t>
            </a:r>
            <a:r>
              <a:rPr sz="1600" b="1" spc="-20">
                <a:solidFill>
                  <a:srgbClr val="6E0909"/>
                </a:solidFill>
                <a:latin typeface="Cambria"/>
                <a:cs typeface="Cambria"/>
              </a:rPr>
              <a:t>(0</a:t>
            </a:r>
            <a:r>
              <a:rPr lang="en-US" sz="1600" b="1" spc="-20" dirty="0">
                <a:solidFill>
                  <a:srgbClr val="6E0909"/>
                </a:solidFill>
                <a:latin typeface="Cambria"/>
                <a:cs typeface="Cambria"/>
              </a:rPr>
              <a:t>2</a:t>
            </a:r>
            <a:r>
              <a:rPr sz="1600" b="1" spc="-20">
                <a:solidFill>
                  <a:srgbClr val="6E0909"/>
                </a:solidFill>
                <a:latin typeface="Cambria"/>
                <a:cs typeface="Cambria"/>
              </a:rPr>
              <a:t>)</a:t>
            </a:r>
            <a:endParaRPr sz="1600">
              <a:latin typeface="Cambria"/>
              <a:cs typeface="Cambria"/>
            </a:endParaRPr>
          </a:p>
        </p:txBody>
      </p:sp>
      <p:pic>
        <p:nvPicPr>
          <p:cNvPr id="11" name="object 11"/>
          <p:cNvPicPr/>
          <p:nvPr/>
        </p:nvPicPr>
        <p:blipFill>
          <a:blip r:embed="rId6" cstate="print"/>
          <a:stretch>
            <a:fillRect/>
          </a:stretch>
        </p:blipFill>
        <p:spPr>
          <a:xfrm>
            <a:off x="3075432" y="4035552"/>
            <a:ext cx="1837182" cy="1393698"/>
          </a:xfrm>
          <a:prstGeom prst="rect">
            <a:avLst/>
          </a:prstGeom>
        </p:spPr>
      </p:pic>
      <p:sp>
        <p:nvSpPr>
          <p:cNvPr id="12" name="object 12"/>
          <p:cNvSpPr txBox="1"/>
          <p:nvPr/>
        </p:nvSpPr>
        <p:spPr>
          <a:xfrm>
            <a:off x="3201416" y="4257294"/>
            <a:ext cx="1587500" cy="954107"/>
          </a:xfrm>
          <a:prstGeom prst="rect">
            <a:avLst/>
          </a:prstGeom>
        </p:spPr>
        <p:txBody>
          <a:bodyPr vert="horz" wrap="square" lIns="0" tIns="43180" rIns="0" bIns="0" rtlCol="0">
            <a:spAutoFit/>
          </a:bodyPr>
          <a:lstStyle/>
          <a:p>
            <a:pPr marL="12065" marR="5080" indent="1270" algn="ctr">
              <a:lnSpc>
                <a:spcPts val="1689"/>
              </a:lnSpc>
              <a:spcBef>
                <a:spcPts val="340"/>
              </a:spcBef>
            </a:pPr>
            <a:r>
              <a:rPr sz="1600" b="1" spc="105">
                <a:solidFill>
                  <a:srgbClr val="6E0909"/>
                </a:solidFill>
                <a:latin typeface="Cambria"/>
                <a:cs typeface="Cambria"/>
              </a:rPr>
              <a:t>Placements</a:t>
            </a:r>
            <a:r>
              <a:rPr lang="en-US" sz="1600" b="1" spc="105" dirty="0">
                <a:solidFill>
                  <a:srgbClr val="6E0909"/>
                </a:solidFill>
                <a:latin typeface="Cambria"/>
                <a:cs typeface="Cambria"/>
              </a:rPr>
              <a:t>: 398 &amp;</a:t>
            </a:r>
            <a:r>
              <a:rPr sz="1600" b="1" spc="105">
                <a:solidFill>
                  <a:srgbClr val="6E0909"/>
                </a:solidFill>
                <a:latin typeface="Cambria"/>
                <a:cs typeface="Cambria"/>
              </a:rPr>
              <a:t> </a:t>
            </a:r>
            <a:r>
              <a:rPr sz="1600" b="1" spc="110">
                <a:solidFill>
                  <a:srgbClr val="6E0909"/>
                </a:solidFill>
                <a:latin typeface="Cambria"/>
                <a:cs typeface="Cambria"/>
              </a:rPr>
              <a:t> </a:t>
            </a:r>
            <a:endParaRPr lang="en-US" sz="1600" b="1" spc="110" dirty="0">
              <a:solidFill>
                <a:srgbClr val="6E0909"/>
              </a:solidFill>
              <a:latin typeface="Cambria"/>
              <a:cs typeface="Cambria"/>
            </a:endParaRPr>
          </a:p>
          <a:p>
            <a:pPr marL="12065" marR="5080" indent="1270" algn="ctr">
              <a:lnSpc>
                <a:spcPts val="1689"/>
              </a:lnSpc>
              <a:spcBef>
                <a:spcPts val="340"/>
              </a:spcBef>
            </a:pPr>
            <a:r>
              <a:rPr sz="1600" b="1" spc="80">
                <a:solidFill>
                  <a:srgbClr val="6E0909"/>
                </a:solidFill>
                <a:latin typeface="Cambria"/>
                <a:cs typeface="Cambria"/>
              </a:rPr>
              <a:t>Higher</a:t>
            </a:r>
            <a:r>
              <a:rPr sz="1600" b="1" spc="150">
                <a:solidFill>
                  <a:srgbClr val="6E0909"/>
                </a:solidFill>
                <a:latin typeface="Cambria"/>
                <a:cs typeface="Cambria"/>
              </a:rPr>
              <a:t> </a:t>
            </a:r>
            <a:r>
              <a:rPr sz="1600" b="1" spc="105">
                <a:solidFill>
                  <a:srgbClr val="6E0909"/>
                </a:solidFill>
                <a:latin typeface="Cambria"/>
                <a:cs typeface="Cambria"/>
              </a:rPr>
              <a:t>Studies</a:t>
            </a:r>
            <a:r>
              <a:rPr lang="en-US" sz="1600" b="1" spc="105" dirty="0">
                <a:solidFill>
                  <a:srgbClr val="6E0909"/>
                </a:solidFill>
                <a:latin typeface="Cambria"/>
                <a:cs typeface="Cambria"/>
              </a:rPr>
              <a:t> 90</a:t>
            </a:r>
            <a:endParaRPr sz="1600">
              <a:latin typeface="Cambria"/>
              <a:cs typeface="Cambria"/>
            </a:endParaRPr>
          </a:p>
        </p:txBody>
      </p:sp>
      <p:sp>
        <p:nvSpPr>
          <p:cNvPr id="13" name="object 13"/>
          <p:cNvSpPr txBox="1"/>
          <p:nvPr/>
        </p:nvSpPr>
        <p:spPr>
          <a:xfrm>
            <a:off x="1320546" y="3569334"/>
            <a:ext cx="3451225" cy="299720"/>
          </a:xfrm>
          <a:prstGeom prst="rect">
            <a:avLst/>
          </a:prstGeom>
        </p:spPr>
        <p:txBody>
          <a:bodyPr vert="horz" wrap="square" lIns="0" tIns="12700" rIns="0" bIns="0" rtlCol="0">
            <a:spAutoFit/>
          </a:bodyPr>
          <a:lstStyle/>
          <a:p>
            <a:pPr marL="12700">
              <a:lnSpc>
                <a:spcPct val="100000"/>
              </a:lnSpc>
              <a:spcBef>
                <a:spcPts val="100"/>
              </a:spcBef>
            </a:pPr>
            <a:r>
              <a:rPr sz="1800" b="1" i="1" spc="15" dirty="0">
                <a:latin typeface="Georgia"/>
                <a:cs typeface="Georgia"/>
              </a:rPr>
              <a:t>Industry</a:t>
            </a:r>
            <a:r>
              <a:rPr sz="1800" b="1" i="1" spc="95" dirty="0">
                <a:latin typeface="Georgia"/>
                <a:cs typeface="Georgia"/>
              </a:rPr>
              <a:t> </a:t>
            </a:r>
            <a:r>
              <a:rPr sz="1800" b="1" i="1" spc="15" dirty="0">
                <a:latin typeface="Georgia"/>
                <a:cs typeface="Georgia"/>
              </a:rPr>
              <a:t>Institute</a:t>
            </a:r>
            <a:r>
              <a:rPr sz="1800" b="1" i="1" spc="105" dirty="0">
                <a:latin typeface="Georgia"/>
                <a:cs typeface="Georgia"/>
              </a:rPr>
              <a:t> </a:t>
            </a:r>
            <a:r>
              <a:rPr sz="1800" b="1" i="1" dirty="0">
                <a:latin typeface="Georgia"/>
                <a:cs typeface="Georgia"/>
              </a:rPr>
              <a:t>Relations</a:t>
            </a:r>
            <a:endParaRPr sz="1800">
              <a:latin typeface="Georgia"/>
              <a:cs typeface="Georgia"/>
            </a:endParaRPr>
          </a:p>
        </p:txBody>
      </p:sp>
      <p:sp>
        <p:nvSpPr>
          <p:cNvPr id="14" name="object 14"/>
          <p:cNvSpPr txBox="1"/>
          <p:nvPr/>
        </p:nvSpPr>
        <p:spPr>
          <a:xfrm>
            <a:off x="9611995" y="6546595"/>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pic>
        <p:nvPicPr>
          <p:cNvPr id="15" name="object 15"/>
          <p:cNvPicPr/>
          <p:nvPr/>
        </p:nvPicPr>
        <p:blipFill>
          <a:blip r:embed="rId7" cstate="print"/>
          <a:stretch>
            <a:fillRect/>
          </a:stretch>
        </p:blipFill>
        <p:spPr>
          <a:xfrm>
            <a:off x="11263883" y="0"/>
            <a:ext cx="688848" cy="711708"/>
          </a:xfrm>
          <a:prstGeom prst="rect">
            <a:avLst/>
          </a:prstGeom>
        </p:spPr>
      </p:pic>
      <p:pic>
        <p:nvPicPr>
          <p:cNvPr id="16" name="object 16"/>
          <p:cNvPicPr/>
          <p:nvPr/>
        </p:nvPicPr>
        <p:blipFill>
          <a:blip r:embed="rId8" cstate="print">
            <a:duotone>
              <a:prstClr val="black"/>
              <a:schemeClr val="accent2">
                <a:tint val="45000"/>
                <a:satMod val="400000"/>
              </a:schemeClr>
            </a:duotone>
          </a:blip>
          <a:stretch>
            <a:fillRect/>
          </a:stretch>
        </p:blipFill>
        <p:spPr>
          <a:xfrm>
            <a:off x="8305800" y="3186683"/>
            <a:ext cx="1371600" cy="1309117"/>
          </a:xfrm>
          <a:prstGeom prst="rect">
            <a:avLst/>
          </a:prstGeom>
        </p:spPr>
      </p:pic>
      <p:sp>
        <p:nvSpPr>
          <p:cNvPr id="17" name="object 17"/>
          <p:cNvSpPr txBox="1"/>
          <p:nvPr/>
        </p:nvSpPr>
        <p:spPr>
          <a:xfrm>
            <a:off x="8509507" y="3336416"/>
            <a:ext cx="916305" cy="1043940"/>
          </a:xfrm>
          <a:prstGeom prst="rect">
            <a:avLst/>
          </a:prstGeom>
        </p:spPr>
        <p:txBody>
          <a:bodyPr vert="horz" wrap="square" lIns="0" tIns="43815" rIns="0" bIns="0" rtlCol="0">
            <a:spAutoFit/>
          </a:bodyPr>
          <a:lstStyle/>
          <a:p>
            <a:pPr marL="12065" marR="5080" indent="-1270" algn="ctr">
              <a:lnSpc>
                <a:spcPct val="86200"/>
              </a:lnSpc>
              <a:spcBef>
                <a:spcPts val="345"/>
              </a:spcBef>
            </a:pPr>
            <a:r>
              <a:rPr sz="1500" b="1" spc="-5" dirty="0">
                <a:solidFill>
                  <a:srgbClr val="FFFF00"/>
                </a:solidFill>
                <a:latin typeface="Times New Roman"/>
                <a:cs typeface="Times New Roman"/>
              </a:rPr>
              <a:t>Thrust </a:t>
            </a:r>
            <a:r>
              <a:rPr sz="1500" b="1" dirty="0">
                <a:solidFill>
                  <a:srgbClr val="FFFF00"/>
                </a:solidFill>
                <a:latin typeface="Times New Roman"/>
                <a:cs typeface="Times New Roman"/>
              </a:rPr>
              <a:t> </a:t>
            </a:r>
            <a:r>
              <a:rPr sz="1500" b="1" spc="-10" dirty="0">
                <a:solidFill>
                  <a:srgbClr val="FFFF00"/>
                </a:solidFill>
                <a:latin typeface="Times New Roman"/>
                <a:cs typeface="Times New Roman"/>
              </a:rPr>
              <a:t>Areas </a:t>
            </a:r>
            <a:r>
              <a:rPr sz="1500" b="1" dirty="0">
                <a:solidFill>
                  <a:srgbClr val="FFFF00"/>
                </a:solidFill>
                <a:latin typeface="Times New Roman"/>
                <a:cs typeface="Times New Roman"/>
              </a:rPr>
              <a:t>of </a:t>
            </a:r>
            <a:r>
              <a:rPr sz="1500" b="1" spc="5" dirty="0">
                <a:solidFill>
                  <a:srgbClr val="FFFF00"/>
                </a:solidFill>
                <a:latin typeface="Times New Roman"/>
                <a:cs typeface="Times New Roman"/>
              </a:rPr>
              <a:t> </a:t>
            </a:r>
            <a:r>
              <a:rPr sz="1500" b="1" spc="-10" dirty="0">
                <a:solidFill>
                  <a:srgbClr val="FFFF00"/>
                </a:solidFill>
                <a:latin typeface="Times New Roman"/>
                <a:cs typeface="Times New Roman"/>
              </a:rPr>
              <a:t>Research</a:t>
            </a:r>
            <a:r>
              <a:rPr sz="1500" b="1" spc="-55" dirty="0">
                <a:solidFill>
                  <a:srgbClr val="FFFF00"/>
                </a:solidFill>
                <a:latin typeface="Times New Roman"/>
                <a:cs typeface="Times New Roman"/>
              </a:rPr>
              <a:t> </a:t>
            </a:r>
            <a:r>
              <a:rPr sz="1500" b="1">
                <a:solidFill>
                  <a:srgbClr val="FFFF00"/>
                </a:solidFill>
                <a:latin typeface="Times New Roman"/>
                <a:cs typeface="Times New Roman"/>
              </a:rPr>
              <a:t>– </a:t>
            </a:r>
            <a:r>
              <a:rPr sz="1500" b="1" spc="-360">
                <a:solidFill>
                  <a:srgbClr val="FFFF00"/>
                </a:solidFill>
                <a:latin typeface="Times New Roman"/>
                <a:cs typeface="Times New Roman"/>
              </a:rPr>
              <a:t> </a:t>
            </a:r>
            <a:r>
              <a:rPr lang="en-US" sz="1500" b="1" spc="-5" dirty="0">
                <a:solidFill>
                  <a:srgbClr val="FFFF00"/>
                </a:solidFill>
                <a:latin typeface="Times New Roman"/>
                <a:cs typeface="Times New Roman"/>
              </a:rPr>
              <a:t>Chemical</a:t>
            </a:r>
            <a:endParaRPr sz="1500">
              <a:latin typeface="Times New Roman"/>
              <a:cs typeface="Times New Roman"/>
            </a:endParaRPr>
          </a:p>
          <a:p>
            <a:pPr algn="ctr">
              <a:lnSpc>
                <a:spcPts val="1560"/>
              </a:lnSpc>
            </a:pPr>
            <a:r>
              <a:rPr sz="1500" b="1" dirty="0">
                <a:solidFill>
                  <a:srgbClr val="FFFF00"/>
                </a:solidFill>
                <a:latin typeface="Times New Roman"/>
                <a:cs typeface="Times New Roman"/>
              </a:rPr>
              <a:t>Engg.</a:t>
            </a:r>
            <a:endParaRPr sz="1500">
              <a:latin typeface="Times New Roman"/>
              <a:cs typeface="Times New Roman"/>
            </a:endParaRPr>
          </a:p>
        </p:txBody>
      </p:sp>
      <p:pic>
        <p:nvPicPr>
          <p:cNvPr id="18" name="object 18"/>
          <p:cNvPicPr/>
          <p:nvPr/>
        </p:nvPicPr>
        <p:blipFill>
          <a:blip r:embed="rId9" cstate="print">
            <a:duotone>
              <a:prstClr val="black"/>
              <a:schemeClr val="accent3">
                <a:tint val="45000"/>
                <a:satMod val="400000"/>
              </a:schemeClr>
            </a:duotone>
          </a:blip>
          <a:stretch>
            <a:fillRect/>
          </a:stretch>
        </p:blipFill>
        <p:spPr>
          <a:xfrm>
            <a:off x="8734007" y="2775178"/>
            <a:ext cx="462619" cy="296443"/>
          </a:xfrm>
          <a:prstGeom prst="rect">
            <a:avLst/>
          </a:prstGeom>
        </p:spPr>
      </p:pic>
      <p:pic>
        <p:nvPicPr>
          <p:cNvPr id="19" name="object 19"/>
          <p:cNvPicPr/>
          <p:nvPr/>
        </p:nvPicPr>
        <p:blipFill>
          <a:blip r:embed="rId10" cstate="print">
            <a:duotone>
              <a:prstClr val="black"/>
              <a:schemeClr val="accent3">
                <a:tint val="45000"/>
                <a:satMod val="400000"/>
              </a:schemeClr>
            </a:duotone>
          </a:blip>
          <a:stretch>
            <a:fillRect/>
          </a:stretch>
        </p:blipFill>
        <p:spPr>
          <a:xfrm>
            <a:off x="8278368" y="1219200"/>
            <a:ext cx="1780032" cy="1424178"/>
          </a:xfrm>
          <a:prstGeom prst="rect">
            <a:avLst/>
          </a:prstGeom>
        </p:spPr>
      </p:pic>
      <p:sp>
        <p:nvSpPr>
          <p:cNvPr id="20" name="object 20"/>
          <p:cNvSpPr txBox="1"/>
          <p:nvPr/>
        </p:nvSpPr>
        <p:spPr>
          <a:xfrm>
            <a:off x="8599423" y="1712721"/>
            <a:ext cx="1306577" cy="246862"/>
          </a:xfrm>
          <a:prstGeom prst="rect">
            <a:avLst/>
          </a:prstGeom>
        </p:spPr>
        <p:txBody>
          <a:bodyPr vert="horz" wrap="square" lIns="0" tIns="28575" rIns="0" bIns="0" rtlCol="0">
            <a:spAutoFit/>
          </a:bodyPr>
          <a:lstStyle/>
          <a:p>
            <a:pPr marL="91440" marR="5080" indent="-79375">
              <a:lnSpc>
                <a:spcPts val="1720"/>
              </a:lnSpc>
              <a:spcBef>
                <a:spcPts val="225"/>
              </a:spcBef>
            </a:pPr>
            <a:r>
              <a:rPr lang="en-US" sz="1500" b="1" spc="-10" dirty="0">
                <a:latin typeface="Times New Roman"/>
                <a:cs typeface="Times New Roman"/>
              </a:rPr>
              <a:t>Process</a:t>
            </a:r>
            <a:r>
              <a:rPr lang="en-US" sz="1500" b="1" dirty="0">
                <a:latin typeface="Times New Roman"/>
                <a:cs typeface="Times New Roman"/>
              </a:rPr>
              <a:t> </a:t>
            </a:r>
            <a:r>
              <a:rPr lang="en-US" sz="1500" b="1" spc="-10" dirty="0">
                <a:latin typeface="Times New Roman"/>
                <a:cs typeface="Times New Roman"/>
              </a:rPr>
              <a:t>Control</a:t>
            </a:r>
            <a:endParaRPr sz="1500" b="1" spc="-10">
              <a:latin typeface="Times New Roman"/>
              <a:cs typeface="Times New Roman"/>
            </a:endParaRPr>
          </a:p>
        </p:txBody>
      </p:sp>
      <p:grpSp>
        <p:nvGrpSpPr>
          <p:cNvPr id="21" name="object 21"/>
          <p:cNvGrpSpPr/>
          <p:nvPr/>
        </p:nvGrpSpPr>
        <p:grpSpPr>
          <a:xfrm>
            <a:off x="9544810" y="2209800"/>
            <a:ext cx="2266189" cy="1467104"/>
            <a:chOff x="9544811" y="2226564"/>
            <a:chExt cx="1771650" cy="1450340"/>
          </a:xfrm>
        </p:grpSpPr>
        <p:pic>
          <p:nvPicPr>
            <p:cNvPr id="22" name="object 22"/>
            <p:cNvPicPr/>
            <p:nvPr/>
          </p:nvPicPr>
          <p:blipFill>
            <a:blip r:embed="rId11" cstate="print">
              <a:duotone>
                <a:schemeClr val="accent6">
                  <a:shade val="45000"/>
                  <a:satMod val="135000"/>
                </a:schemeClr>
                <a:prstClr val="white"/>
              </a:duotone>
            </a:blip>
            <a:stretch>
              <a:fillRect/>
            </a:stretch>
          </p:blipFill>
          <p:spPr>
            <a:xfrm>
              <a:off x="9544811" y="3121139"/>
              <a:ext cx="489991" cy="555510"/>
            </a:xfrm>
            <a:prstGeom prst="rect">
              <a:avLst/>
            </a:prstGeom>
          </p:spPr>
        </p:pic>
        <p:pic>
          <p:nvPicPr>
            <p:cNvPr id="23" name="object 23"/>
            <p:cNvPicPr/>
            <p:nvPr/>
          </p:nvPicPr>
          <p:blipFill>
            <a:blip r:embed="rId12" cstate="print">
              <a:duotone>
                <a:schemeClr val="accent6">
                  <a:shade val="45000"/>
                  <a:satMod val="135000"/>
                </a:schemeClr>
                <a:prstClr val="white"/>
              </a:duotone>
            </a:blip>
            <a:stretch>
              <a:fillRect/>
            </a:stretch>
          </p:blipFill>
          <p:spPr>
            <a:xfrm>
              <a:off x="9941051" y="2226564"/>
              <a:ext cx="1375409" cy="1376934"/>
            </a:xfrm>
            <a:prstGeom prst="rect">
              <a:avLst/>
            </a:prstGeom>
          </p:spPr>
        </p:pic>
      </p:grpSp>
      <p:sp>
        <p:nvSpPr>
          <p:cNvPr id="24" name="object 24"/>
          <p:cNvSpPr txBox="1"/>
          <p:nvPr/>
        </p:nvSpPr>
        <p:spPr>
          <a:xfrm>
            <a:off x="10515600" y="2589361"/>
            <a:ext cx="895985" cy="687239"/>
          </a:xfrm>
          <a:prstGeom prst="rect">
            <a:avLst/>
          </a:prstGeom>
        </p:spPr>
        <p:txBody>
          <a:bodyPr vert="horz" wrap="square" lIns="0" tIns="22225" rIns="0" bIns="0" rtlCol="0">
            <a:spAutoFit/>
          </a:bodyPr>
          <a:lstStyle/>
          <a:p>
            <a:pPr marL="12700" marR="5080" indent="1905" algn="ctr">
              <a:lnSpc>
                <a:spcPct val="95800"/>
              </a:lnSpc>
              <a:spcBef>
                <a:spcPts val="175"/>
              </a:spcBef>
            </a:pPr>
            <a:r>
              <a:rPr lang="en-US" sz="1500" b="1" spc="-10" dirty="0">
                <a:latin typeface="Times New Roman"/>
                <a:cs typeface="Times New Roman"/>
              </a:rPr>
              <a:t>Industrial Pollution Control</a:t>
            </a:r>
            <a:endParaRPr sz="1500" b="1" spc="-10">
              <a:latin typeface="Times New Roman"/>
              <a:cs typeface="Times New Roman"/>
            </a:endParaRPr>
          </a:p>
        </p:txBody>
      </p:sp>
      <p:grpSp>
        <p:nvGrpSpPr>
          <p:cNvPr id="25" name="object 25"/>
          <p:cNvGrpSpPr/>
          <p:nvPr/>
        </p:nvGrpSpPr>
        <p:grpSpPr>
          <a:xfrm>
            <a:off x="9544810" y="4114800"/>
            <a:ext cx="2266189" cy="1407922"/>
            <a:chOff x="9544811" y="4073652"/>
            <a:chExt cx="1771650" cy="1449070"/>
          </a:xfrm>
        </p:grpSpPr>
        <p:pic>
          <p:nvPicPr>
            <p:cNvPr id="26" name="object 26"/>
            <p:cNvPicPr/>
            <p:nvPr/>
          </p:nvPicPr>
          <p:blipFill>
            <a:blip r:embed="rId13" cstate="print">
              <a:duotone>
                <a:schemeClr val="accent4">
                  <a:shade val="45000"/>
                  <a:satMod val="135000"/>
                </a:schemeClr>
                <a:prstClr val="white"/>
              </a:duotone>
            </a:blip>
            <a:stretch>
              <a:fillRect/>
            </a:stretch>
          </p:blipFill>
          <p:spPr>
            <a:xfrm>
              <a:off x="9544811" y="4073652"/>
              <a:ext cx="489991" cy="553974"/>
            </a:xfrm>
            <a:prstGeom prst="rect">
              <a:avLst/>
            </a:prstGeom>
          </p:spPr>
        </p:pic>
        <p:pic>
          <p:nvPicPr>
            <p:cNvPr id="27" name="object 27"/>
            <p:cNvPicPr/>
            <p:nvPr/>
          </p:nvPicPr>
          <p:blipFill>
            <a:blip r:embed="rId14" cstate="print">
              <a:duotone>
                <a:schemeClr val="accent4">
                  <a:shade val="45000"/>
                  <a:satMod val="135000"/>
                </a:schemeClr>
                <a:prstClr val="white"/>
              </a:duotone>
            </a:blip>
            <a:stretch>
              <a:fillRect/>
            </a:stretch>
          </p:blipFill>
          <p:spPr>
            <a:xfrm>
              <a:off x="9941051" y="4146804"/>
              <a:ext cx="1375409" cy="1375410"/>
            </a:xfrm>
            <a:prstGeom prst="rect">
              <a:avLst/>
            </a:prstGeom>
          </p:spPr>
        </p:pic>
      </p:grpSp>
      <p:sp>
        <p:nvSpPr>
          <p:cNvPr id="28" name="object 28"/>
          <p:cNvSpPr txBox="1"/>
          <p:nvPr/>
        </p:nvSpPr>
        <p:spPr>
          <a:xfrm>
            <a:off x="10436097" y="4572001"/>
            <a:ext cx="1146303" cy="456022"/>
          </a:xfrm>
          <a:prstGeom prst="rect">
            <a:avLst/>
          </a:prstGeom>
        </p:spPr>
        <p:txBody>
          <a:bodyPr vert="horz" wrap="square" lIns="0" tIns="12700" rIns="0" bIns="0" rtlCol="0">
            <a:spAutoFit/>
          </a:bodyPr>
          <a:lstStyle/>
          <a:p>
            <a:pPr marL="12700" marR="5080" indent="1905" algn="ctr">
              <a:lnSpc>
                <a:spcPct val="95800"/>
              </a:lnSpc>
              <a:spcBef>
                <a:spcPts val="175"/>
              </a:spcBef>
            </a:pPr>
            <a:r>
              <a:rPr lang="en-US" sz="1500" b="1" spc="-10" dirty="0">
                <a:latin typeface="Times New Roman"/>
                <a:cs typeface="Times New Roman"/>
              </a:rPr>
              <a:t>Energy Engineering</a:t>
            </a:r>
          </a:p>
        </p:txBody>
      </p:sp>
      <p:grpSp>
        <p:nvGrpSpPr>
          <p:cNvPr id="29" name="object 29"/>
          <p:cNvGrpSpPr/>
          <p:nvPr/>
        </p:nvGrpSpPr>
        <p:grpSpPr>
          <a:xfrm>
            <a:off x="8278368" y="4648200"/>
            <a:ext cx="1375410" cy="1804035"/>
            <a:chOff x="8278368" y="4678654"/>
            <a:chExt cx="1375410" cy="1804035"/>
          </a:xfrm>
        </p:grpSpPr>
        <p:pic>
          <p:nvPicPr>
            <p:cNvPr id="30" name="object 30"/>
            <p:cNvPicPr/>
            <p:nvPr/>
          </p:nvPicPr>
          <p:blipFill>
            <a:blip r:embed="rId15" cstate="print">
              <a:duotone>
                <a:schemeClr val="accent3">
                  <a:shade val="45000"/>
                  <a:satMod val="135000"/>
                </a:schemeClr>
                <a:prstClr val="white"/>
              </a:duotone>
            </a:blip>
            <a:stretch>
              <a:fillRect/>
            </a:stretch>
          </p:blipFill>
          <p:spPr>
            <a:xfrm>
              <a:off x="8729472" y="4678654"/>
              <a:ext cx="467155" cy="296443"/>
            </a:xfrm>
            <a:prstGeom prst="rect">
              <a:avLst/>
            </a:prstGeom>
          </p:spPr>
        </p:pic>
        <p:pic>
          <p:nvPicPr>
            <p:cNvPr id="31" name="object 31"/>
            <p:cNvPicPr/>
            <p:nvPr/>
          </p:nvPicPr>
          <p:blipFill>
            <a:blip r:embed="rId16" cstate="print">
              <a:duotone>
                <a:schemeClr val="accent3">
                  <a:shade val="45000"/>
                  <a:satMod val="135000"/>
                </a:schemeClr>
                <a:prstClr val="white"/>
              </a:duotone>
            </a:blip>
            <a:stretch>
              <a:fillRect/>
            </a:stretch>
          </p:blipFill>
          <p:spPr>
            <a:xfrm>
              <a:off x="8278368" y="5106924"/>
              <a:ext cx="1375409" cy="1375410"/>
            </a:xfrm>
            <a:prstGeom prst="rect">
              <a:avLst/>
            </a:prstGeom>
          </p:spPr>
        </p:pic>
      </p:grpSp>
      <p:sp>
        <p:nvSpPr>
          <p:cNvPr id="32" name="object 32"/>
          <p:cNvSpPr txBox="1"/>
          <p:nvPr/>
        </p:nvSpPr>
        <p:spPr>
          <a:xfrm>
            <a:off x="8305800" y="5257800"/>
            <a:ext cx="1295400" cy="1126590"/>
          </a:xfrm>
          <a:prstGeom prst="rect">
            <a:avLst/>
          </a:prstGeom>
        </p:spPr>
        <p:txBody>
          <a:bodyPr vert="horz" wrap="square" lIns="0" tIns="18415" rIns="0" bIns="0" rtlCol="0">
            <a:spAutoFit/>
          </a:bodyPr>
          <a:lstStyle/>
          <a:p>
            <a:pPr marL="12700" marR="5080" indent="1905" algn="ctr">
              <a:lnSpc>
                <a:spcPct val="95800"/>
              </a:lnSpc>
              <a:spcBef>
                <a:spcPts val="175"/>
              </a:spcBef>
            </a:pPr>
            <a:r>
              <a:rPr lang="en-US" sz="1500" b="1" spc="-10" dirty="0">
                <a:latin typeface="Times New Roman"/>
                <a:cs typeface="Times New Roman"/>
              </a:rPr>
              <a:t>Industrial  Research and  Consultancy  in the above  said areas</a:t>
            </a:r>
          </a:p>
        </p:txBody>
      </p:sp>
      <p:grpSp>
        <p:nvGrpSpPr>
          <p:cNvPr id="33" name="object 33"/>
          <p:cNvGrpSpPr/>
          <p:nvPr/>
        </p:nvGrpSpPr>
        <p:grpSpPr>
          <a:xfrm>
            <a:off x="5867400" y="3962400"/>
            <a:ext cx="2517393" cy="1636128"/>
            <a:chOff x="6630923" y="4075163"/>
            <a:chExt cx="1753870" cy="1447165"/>
          </a:xfrm>
        </p:grpSpPr>
        <p:pic>
          <p:nvPicPr>
            <p:cNvPr id="34" name="object 34"/>
            <p:cNvPicPr/>
            <p:nvPr/>
          </p:nvPicPr>
          <p:blipFill>
            <a:blip r:embed="rId17" cstate="print">
              <a:duotone>
                <a:schemeClr val="accent2">
                  <a:shade val="45000"/>
                  <a:satMod val="135000"/>
                </a:schemeClr>
                <a:prstClr val="white"/>
              </a:duotone>
            </a:blip>
            <a:stretch>
              <a:fillRect/>
            </a:stretch>
          </p:blipFill>
          <p:spPr>
            <a:xfrm>
              <a:off x="7888223" y="4075163"/>
              <a:ext cx="496087" cy="557034"/>
            </a:xfrm>
            <a:prstGeom prst="rect">
              <a:avLst/>
            </a:prstGeom>
          </p:spPr>
        </p:pic>
        <p:pic>
          <p:nvPicPr>
            <p:cNvPr id="35" name="object 35"/>
            <p:cNvPicPr/>
            <p:nvPr/>
          </p:nvPicPr>
          <p:blipFill>
            <a:blip r:embed="rId18" cstate="print">
              <a:duotone>
                <a:schemeClr val="accent2">
                  <a:shade val="45000"/>
                  <a:satMod val="135000"/>
                </a:schemeClr>
                <a:prstClr val="white"/>
              </a:duotone>
            </a:blip>
            <a:stretch>
              <a:fillRect/>
            </a:stretch>
          </p:blipFill>
          <p:spPr>
            <a:xfrm>
              <a:off x="6630923" y="4146803"/>
              <a:ext cx="1344929" cy="1375410"/>
            </a:xfrm>
            <a:prstGeom prst="rect">
              <a:avLst/>
            </a:prstGeom>
          </p:spPr>
        </p:pic>
      </p:grpSp>
      <p:sp>
        <p:nvSpPr>
          <p:cNvPr id="36" name="object 36"/>
          <p:cNvSpPr txBox="1"/>
          <p:nvPr/>
        </p:nvSpPr>
        <p:spPr>
          <a:xfrm>
            <a:off x="6096000" y="4510252"/>
            <a:ext cx="1524000" cy="481029"/>
          </a:xfrm>
          <a:prstGeom prst="rect">
            <a:avLst/>
          </a:prstGeom>
        </p:spPr>
        <p:txBody>
          <a:bodyPr vert="horz" wrap="square" lIns="0" tIns="12065" rIns="0" bIns="0" rtlCol="0">
            <a:spAutoFit/>
          </a:bodyPr>
          <a:lstStyle/>
          <a:p>
            <a:pPr marL="12700" marR="5080" indent="1905" algn="ctr">
              <a:lnSpc>
                <a:spcPct val="95800"/>
              </a:lnSpc>
              <a:spcBef>
                <a:spcPts val="175"/>
              </a:spcBef>
            </a:pPr>
            <a:r>
              <a:rPr lang="en-US" sz="1500" b="1" spc="-10" dirty="0">
                <a:latin typeface="Times New Roman"/>
                <a:cs typeface="Times New Roman"/>
              </a:rPr>
              <a:t>Electrochemical</a:t>
            </a:r>
          </a:p>
          <a:p>
            <a:pPr marL="12700" marR="5080" indent="1905" algn="ctr">
              <a:lnSpc>
                <a:spcPct val="95800"/>
              </a:lnSpc>
              <a:spcBef>
                <a:spcPts val="175"/>
              </a:spcBef>
            </a:pPr>
            <a:r>
              <a:rPr lang="en-US" sz="1500" b="1" spc="-10" dirty="0">
                <a:latin typeface="Times New Roman"/>
                <a:cs typeface="Times New Roman"/>
              </a:rPr>
              <a:t>Engineering</a:t>
            </a:r>
          </a:p>
        </p:txBody>
      </p:sp>
      <p:grpSp>
        <p:nvGrpSpPr>
          <p:cNvPr id="37" name="object 37"/>
          <p:cNvGrpSpPr/>
          <p:nvPr/>
        </p:nvGrpSpPr>
        <p:grpSpPr>
          <a:xfrm>
            <a:off x="6172200" y="2057400"/>
            <a:ext cx="2215133" cy="1619504"/>
            <a:chOff x="6615683" y="2226564"/>
            <a:chExt cx="1771650" cy="1450340"/>
          </a:xfrm>
        </p:grpSpPr>
        <p:pic>
          <p:nvPicPr>
            <p:cNvPr id="38" name="object 38"/>
            <p:cNvPicPr/>
            <p:nvPr/>
          </p:nvPicPr>
          <p:blipFill>
            <a:blip r:embed="rId19" cstate="print">
              <a:duotone>
                <a:schemeClr val="accent1">
                  <a:shade val="45000"/>
                  <a:satMod val="135000"/>
                </a:schemeClr>
                <a:prstClr val="white"/>
              </a:duotone>
            </a:blip>
            <a:stretch>
              <a:fillRect/>
            </a:stretch>
          </p:blipFill>
          <p:spPr>
            <a:xfrm>
              <a:off x="7895843" y="3121139"/>
              <a:ext cx="491490" cy="555510"/>
            </a:xfrm>
            <a:prstGeom prst="rect">
              <a:avLst/>
            </a:prstGeom>
          </p:spPr>
        </p:pic>
        <p:pic>
          <p:nvPicPr>
            <p:cNvPr id="39" name="object 39"/>
            <p:cNvPicPr/>
            <p:nvPr/>
          </p:nvPicPr>
          <p:blipFill>
            <a:blip r:embed="rId20" cstate="print">
              <a:duotone>
                <a:schemeClr val="accent1">
                  <a:shade val="45000"/>
                  <a:satMod val="135000"/>
                </a:schemeClr>
                <a:prstClr val="white"/>
              </a:duotone>
            </a:blip>
            <a:stretch>
              <a:fillRect/>
            </a:stretch>
          </p:blipFill>
          <p:spPr>
            <a:xfrm>
              <a:off x="6615683" y="2226564"/>
              <a:ext cx="1375409" cy="1376934"/>
            </a:xfrm>
            <a:prstGeom prst="rect">
              <a:avLst/>
            </a:prstGeom>
          </p:spPr>
        </p:pic>
      </p:grpSp>
      <p:sp>
        <p:nvSpPr>
          <p:cNvPr id="40" name="object 40"/>
          <p:cNvSpPr txBox="1"/>
          <p:nvPr/>
        </p:nvSpPr>
        <p:spPr>
          <a:xfrm>
            <a:off x="6477000" y="2514600"/>
            <a:ext cx="1290573" cy="246862"/>
          </a:xfrm>
          <a:prstGeom prst="rect">
            <a:avLst/>
          </a:prstGeom>
        </p:spPr>
        <p:txBody>
          <a:bodyPr vert="horz" wrap="square" lIns="0" tIns="28575" rIns="0" bIns="0" rtlCol="0">
            <a:spAutoFit/>
          </a:bodyPr>
          <a:lstStyle/>
          <a:p>
            <a:pPr marL="294640" marR="5080" indent="-281940">
              <a:lnSpc>
                <a:spcPts val="1720"/>
              </a:lnSpc>
              <a:spcBef>
                <a:spcPts val="225"/>
              </a:spcBef>
            </a:pPr>
            <a:r>
              <a:rPr lang="en-US" sz="1500" b="1" spc="-5" dirty="0">
                <a:latin typeface="Times New Roman"/>
                <a:cs typeface="Times New Roman"/>
              </a:rPr>
              <a:t>Biotechnology</a:t>
            </a:r>
            <a:endParaRPr sz="1500" b="1" spc="-5">
              <a:latin typeface="Times New Roman"/>
              <a:cs typeface="Times New Roman"/>
            </a:endParaRPr>
          </a:p>
        </p:txBody>
      </p:sp>
      <p:sp>
        <p:nvSpPr>
          <p:cNvPr id="41" name="object 41"/>
          <p:cNvSpPr txBox="1"/>
          <p:nvPr/>
        </p:nvSpPr>
        <p:spPr>
          <a:xfrm>
            <a:off x="7054215" y="609600"/>
            <a:ext cx="4451985" cy="444352"/>
          </a:xfrm>
          <a:prstGeom prst="rect">
            <a:avLst/>
          </a:prstGeom>
        </p:spPr>
        <p:txBody>
          <a:bodyPr vert="horz" wrap="square" lIns="0" tIns="13335" rIns="0" bIns="0" rtlCol="0">
            <a:spAutoFit/>
          </a:bodyPr>
          <a:lstStyle/>
          <a:p>
            <a:pPr marL="12700">
              <a:lnSpc>
                <a:spcPct val="100000"/>
              </a:lnSpc>
              <a:spcBef>
                <a:spcPts val="105"/>
              </a:spcBef>
            </a:pPr>
            <a:r>
              <a:rPr sz="2800" b="1" dirty="0">
                <a:solidFill>
                  <a:srgbClr val="FF00FF"/>
                </a:solidFill>
                <a:latin typeface="Times New Roman"/>
                <a:cs typeface="Times New Roman"/>
              </a:rPr>
              <a:t>Thrust</a:t>
            </a:r>
            <a:r>
              <a:rPr sz="2800" b="1" spc="-195" dirty="0">
                <a:solidFill>
                  <a:srgbClr val="FF00FF"/>
                </a:solidFill>
                <a:latin typeface="Times New Roman"/>
                <a:cs typeface="Times New Roman"/>
              </a:rPr>
              <a:t> </a:t>
            </a:r>
            <a:r>
              <a:rPr sz="2800" b="1" dirty="0">
                <a:solidFill>
                  <a:srgbClr val="FF00FF"/>
                </a:solidFill>
                <a:latin typeface="Times New Roman"/>
                <a:cs typeface="Times New Roman"/>
              </a:rPr>
              <a:t>A</a:t>
            </a:r>
            <a:r>
              <a:rPr sz="2800" b="1" spc="-55" dirty="0">
                <a:solidFill>
                  <a:srgbClr val="FF00FF"/>
                </a:solidFill>
                <a:latin typeface="Times New Roman"/>
                <a:cs typeface="Times New Roman"/>
              </a:rPr>
              <a:t>r</a:t>
            </a:r>
            <a:r>
              <a:rPr sz="2800" b="1" dirty="0">
                <a:solidFill>
                  <a:srgbClr val="FF00FF"/>
                </a:solidFill>
                <a:latin typeface="Times New Roman"/>
                <a:cs typeface="Times New Roman"/>
              </a:rPr>
              <a:t>e</a:t>
            </a:r>
            <a:r>
              <a:rPr sz="2800" b="1" spc="5" dirty="0">
                <a:solidFill>
                  <a:srgbClr val="FF00FF"/>
                </a:solidFill>
                <a:latin typeface="Times New Roman"/>
                <a:cs typeface="Times New Roman"/>
              </a:rPr>
              <a:t>a</a:t>
            </a:r>
            <a:r>
              <a:rPr sz="2800" b="1" dirty="0">
                <a:solidFill>
                  <a:srgbClr val="FF00FF"/>
                </a:solidFill>
                <a:latin typeface="Times New Roman"/>
                <a:cs typeface="Times New Roman"/>
              </a:rPr>
              <a:t>s of</a:t>
            </a:r>
            <a:r>
              <a:rPr sz="2800" b="1" spc="-25" dirty="0">
                <a:solidFill>
                  <a:srgbClr val="FF00FF"/>
                </a:solidFill>
                <a:latin typeface="Times New Roman"/>
                <a:cs typeface="Times New Roman"/>
              </a:rPr>
              <a:t> </a:t>
            </a:r>
            <a:r>
              <a:rPr sz="2800" b="1" dirty="0">
                <a:solidFill>
                  <a:srgbClr val="FF00FF"/>
                </a:solidFill>
                <a:latin typeface="Times New Roman"/>
                <a:cs typeface="Times New Roman"/>
              </a:rPr>
              <a:t>Re</a:t>
            </a:r>
            <a:r>
              <a:rPr sz="2800" b="1" spc="5" dirty="0">
                <a:solidFill>
                  <a:srgbClr val="FF00FF"/>
                </a:solidFill>
                <a:latin typeface="Times New Roman"/>
                <a:cs typeface="Times New Roman"/>
              </a:rPr>
              <a:t>s</a:t>
            </a:r>
            <a:r>
              <a:rPr sz="2800" b="1" dirty="0">
                <a:solidFill>
                  <a:srgbClr val="FF00FF"/>
                </a:solidFill>
                <a:latin typeface="Times New Roman"/>
                <a:cs typeface="Times New Roman"/>
              </a:rPr>
              <a:t>e</a:t>
            </a:r>
            <a:r>
              <a:rPr sz="2800" b="1" spc="5" dirty="0">
                <a:solidFill>
                  <a:srgbClr val="FF00FF"/>
                </a:solidFill>
                <a:latin typeface="Times New Roman"/>
                <a:cs typeface="Times New Roman"/>
              </a:rPr>
              <a:t>a</a:t>
            </a:r>
            <a:r>
              <a:rPr sz="2800" b="1" spc="-55" dirty="0">
                <a:solidFill>
                  <a:srgbClr val="FF00FF"/>
                </a:solidFill>
                <a:latin typeface="Times New Roman"/>
                <a:cs typeface="Times New Roman"/>
              </a:rPr>
              <a:t>r</a:t>
            </a:r>
            <a:r>
              <a:rPr sz="2800" b="1" dirty="0">
                <a:solidFill>
                  <a:srgbClr val="FF00FF"/>
                </a:solidFill>
                <a:latin typeface="Times New Roman"/>
                <a:cs typeface="Times New Roman"/>
              </a:rPr>
              <a:t>ch</a:t>
            </a:r>
            <a:endParaRPr sz="2800">
              <a:solidFill>
                <a:srgbClr val="FF00FF"/>
              </a:solidFill>
              <a:latin typeface="Times New Roman"/>
              <a:cs typeface="Times New Roman"/>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69617" y="203961"/>
            <a:ext cx="6436360" cy="443070"/>
          </a:xfrm>
          <a:prstGeom prst="rect">
            <a:avLst/>
          </a:prstGeom>
        </p:spPr>
        <p:txBody>
          <a:bodyPr vert="horz" wrap="square" lIns="0" tIns="12065" rIns="0" bIns="0" rtlCol="0">
            <a:spAutoFit/>
          </a:bodyPr>
          <a:lstStyle/>
          <a:p>
            <a:pPr marL="12700">
              <a:lnSpc>
                <a:spcPct val="100000"/>
              </a:lnSpc>
              <a:spcBef>
                <a:spcPts val="95"/>
              </a:spcBef>
            </a:pPr>
            <a:r>
              <a:rPr sz="2800" b="1" spc="405" dirty="0">
                <a:solidFill>
                  <a:srgbClr val="7030A0"/>
                </a:solidFill>
                <a:latin typeface="Times New Roman" pitchFamily="18" charset="0"/>
                <a:cs typeface="Times New Roman" pitchFamily="18" charset="0"/>
              </a:rPr>
              <a:t>Major</a:t>
            </a:r>
            <a:r>
              <a:rPr sz="2800" b="1" spc="345" dirty="0">
                <a:solidFill>
                  <a:srgbClr val="7030A0"/>
                </a:solidFill>
                <a:latin typeface="Times New Roman" pitchFamily="18" charset="0"/>
                <a:cs typeface="Times New Roman" pitchFamily="18" charset="0"/>
              </a:rPr>
              <a:t> </a:t>
            </a:r>
            <a:r>
              <a:rPr sz="2800" b="1" spc="250" dirty="0">
                <a:solidFill>
                  <a:srgbClr val="7030A0"/>
                </a:solidFill>
                <a:latin typeface="Times New Roman" pitchFamily="18" charset="0"/>
                <a:cs typeface="Times New Roman" pitchFamily="18" charset="0"/>
              </a:rPr>
              <a:t>/</a:t>
            </a:r>
            <a:r>
              <a:rPr sz="2800" b="1" spc="350" dirty="0">
                <a:solidFill>
                  <a:srgbClr val="7030A0"/>
                </a:solidFill>
                <a:latin typeface="Times New Roman" pitchFamily="18" charset="0"/>
                <a:cs typeface="Times New Roman" pitchFamily="18" charset="0"/>
              </a:rPr>
              <a:t> </a:t>
            </a:r>
            <a:r>
              <a:rPr sz="2800" b="1" spc="655" dirty="0">
                <a:solidFill>
                  <a:srgbClr val="7030A0"/>
                </a:solidFill>
                <a:latin typeface="Times New Roman" pitchFamily="18" charset="0"/>
                <a:cs typeface="Times New Roman" pitchFamily="18" charset="0"/>
              </a:rPr>
              <a:t>Key</a:t>
            </a:r>
            <a:r>
              <a:rPr sz="2800" b="1" spc="350" dirty="0">
                <a:solidFill>
                  <a:srgbClr val="7030A0"/>
                </a:solidFill>
                <a:latin typeface="Times New Roman" pitchFamily="18" charset="0"/>
                <a:cs typeface="Times New Roman" pitchFamily="18" charset="0"/>
              </a:rPr>
              <a:t> </a:t>
            </a:r>
            <a:r>
              <a:rPr sz="2800" b="1" spc="355" dirty="0">
                <a:solidFill>
                  <a:srgbClr val="7030A0"/>
                </a:solidFill>
                <a:latin typeface="Times New Roman" pitchFamily="18" charset="0"/>
                <a:cs typeface="Times New Roman" pitchFamily="18" charset="0"/>
              </a:rPr>
              <a:t>Initiatives</a:t>
            </a:r>
            <a:endParaRPr sz="2800" b="1">
              <a:solidFill>
                <a:srgbClr val="7030A0"/>
              </a:solidFill>
              <a:latin typeface="Times New Roman" pitchFamily="18" charset="0"/>
              <a:cs typeface="Times New Roman" pitchFamily="18" charset="0"/>
            </a:endParaRPr>
          </a:p>
        </p:txBody>
      </p:sp>
      <p:sp>
        <p:nvSpPr>
          <p:cNvPr id="17" name="Date Placeholder 16"/>
          <p:cNvSpPr>
            <a:spLocks noGrp="1"/>
          </p:cNvSpPr>
          <p:nvPr>
            <p:ph type="dt" sz="half" idx="10"/>
          </p:nvPr>
        </p:nvSpPr>
        <p:spPr/>
        <p:txBody>
          <a:bodyPr/>
          <a:lstStyle/>
          <a:p>
            <a:fld id="{7DE2A795-BD97-4ABB-A3F8-204D7F049B95}" type="datetime1">
              <a:rPr lang="en-US" smtClean="0"/>
              <a:pPr/>
              <a:t>11/3/2023</a:t>
            </a:fld>
            <a:endParaRPr lang="en-US"/>
          </a:p>
        </p:txBody>
      </p:sp>
      <p:sp>
        <p:nvSpPr>
          <p:cNvPr id="18" name="Slide Number Placeholder 17"/>
          <p:cNvSpPr>
            <a:spLocks noGrp="1"/>
          </p:cNvSpPr>
          <p:nvPr>
            <p:ph type="sldNum" sz="quarter" idx="12"/>
          </p:nvPr>
        </p:nvSpPr>
        <p:spPr/>
        <p:txBody>
          <a:bodyPr/>
          <a:lstStyle/>
          <a:p>
            <a:fld id="{B6F15528-21DE-4FAA-801E-634DDDAF4B2B}" type="slidenum">
              <a:rPr lang="en-US" smtClean="0"/>
              <a:pPr/>
              <a:t>16</a:t>
            </a:fld>
            <a:endParaRPr lang="en-US"/>
          </a:p>
        </p:txBody>
      </p:sp>
      <p:pic>
        <p:nvPicPr>
          <p:cNvPr id="7" name="object 7"/>
          <p:cNvPicPr/>
          <p:nvPr/>
        </p:nvPicPr>
        <p:blipFill>
          <a:blip r:embed="rId2" cstate="print">
            <a:duotone>
              <a:prstClr val="black"/>
              <a:srgbClr val="D9C3A5">
                <a:tint val="50000"/>
                <a:satMod val="180000"/>
              </a:srgbClr>
            </a:duotone>
          </a:blip>
          <a:stretch>
            <a:fillRect/>
          </a:stretch>
        </p:blipFill>
        <p:spPr>
          <a:xfrm>
            <a:off x="903732" y="2629662"/>
            <a:ext cx="4670298" cy="1561338"/>
          </a:xfrm>
          <a:prstGeom prst="rect">
            <a:avLst/>
          </a:prstGeom>
        </p:spPr>
      </p:pic>
      <p:sp>
        <p:nvSpPr>
          <p:cNvPr id="8" name="object 8"/>
          <p:cNvSpPr txBox="1"/>
          <p:nvPr/>
        </p:nvSpPr>
        <p:spPr>
          <a:xfrm>
            <a:off x="1646301" y="2819400"/>
            <a:ext cx="3447415" cy="1059906"/>
          </a:xfrm>
          <a:prstGeom prst="rect">
            <a:avLst/>
          </a:prstGeom>
        </p:spPr>
        <p:txBody>
          <a:bodyPr vert="horz" wrap="square" lIns="0" tIns="51435" rIns="0" bIns="0" rtlCol="0">
            <a:spAutoFit/>
          </a:bodyPr>
          <a:lstStyle/>
          <a:p>
            <a:pPr marL="12700">
              <a:lnSpc>
                <a:spcPct val="100000"/>
              </a:lnSpc>
              <a:spcBef>
                <a:spcPts val="405"/>
              </a:spcBef>
            </a:pPr>
            <a:r>
              <a:rPr sz="1600" spc="105" dirty="0">
                <a:latin typeface="Cambria"/>
                <a:cs typeface="Cambria"/>
              </a:rPr>
              <a:t>-</a:t>
            </a:r>
            <a:r>
              <a:rPr sz="1600" spc="140" dirty="0">
                <a:latin typeface="Cambria"/>
                <a:cs typeface="Cambria"/>
              </a:rPr>
              <a:t> </a:t>
            </a:r>
            <a:r>
              <a:rPr sz="1400" b="1" spc="90" dirty="0">
                <a:latin typeface="Cambria"/>
                <a:cs typeface="Cambria"/>
              </a:rPr>
              <a:t>Skill</a:t>
            </a:r>
            <a:r>
              <a:rPr sz="1400" b="1" spc="140" dirty="0">
                <a:latin typeface="Cambria"/>
                <a:cs typeface="Cambria"/>
              </a:rPr>
              <a:t> </a:t>
            </a:r>
            <a:r>
              <a:rPr sz="1400" b="1" spc="114" dirty="0">
                <a:latin typeface="Cambria"/>
                <a:cs typeface="Cambria"/>
              </a:rPr>
              <a:t>Enhancement</a:t>
            </a:r>
            <a:r>
              <a:rPr sz="1400" b="1" spc="110" dirty="0">
                <a:latin typeface="Cambria"/>
                <a:cs typeface="Cambria"/>
              </a:rPr>
              <a:t> </a:t>
            </a:r>
            <a:r>
              <a:rPr sz="1400" b="1" spc="70" dirty="0">
                <a:latin typeface="Cambria"/>
                <a:cs typeface="Cambria"/>
              </a:rPr>
              <a:t>Training</a:t>
            </a:r>
            <a:endParaRPr sz="1400">
              <a:latin typeface="Cambria"/>
              <a:cs typeface="Cambria"/>
            </a:endParaRPr>
          </a:p>
          <a:p>
            <a:pPr marL="137160" indent="-125095">
              <a:lnSpc>
                <a:spcPct val="100000"/>
              </a:lnSpc>
              <a:spcBef>
                <a:spcPts val="470"/>
              </a:spcBef>
              <a:buChar char="-"/>
              <a:tabLst>
                <a:tab pos="137795" algn="l"/>
              </a:tabLst>
            </a:pPr>
            <a:r>
              <a:rPr sz="1400" b="1" spc="80" dirty="0">
                <a:latin typeface="Cambria"/>
                <a:cs typeface="Cambria"/>
              </a:rPr>
              <a:t>Free</a:t>
            </a:r>
            <a:r>
              <a:rPr sz="1400" b="1" spc="135" dirty="0">
                <a:latin typeface="Cambria"/>
                <a:cs typeface="Cambria"/>
              </a:rPr>
              <a:t> </a:t>
            </a:r>
            <a:r>
              <a:rPr sz="1400" b="1" spc="85" dirty="0">
                <a:latin typeface="Cambria"/>
                <a:cs typeface="Cambria"/>
              </a:rPr>
              <a:t>Medical</a:t>
            </a:r>
            <a:r>
              <a:rPr sz="1400" b="1" spc="125" dirty="0">
                <a:latin typeface="Cambria"/>
                <a:cs typeface="Cambria"/>
              </a:rPr>
              <a:t> </a:t>
            </a:r>
            <a:r>
              <a:rPr sz="1400" b="1" spc="100" dirty="0">
                <a:latin typeface="Cambria"/>
                <a:cs typeface="Cambria"/>
              </a:rPr>
              <a:t>Facility</a:t>
            </a:r>
            <a:r>
              <a:rPr sz="1400" b="1" spc="125" dirty="0">
                <a:latin typeface="Cambria"/>
                <a:cs typeface="Cambria"/>
              </a:rPr>
              <a:t> </a:t>
            </a:r>
            <a:r>
              <a:rPr sz="1400" b="1" spc="85" dirty="0">
                <a:latin typeface="Cambria"/>
                <a:cs typeface="Cambria"/>
              </a:rPr>
              <a:t>&amp;</a:t>
            </a:r>
            <a:r>
              <a:rPr sz="1400" b="1" spc="150" dirty="0">
                <a:latin typeface="Cambria"/>
                <a:cs typeface="Cambria"/>
              </a:rPr>
              <a:t> </a:t>
            </a:r>
            <a:r>
              <a:rPr sz="1400" b="1" spc="85" dirty="0">
                <a:latin typeface="Cambria"/>
                <a:cs typeface="Cambria"/>
              </a:rPr>
              <a:t>Insurance</a:t>
            </a:r>
            <a:endParaRPr sz="1400">
              <a:latin typeface="Cambria"/>
              <a:cs typeface="Cambria"/>
            </a:endParaRPr>
          </a:p>
          <a:p>
            <a:pPr marL="137160" indent="-125095">
              <a:lnSpc>
                <a:spcPct val="100000"/>
              </a:lnSpc>
              <a:spcBef>
                <a:spcPts val="370"/>
              </a:spcBef>
              <a:buChar char="-"/>
              <a:tabLst>
                <a:tab pos="137795" algn="l"/>
              </a:tabLst>
            </a:pPr>
            <a:r>
              <a:rPr sz="1400" b="1" spc="90">
                <a:latin typeface="Cambria"/>
                <a:cs typeface="Cambria"/>
              </a:rPr>
              <a:t>Encourage</a:t>
            </a:r>
            <a:r>
              <a:rPr lang="en-US" sz="1400" b="1" spc="90" dirty="0">
                <a:latin typeface="Cambria"/>
                <a:cs typeface="Cambria"/>
              </a:rPr>
              <a:t>met</a:t>
            </a:r>
            <a:r>
              <a:rPr sz="1400" b="1" spc="110">
                <a:latin typeface="Cambria"/>
                <a:cs typeface="Cambria"/>
              </a:rPr>
              <a:t> </a:t>
            </a:r>
            <a:r>
              <a:rPr sz="1400" b="1" spc="45" dirty="0">
                <a:latin typeface="Cambria"/>
                <a:cs typeface="Cambria"/>
              </a:rPr>
              <a:t>for</a:t>
            </a:r>
            <a:r>
              <a:rPr sz="1400" b="1" spc="145" dirty="0">
                <a:latin typeface="Cambria"/>
                <a:cs typeface="Cambria"/>
              </a:rPr>
              <a:t> </a:t>
            </a:r>
            <a:r>
              <a:rPr sz="1400" b="1" spc="75" dirty="0">
                <a:latin typeface="Cambria"/>
                <a:cs typeface="Cambria"/>
              </a:rPr>
              <a:t>Higher</a:t>
            </a:r>
            <a:r>
              <a:rPr sz="1400" b="1" spc="135" dirty="0">
                <a:latin typeface="Cambria"/>
                <a:cs typeface="Cambria"/>
              </a:rPr>
              <a:t> </a:t>
            </a:r>
            <a:r>
              <a:rPr sz="1400" b="1" spc="80" dirty="0">
                <a:latin typeface="Cambria"/>
                <a:cs typeface="Cambria"/>
              </a:rPr>
              <a:t>qualifications</a:t>
            </a:r>
            <a:endParaRPr sz="1400">
              <a:latin typeface="Cambria"/>
              <a:cs typeface="Cambria"/>
            </a:endParaRPr>
          </a:p>
        </p:txBody>
      </p:sp>
      <p:pic>
        <p:nvPicPr>
          <p:cNvPr id="9" name="object 9"/>
          <p:cNvPicPr/>
          <p:nvPr/>
        </p:nvPicPr>
        <p:blipFill>
          <a:blip r:embed="rId3" cstate="print">
            <a:duotone>
              <a:prstClr val="black"/>
              <a:srgbClr val="FFFF00">
                <a:tint val="45000"/>
                <a:satMod val="400000"/>
              </a:srgbClr>
            </a:duotone>
          </a:blip>
          <a:stretch>
            <a:fillRect/>
          </a:stretch>
        </p:blipFill>
        <p:spPr>
          <a:xfrm>
            <a:off x="2438400" y="1607058"/>
            <a:ext cx="1524761" cy="907542"/>
          </a:xfrm>
          <a:prstGeom prst="rect">
            <a:avLst/>
          </a:prstGeom>
        </p:spPr>
      </p:pic>
      <p:sp>
        <p:nvSpPr>
          <p:cNvPr id="10" name="object 10"/>
          <p:cNvSpPr txBox="1"/>
          <p:nvPr/>
        </p:nvSpPr>
        <p:spPr>
          <a:xfrm>
            <a:off x="2748915" y="1743075"/>
            <a:ext cx="908685" cy="542925"/>
          </a:xfrm>
          <a:prstGeom prst="rect">
            <a:avLst/>
          </a:prstGeom>
        </p:spPr>
        <p:txBody>
          <a:bodyPr vert="horz" wrap="square" lIns="0" tIns="12700" rIns="0" bIns="0" rtlCol="0">
            <a:spAutoFit/>
          </a:bodyPr>
          <a:lstStyle/>
          <a:p>
            <a:pPr algn="ctr">
              <a:lnSpc>
                <a:spcPts val="2035"/>
              </a:lnSpc>
              <a:spcBef>
                <a:spcPts val="100"/>
              </a:spcBef>
            </a:pPr>
            <a:r>
              <a:rPr sz="1800" b="1" spc="135" dirty="0">
                <a:solidFill>
                  <a:srgbClr val="FFFFFF"/>
                </a:solidFill>
                <a:latin typeface="Cambria"/>
                <a:cs typeface="Cambria"/>
              </a:rPr>
              <a:t>Staff</a:t>
            </a:r>
            <a:endParaRPr sz="1800">
              <a:latin typeface="Cambria"/>
              <a:cs typeface="Cambria"/>
            </a:endParaRPr>
          </a:p>
          <a:p>
            <a:pPr algn="ctr">
              <a:lnSpc>
                <a:spcPts val="2035"/>
              </a:lnSpc>
            </a:pPr>
            <a:r>
              <a:rPr sz="1800" b="1" spc="135" dirty="0">
                <a:solidFill>
                  <a:srgbClr val="FFFFFF"/>
                </a:solidFill>
                <a:latin typeface="Cambria"/>
                <a:cs typeface="Cambria"/>
              </a:rPr>
              <a:t>Centric</a:t>
            </a:r>
            <a:endParaRPr sz="1800">
              <a:latin typeface="Cambria"/>
              <a:cs typeface="Cambria"/>
            </a:endParaRPr>
          </a:p>
        </p:txBody>
      </p:sp>
      <p:pic>
        <p:nvPicPr>
          <p:cNvPr id="11" name="object 11"/>
          <p:cNvPicPr/>
          <p:nvPr/>
        </p:nvPicPr>
        <p:blipFill>
          <a:blip r:embed="rId4" cstate="print">
            <a:duotone>
              <a:prstClr val="black"/>
              <a:srgbClr val="D9C3A5">
                <a:tint val="50000"/>
                <a:satMod val="180000"/>
              </a:srgbClr>
            </a:duotone>
          </a:blip>
          <a:stretch>
            <a:fillRect/>
          </a:stretch>
        </p:blipFill>
        <p:spPr>
          <a:xfrm>
            <a:off x="6332220" y="2667000"/>
            <a:ext cx="4604766" cy="1395222"/>
          </a:xfrm>
          <a:prstGeom prst="rect">
            <a:avLst/>
          </a:prstGeom>
        </p:spPr>
      </p:pic>
      <p:sp>
        <p:nvSpPr>
          <p:cNvPr id="12" name="object 12"/>
          <p:cNvSpPr txBox="1"/>
          <p:nvPr/>
        </p:nvSpPr>
        <p:spPr>
          <a:xfrm>
            <a:off x="7411973" y="2743200"/>
            <a:ext cx="2702560" cy="1101725"/>
          </a:xfrm>
          <a:prstGeom prst="rect">
            <a:avLst/>
          </a:prstGeom>
        </p:spPr>
        <p:txBody>
          <a:bodyPr vert="horz" wrap="square" lIns="0" tIns="50800" rIns="0" bIns="0" rtlCol="0">
            <a:spAutoFit/>
          </a:bodyPr>
          <a:lstStyle/>
          <a:p>
            <a:pPr marL="12700">
              <a:lnSpc>
                <a:spcPct val="100000"/>
              </a:lnSpc>
              <a:spcBef>
                <a:spcPts val="400"/>
              </a:spcBef>
            </a:pPr>
            <a:r>
              <a:rPr sz="1600" spc="105" dirty="0">
                <a:latin typeface="Cambria"/>
                <a:cs typeface="Cambria"/>
              </a:rPr>
              <a:t>-</a:t>
            </a:r>
            <a:r>
              <a:rPr sz="1600" spc="140" dirty="0">
                <a:latin typeface="Cambria"/>
                <a:cs typeface="Cambria"/>
              </a:rPr>
              <a:t> </a:t>
            </a:r>
            <a:r>
              <a:rPr sz="1400" b="1" spc="60" dirty="0">
                <a:latin typeface="Cambria"/>
                <a:cs typeface="Cambria"/>
              </a:rPr>
              <a:t>Add-</a:t>
            </a:r>
            <a:r>
              <a:rPr sz="1400" b="1" spc="140" dirty="0">
                <a:latin typeface="Cambria"/>
                <a:cs typeface="Cambria"/>
              </a:rPr>
              <a:t> </a:t>
            </a:r>
            <a:r>
              <a:rPr sz="1400" b="1" spc="90" dirty="0">
                <a:latin typeface="Cambria"/>
                <a:cs typeface="Cambria"/>
              </a:rPr>
              <a:t>on</a:t>
            </a:r>
            <a:r>
              <a:rPr sz="1400" b="1" spc="135" dirty="0">
                <a:latin typeface="Cambria"/>
                <a:cs typeface="Cambria"/>
              </a:rPr>
              <a:t> </a:t>
            </a:r>
            <a:r>
              <a:rPr sz="1400" b="1" spc="75" dirty="0">
                <a:latin typeface="Cambria"/>
                <a:cs typeface="Cambria"/>
              </a:rPr>
              <a:t>courses</a:t>
            </a:r>
            <a:endParaRPr sz="1400">
              <a:latin typeface="Cambria"/>
              <a:cs typeface="Cambria"/>
            </a:endParaRPr>
          </a:p>
          <a:p>
            <a:pPr marL="137795" indent="-125730">
              <a:lnSpc>
                <a:spcPct val="100000"/>
              </a:lnSpc>
              <a:spcBef>
                <a:spcPts val="464"/>
              </a:spcBef>
              <a:buChar char="-"/>
              <a:tabLst>
                <a:tab pos="138430" algn="l"/>
              </a:tabLst>
            </a:pPr>
            <a:r>
              <a:rPr sz="1400" b="1" spc="75">
                <a:latin typeface="Cambria"/>
                <a:cs typeface="Cambria"/>
              </a:rPr>
              <a:t>Minor</a:t>
            </a:r>
            <a:r>
              <a:rPr sz="1400" b="1" spc="125">
                <a:latin typeface="Cambria"/>
                <a:cs typeface="Cambria"/>
              </a:rPr>
              <a:t> </a:t>
            </a:r>
            <a:r>
              <a:rPr sz="1400" b="1" spc="85">
                <a:latin typeface="Cambria"/>
                <a:cs typeface="Cambria"/>
              </a:rPr>
              <a:t>&amp;</a:t>
            </a:r>
            <a:r>
              <a:rPr sz="1400" b="1" spc="155">
                <a:latin typeface="Cambria"/>
                <a:cs typeface="Cambria"/>
              </a:rPr>
              <a:t> </a:t>
            </a:r>
            <a:r>
              <a:rPr sz="1400" b="1" spc="70">
                <a:latin typeface="Cambria"/>
                <a:cs typeface="Cambria"/>
              </a:rPr>
              <a:t>Honor</a:t>
            </a:r>
            <a:r>
              <a:rPr sz="1400" b="1" spc="114">
                <a:latin typeface="Cambria"/>
                <a:cs typeface="Cambria"/>
              </a:rPr>
              <a:t> </a:t>
            </a:r>
            <a:r>
              <a:rPr sz="1400" b="1" spc="65" dirty="0">
                <a:latin typeface="Cambria"/>
                <a:cs typeface="Cambria"/>
              </a:rPr>
              <a:t>Degrees</a:t>
            </a:r>
            <a:endParaRPr sz="1400">
              <a:latin typeface="Cambria"/>
              <a:cs typeface="Cambria"/>
            </a:endParaRPr>
          </a:p>
          <a:p>
            <a:pPr marL="137795" indent="-125730">
              <a:lnSpc>
                <a:spcPct val="100000"/>
              </a:lnSpc>
              <a:spcBef>
                <a:spcPts val="375"/>
              </a:spcBef>
              <a:buChar char="-"/>
              <a:tabLst>
                <a:tab pos="138430" algn="l"/>
              </a:tabLst>
            </a:pPr>
            <a:r>
              <a:rPr sz="1400" b="1" spc="80" dirty="0">
                <a:latin typeface="Cambria"/>
                <a:cs typeface="Cambria"/>
              </a:rPr>
              <a:t>Free</a:t>
            </a:r>
            <a:r>
              <a:rPr sz="1400" b="1" spc="130" dirty="0">
                <a:latin typeface="Cambria"/>
                <a:cs typeface="Cambria"/>
              </a:rPr>
              <a:t> </a:t>
            </a:r>
            <a:r>
              <a:rPr sz="1400" b="1" spc="85" dirty="0">
                <a:latin typeface="Cambria"/>
                <a:cs typeface="Cambria"/>
              </a:rPr>
              <a:t>Medical</a:t>
            </a:r>
            <a:r>
              <a:rPr sz="1400" b="1" spc="120" dirty="0">
                <a:latin typeface="Cambria"/>
                <a:cs typeface="Cambria"/>
              </a:rPr>
              <a:t> </a:t>
            </a:r>
            <a:r>
              <a:rPr sz="1400" b="1" spc="85" dirty="0">
                <a:latin typeface="Cambria"/>
                <a:cs typeface="Cambria"/>
              </a:rPr>
              <a:t>facility</a:t>
            </a:r>
            <a:endParaRPr sz="1400">
              <a:latin typeface="Cambria"/>
              <a:cs typeface="Cambria"/>
            </a:endParaRPr>
          </a:p>
          <a:p>
            <a:pPr marL="137795" indent="-125730">
              <a:lnSpc>
                <a:spcPct val="100000"/>
              </a:lnSpc>
              <a:spcBef>
                <a:spcPts val="370"/>
              </a:spcBef>
              <a:buChar char="-"/>
              <a:tabLst>
                <a:tab pos="138430" algn="l"/>
              </a:tabLst>
            </a:pPr>
            <a:r>
              <a:rPr sz="1400" b="1" spc="85" dirty="0">
                <a:latin typeface="Cambria"/>
                <a:cs typeface="Cambria"/>
              </a:rPr>
              <a:t>Remedial</a:t>
            </a:r>
            <a:r>
              <a:rPr sz="1400" b="1" spc="105" dirty="0">
                <a:latin typeface="Cambria"/>
                <a:cs typeface="Cambria"/>
              </a:rPr>
              <a:t> </a:t>
            </a:r>
            <a:r>
              <a:rPr sz="1400" b="1" spc="95" dirty="0">
                <a:latin typeface="Cambria"/>
                <a:cs typeface="Cambria"/>
              </a:rPr>
              <a:t>Classes</a:t>
            </a:r>
            <a:endParaRPr sz="1400">
              <a:latin typeface="Cambria"/>
              <a:cs typeface="Cambria"/>
            </a:endParaRPr>
          </a:p>
        </p:txBody>
      </p:sp>
      <p:pic>
        <p:nvPicPr>
          <p:cNvPr id="13" name="object 13"/>
          <p:cNvPicPr/>
          <p:nvPr/>
        </p:nvPicPr>
        <p:blipFill>
          <a:blip r:embed="rId5" cstate="print">
            <a:duotone>
              <a:prstClr val="black"/>
              <a:srgbClr val="FFFF00">
                <a:tint val="45000"/>
                <a:satMod val="400000"/>
              </a:srgbClr>
            </a:duotone>
          </a:blip>
          <a:stretch>
            <a:fillRect/>
          </a:stretch>
        </p:blipFill>
        <p:spPr>
          <a:xfrm>
            <a:off x="7677150" y="1447800"/>
            <a:ext cx="1543050" cy="1079754"/>
          </a:xfrm>
          <a:prstGeom prst="rect">
            <a:avLst/>
          </a:prstGeom>
        </p:spPr>
      </p:pic>
      <p:sp>
        <p:nvSpPr>
          <p:cNvPr id="14" name="object 14"/>
          <p:cNvSpPr txBox="1"/>
          <p:nvPr/>
        </p:nvSpPr>
        <p:spPr>
          <a:xfrm>
            <a:off x="7943850" y="1752600"/>
            <a:ext cx="971550" cy="542290"/>
          </a:xfrm>
          <a:prstGeom prst="rect">
            <a:avLst/>
          </a:prstGeom>
        </p:spPr>
        <p:txBody>
          <a:bodyPr vert="horz" wrap="square" lIns="0" tIns="46990" rIns="0" bIns="0" rtlCol="0">
            <a:spAutoFit/>
          </a:bodyPr>
          <a:lstStyle/>
          <a:p>
            <a:pPr marL="44450" marR="5080" indent="-32384">
              <a:lnSpc>
                <a:spcPts val="1910"/>
              </a:lnSpc>
              <a:spcBef>
                <a:spcPts val="370"/>
              </a:spcBef>
            </a:pPr>
            <a:r>
              <a:rPr sz="1800" b="1" spc="120" dirty="0">
                <a:solidFill>
                  <a:schemeClr val="bg1"/>
                </a:solidFill>
                <a:latin typeface="Cambria"/>
                <a:cs typeface="Cambria"/>
              </a:rPr>
              <a:t>Student  </a:t>
            </a:r>
            <a:r>
              <a:rPr sz="1800" b="1" spc="135" dirty="0">
                <a:solidFill>
                  <a:schemeClr val="bg1"/>
                </a:solidFill>
                <a:latin typeface="Cambria"/>
                <a:cs typeface="Cambria"/>
              </a:rPr>
              <a:t>Centric</a:t>
            </a:r>
            <a:endParaRPr sz="1800">
              <a:solidFill>
                <a:schemeClr val="bg1"/>
              </a:solidFill>
              <a:latin typeface="Cambria"/>
              <a:cs typeface="Cambria"/>
            </a:endParaRPr>
          </a:p>
        </p:txBody>
      </p:sp>
      <p:sp>
        <p:nvSpPr>
          <p:cNvPr id="15" name="object 15"/>
          <p:cNvSpPr txBox="1"/>
          <p:nvPr/>
        </p:nvSpPr>
        <p:spPr>
          <a:xfrm>
            <a:off x="9688195" y="6546595"/>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pic>
        <p:nvPicPr>
          <p:cNvPr id="16" name="object 16"/>
          <p:cNvPicPr/>
          <p:nvPr/>
        </p:nvPicPr>
        <p:blipFill>
          <a:blip r:embed="rId6" cstate="print"/>
          <a:stretch>
            <a:fillRect/>
          </a:stretch>
        </p:blipFill>
        <p:spPr>
          <a:xfrm>
            <a:off x="11263883" y="0"/>
            <a:ext cx="688848" cy="71170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809243" y="621791"/>
            <a:ext cx="934719" cy="70485"/>
          </a:xfrm>
          <a:custGeom>
            <a:avLst/>
            <a:gdLst/>
            <a:ahLst/>
            <a:cxnLst/>
            <a:rect l="l" t="t" r="r" b="b"/>
            <a:pathLst>
              <a:path w="934719" h="70484">
                <a:moveTo>
                  <a:pt x="934212" y="0"/>
                </a:moveTo>
                <a:lnTo>
                  <a:pt x="0" y="0"/>
                </a:lnTo>
                <a:lnTo>
                  <a:pt x="0" y="70103"/>
                </a:lnTo>
                <a:lnTo>
                  <a:pt x="934212" y="70103"/>
                </a:lnTo>
                <a:lnTo>
                  <a:pt x="934212" y="0"/>
                </a:lnTo>
                <a:close/>
              </a:path>
            </a:pathLst>
          </a:custGeom>
          <a:solidFill>
            <a:srgbClr val="F7F8F9"/>
          </a:solidFill>
        </p:spPr>
        <p:txBody>
          <a:bodyPr wrap="square" lIns="0" tIns="0" rIns="0" bIns="0" rtlCol="0"/>
          <a:lstStyle/>
          <a:p>
            <a:endParaRPr/>
          </a:p>
        </p:txBody>
      </p:sp>
      <p:pic>
        <p:nvPicPr>
          <p:cNvPr id="4" name="object 4"/>
          <p:cNvPicPr/>
          <p:nvPr/>
        </p:nvPicPr>
        <p:blipFill>
          <a:blip r:embed="rId2" cstate="print"/>
          <a:stretch>
            <a:fillRect/>
          </a:stretch>
        </p:blipFill>
        <p:spPr>
          <a:xfrm>
            <a:off x="225552" y="684275"/>
            <a:ext cx="6406896" cy="3052572"/>
          </a:xfrm>
          <a:prstGeom prst="rect">
            <a:avLst/>
          </a:prstGeom>
        </p:spPr>
      </p:pic>
      <p:sp>
        <p:nvSpPr>
          <p:cNvPr id="5" name="object 5"/>
          <p:cNvSpPr txBox="1">
            <a:spLocks noGrp="1"/>
          </p:cNvSpPr>
          <p:nvPr>
            <p:ph type="title"/>
          </p:nvPr>
        </p:nvSpPr>
        <p:spPr>
          <a:xfrm>
            <a:off x="157073" y="0"/>
            <a:ext cx="12046585"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C00000"/>
                </a:solidFill>
                <a:latin typeface="Calibri"/>
                <a:cs typeface="Calibri"/>
              </a:rPr>
              <a:t>CUR</a:t>
            </a:r>
            <a:r>
              <a:rPr sz="3600" spc="-5" dirty="0">
                <a:solidFill>
                  <a:srgbClr val="C00000"/>
                </a:solidFill>
                <a:uFill>
                  <a:solidFill>
                    <a:srgbClr val="5B9BD4"/>
                  </a:solidFill>
                </a:uFill>
                <a:latin typeface="Calibri"/>
                <a:cs typeface="Calibri"/>
              </a:rPr>
              <a:t>RICU</a:t>
            </a:r>
            <a:r>
              <a:rPr sz="3600" spc="-5" dirty="0">
                <a:solidFill>
                  <a:srgbClr val="C00000"/>
                </a:solidFill>
                <a:latin typeface="Calibri"/>
                <a:cs typeface="Calibri"/>
              </a:rPr>
              <a:t>LAR</a:t>
            </a:r>
            <a:r>
              <a:rPr sz="3600" spc="-20" dirty="0">
                <a:solidFill>
                  <a:srgbClr val="C00000"/>
                </a:solidFill>
                <a:latin typeface="Calibri"/>
                <a:cs typeface="Calibri"/>
              </a:rPr>
              <a:t> </a:t>
            </a:r>
            <a:r>
              <a:rPr sz="3600" dirty="0">
                <a:solidFill>
                  <a:srgbClr val="C00000"/>
                </a:solidFill>
                <a:latin typeface="Calibri"/>
                <a:cs typeface="Calibri"/>
              </a:rPr>
              <a:t>ASPECTS:</a:t>
            </a:r>
            <a:r>
              <a:rPr sz="3600" spc="-10" dirty="0">
                <a:solidFill>
                  <a:srgbClr val="C00000"/>
                </a:solidFill>
                <a:latin typeface="Calibri"/>
                <a:cs typeface="Calibri"/>
              </a:rPr>
              <a:t> </a:t>
            </a:r>
            <a:r>
              <a:rPr sz="2400" spc="-5" dirty="0">
                <a:solidFill>
                  <a:srgbClr val="2B2B2B"/>
                </a:solidFill>
                <a:latin typeface="Arial"/>
                <a:cs typeface="Arial"/>
              </a:rPr>
              <a:t>CURRICULUM</a:t>
            </a:r>
            <a:r>
              <a:rPr sz="2400" spc="55" dirty="0">
                <a:solidFill>
                  <a:srgbClr val="2B2B2B"/>
                </a:solidFill>
                <a:latin typeface="Arial"/>
                <a:cs typeface="Arial"/>
              </a:rPr>
              <a:t> </a:t>
            </a:r>
            <a:r>
              <a:rPr sz="2400" spc="-5" dirty="0">
                <a:solidFill>
                  <a:srgbClr val="2B2B2B"/>
                </a:solidFill>
                <a:latin typeface="Arial"/>
                <a:cs typeface="Arial"/>
              </a:rPr>
              <a:t>DESIGN &amp;</a:t>
            </a:r>
            <a:r>
              <a:rPr sz="2400" dirty="0">
                <a:solidFill>
                  <a:srgbClr val="2B2B2B"/>
                </a:solidFill>
                <a:latin typeface="Arial"/>
                <a:cs typeface="Arial"/>
              </a:rPr>
              <a:t> </a:t>
            </a:r>
            <a:r>
              <a:rPr sz="2400" spc="-5" dirty="0">
                <a:solidFill>
                  <a:srgbClr val="00AFEF"/>
                </a:solidFill>
                <a:latin typeface="Arial"/>
                <a:cs typeface="Arial"/>
              </a:rPr>
              <a:t>DEVELOPMENT</a:t>
            </a:r>
            <a:r>
              <a:rPr sz="2400" spc="10" dirty="0">
                <a:solidFill>
                  <a:srgbClr val="00AFEF"/>
                </a:solidFill>
                <a:latin typeface="Arial"/>
                <a:cs typeface="Arial"/>
              </a:rPr>
              <a:t> </a:t>
            </a:r>
            <a:r>
              <a:rPr sz="2400" spc="-5" dirty="0">
                <a:solidFill>
                  <a:srgbClr val="00AFEF"/>
                </a:solidFill>
                <a:latin typeface="Arial"/>
                <a:cs typeface="Arial"/>
              </a:rPr>
              <a:t>PROCESS</a:t>
            </a:r>
            <a:endParaRPr sz="2400">
              <a:latin typeface="Arial"/>
              <a:cs typeface="Arial"/>
            </a:endParaRPr>
          </a:p>
        </p:txBody>
      </p:sp>
      <p:sp>
        <p:nvSpPr>
          <p:cNvPr id="14" name="Date Placeholder 13"/>
          <p:cNvSpPr>
            <a:spLocks noGrp="1"/>
          </p:cNvSpPr>
          <p:nvPr>
            <p:ph type="dt" sz="half" idx="10"/>
          </p:nvPr>
        </p:nvSpPr>
        <p:spPr/>
        <p:txBody>
          <a:bodyPr/>
          <a:lstStyle/>
          <a:p>
            <a:fld id="{EE94C3B0-7898-4F17-8BC9-069C18BB1382}" type="datetime1">
              <a:rPr lang="en-US" smtClean="0"/>
              <a:pPr/>
              <a:t>11/3/2023</a:t>
            </a:fld>
            <a:endParaRPr lang="en-US"/>
          </a:p>
        </p:txBody>
      </p:sp>
      <p:sp>
        <p:nvSpPr>
          <p:cNvPr id="15" name="Slide Number Placeholder 14"/>
          <p:cNvSpPr>
            <a:spLocks noGrp="1"/>
          </p:cNvSpPr>
          <p:nvPr>
            <p:ph type="sldNum" sz="quarter" idx="12"/>
          </p:nvPr>
        </p:nvSpPr>
        <p:spPr/>
        <p:txBody>
          <a:bodyPr/>
          <a:lstStyle/>
          <a:p>
            <a:fld id="{B6F15528-21DE-4FAA-801E-634DDDAF4B2B}" type="slidenum">
              <a:rPr lang="en-US" smtClean="0"/>
              <a:pPr/>
              <a:t>17</a:t>
            </a:fld>
            <a:endParaRPr lang="en-US"/>
          </a:p>
        </p:txBody>
      </p:sp>
      <p:sp>
        <p:nvSpPr>
          <p:cNvPr id="6" name="object 6"/>
          <p:cNvSpPr txBox="1"/>
          <p:nvPr/>
        </p:nvSpPr>
        <p:spPr>
          <a:xfrm>
            <a:off x="2579370" y="759537"/>
            <a:ext cx="1654810" cy="779780"/>
          </a:xfrm>
          <a:prstGeom prst="rect">
            <a:avLst/>
          </a:prstGeom>
        </p:spPr>
        <p:txBody>
          <a:bodyPr vert="horz" wrap="square" lIns="0" tIns="95885" rIns="0" bIns="0" rtlCol="0">
            <a:spAutoFit/>
          </a:bodyPr>
          <a:lstStyle/>
          <a:p>
            <a:pPr algn="ctr">
              <a:lnSpc>
                <a:spcPct val="100000"/>
              </a:lnSpc>
              <a:spcBef>
                <a:spcPts val="755"/>
              </a:spcBef>
            </a:pPr>
            <a:r>
              <a:rPr sz="1100" b="1" spc="-90" dirty="0">
                <a:solidFill>
                  <a:srgbClr val="0033CC"/>
                </a:solidFill>
                <a:latin typeface="Verdana"/>
                <a:cs typeface="Verdana"/>
              </a:rPr>
              <a:t>AIC</a:t>
            </a:r>
            <a:r>
              <a:rPr sz="1100" b="1" spc="-290" dirty="0">
                <a:solidFill>
                  <a:srgbClr val="0033CC"/>
                </a:solidFill>
                <a:latin typeface="Verdana"/>
                <a:cs typeface="Verdana"/>
              </a:rPr>
              <a:t>T</a:t>
            </a:r>
            <a:r>
              <a:rPr sz="1100" b="1" spc="-180" dirty="0">
                <a:solidFill>
                  <a:srgbClr val="0033CC"/>
                </a:solidFill>
                <a:latin typeface="Verdana"/>
                <a:cs typeface="Verdana"/>
              </a:rPr>
              <a:t>E</a:t>
            </a:r>
            <a:r>
              <a:rPr sz="1100" b="1" spc="-75" dirty="0">
                <a:solidFill>
                  <a:srgbClr val="0033CC"/>
                </a:solidFill>
                <a:latin typeface="Verdana"/>
                <a:cs typeface="Verdana"/>
              </a:rPr>
              <a:t> </a:t>
            </a:r>
            <a:r>
              <a:rPr sz="1100" b="1" spc="-50" dirty="0">
                <a:solidFill>
                  <a:srgbClr val="0033CC"/>
                </a:solidFill>
                <a:latin typeface="Verdana"/>
                <a:cs typeface="Verdana"/>
              </a:rPr>
              <a:t>Mo</a:t>
            </a:r>
            <a:r>
              <a:rPr sz="1100" b="1" spc="-45" dirty="0">
                <a:solidFill>
                  <a:srgbClr val="0033CC"/>
                </a:solidFill>
                <a:latin typeface="Verdana"/>
                <a:cs typeface="Verdana"/>
              </a:rPr>
              <a:t>d</a:t>
            </a:r>
            <a:r>
              <a:rPr sz="1100" b="1" spc="-95" dirty="0">
                <a:solidFill>
                  <a:srgbClr val="0033CC"/>
                </a:solidFill>
                <a:latin typeface="Verdana"/>
                <a:cs typeface="Verdana"/>
              </a:rPr>
              <a:t>e</a:t>
            </a:r>
            <a:r>
              <a:rPr sz="1100" b="1" spc="-50" dirty="0">
                <a:solidFill>
                  <a:srgbClr val="0033CC"/>
                </a:solidFill>
                <a:latin typeface="Verdana"/>
                <a:cs typeface="Verdana"/>
              </a:rPr>
              <a:t>l</a:t>
            </a:r>
            <a:r>
              <a:rPr sz="1100" b="1" spc="-105" dirty="0">
                <a:solidFill>
                  <a:srgbClr val="0033CC"/>
                </a:solidFill>
                <a:latin typeface="Verdana"/>
                <a:cs typeface="Verdana"/>
              </a:rPr>
              <a:t> </a:t>
            </a:r>
            <a:r>
              <a:rPr sz="1100" b="1" spc="-95" dirty="0">
                <a:solidFill>
                  <a:srgbClr val="0033CC"/>
                </a:solidFill>
                <a:latin typeface="Verdana"/>
                <a:cs typeface="Verdana"/>
              </a:rPr>
              <a:t>Cu</a:t>
            </a:r>
            <a:r>
              <a:rPr sz="1100" b="1" spc="-70" dirty="0">
                <a:solidFill>
                  <a:srgbClr val="0033CC"/>
                </a:solidFill>
                <a:latin typeface="Verdana"/>
                <a:cs typeface="Verdana"/>
              </a:rPr>
              <a:t>r</a:t>
            </a:r>
            <a:r>
              <a:rPr sz="1100" b="1" spc="-204" dirty="0">
                <a:solidFill>
                  <a:srgbClr val="0033CC"/>
                </a:solidFill>
                <a:latin typeface="Verdana"/>
                <a:cs typeface="Verdana"/>
              </a:rPr>
              <a:t>r</a:t>
            </a:r>
            <a:r>
              <a:rPr sz="1100" b="1" spc="-75" dirty="0">
                <a:solidFill>
                  <a:srgbClr val="0033CC"/>
                </a:solidFill>
                <a:latin typeface="Verdana"/>
                <a:cs typeface="Verdana"/>
              </a:rPr>
              <a:t>icul</a:t>
            </a:r>
            <a:r>
              <a:rPr sz="1100" b="1" spc="-120" dirty="0">
                <a:solidFill>
                  <a:srgbClr val="0033CC"/>
                </a:solidFill>
                <a:latin typeface="Verdana"/>
                <a:cs typeface="Verdana"/>
              </a:rPr>
              <a:t>u</a:t>
            </a:r>
            <a:r>
              <a:rPr sz="1100" b="1" spc="-130" dirty="0">
                <a:solidFill>
                  <a:srgbClr val="0033CC"/>
                </a:solidFill>
                <a:latin typeface="Verdana"/>
                <a:cs typeface="Verdana"/>
              </a:rPr>
              <a:t>m</a:t>
            </a:r>
            <a:endParaRPr sz="1100">
              <a:latin typeface="Verdana"/>
              <a:cs typeface="Verdana"/>
            </a:endParaRPr>
          </a:p>
          <a:p>
            <a:pPr algn="ctr">
              <a:lnSpc>
                <a:spcPct val="100000"/>
              </a:lnSpc>
              <a:spcBef>
                <a:spcPts val="660"/>
              </a:spcBef>
            </a:pPr>
            <a:r>
              <a:rPr sz="1100" b="1" spc="-35" dirty="0">
                <a:solidFill>
                  <a:srgbClr val="0033CC"/>
                </a:solidFill>
                <a:latin typeface="Verdana"/>
                <a:cs typeface="Verdana"/>
              </a:rPr>
              <a:t>UGC</a:t>
            </a:r>
            <a:endParaRPr sz="1100">
              <a:latin typeface="Verdana"/>
              <a:cs typeface="Verdana"/>
            </a:endParaRPr>
          </a:p>
          <a:p>
            <a:pPr algn="ctr">
              <a:lnSpc>
                <a:spcPct val="100000"/>
              </a:lnSpc>
              <a:spcBef>
                <a:spcPts val="660"/>
              </a:spcBef>
            </a:pPr>
            <a:r>
              <a:rPr sz="1100" b="1" spc="-160" dirty="0">
                <a:solidFill>
                  <a:srgbClr val="0033CC"/>
                </a:solidFill>
                <a:latin typeface="Verdana"/>
                <a:cs typeface="Verdana"/>
              </a:rPr>
              <a:t>NEP</a:t>
            </a:r>
            <a:r>
              <a:rPr sz="1100" b="1" spc="-70" dirty="0">
                <a:solidFill>
                  <a:srgbClr val="0033CC"/>
                </a:solidFill>
                <a:latin typeface="Verdana"/>
                <a:cs typeface="Verdana"/>
              </a:rPr>
              <a:t> </a:t>
            </a:r>
            <a:r>
              <a:rPr sz="1100" b="1" spc="-165" dirty="0">
                <a:solidFill>
                  <a:srgbClr val="0033CC"/>
                </a:solidFill>
                <a:latin typeface="Verdana"/>
                <a:cs typeface="Verdana"/>
              </a:rPr>
              <a:t>2020</a:t>
            </a:r>
            <a:endParaRPr sz="1100">
              <a:latin typeface="Verdana"/>
              <a:cs typeface="Verdana"/>
            </a:endParaRPr>
          </a:p>
        </p:txBody>
      </p:sp>
      <p:sp>
        <p:nvSpPr>
          <p:cNvPr id="7" name="object 7"/>
          <p:cNvSpPr/>
          <p:nvPr/>
        </p:nvSpPr>
        <p:spPr>
          <a:xfrm>
            <a:off x="3144011" y="2389632"/>
            <a:ext cx="562610" cy="241300"/>
          </a:xfrm>
          <a:custGeom>
            <a:avLst/>
            <a:gdLst/>
            <a:ahLst/>
            <a:cxnLst/>
            <a:rect l="l" t="t" r="r" b="b"/>
            <a:pathLst>
              <a:path w="562610" h="241300">
                <a:moveTo>
                  <a:pt x="522224" y="0"/>
                </a:moveTo>
                <a:lnTo>
                  <a:pt x="40131" y="0"/>
                </a:lnTo>
                <a:lnTo>
                  <a:pt x="24485" y="3145"/>
                </a:lnTo>
                <a:lnTo>
                  <a:pt x="11731" y="11731"/>
                </a:lnTo>
                <a:lnTo>
                  <a:pt x="3145" y="24485"/>
                </a:lnTo>
                <a:lnTo>
                  <a:pt x="0" y="40131"/>
                </a:lnTo>
                <a:lnTo>
                  <a:pt x="0" y="200659"/>
                </a:lnTo>
                <a:lnTo>
                  <a:pt x="3145" y="216306"/>
                </a:lnTo>
                <a:lnTo>
                  <a:pt x="11731" y="229060"/>
                </a:lnTo>
                <a:lnTo>
                  <a:pt x="24485" y="237646"/>
                </a:lnTo>
                <a:lnTo>
                  <a:pt x="40131" y="240791"/>
                </a:lnTo>
                <a:lnTo>
                  <a:pt x="522224" y="240791"/>
                </a:lnTo>
                <a:lnTo>
                  <a:pt x="537870" y="237646"/>
                </a:lnTo>
                <a:lnTo>
                  <a:pt x="550624" y="229060"/>
                </a:lnTo>
                <a:lnTo>
                  <a:pt x="559210" y="216306"/>
                </a:lnTo>
                <a:lnTo>
                  <a:pt x="562355" y="200659"/>
                </a:lnTo>
                <a:lnTo>
                  <a:pt x="562355" y="40131"/>
                </a:lnTo>
                <a:lnTo>
                  <a:pt x="559210" y="24485"/>
                </a:lnTo>
                <a:lnTo>
                  <a:pt x="550624" y="11731"/>
                </a:lnTo>
                <a:lnTo>
                  <a:pt x="537870" y="3145"/>
                </a:lnTo>
                <a:lnTo>
                  <a:pt x="522224" y="0"/>
                </a:lnTo>
                <a:close/>
              </a:path>
            </a:pathLst>
          </a:custGeom>
          <a:solidFill>
            <a:srgbClr val="FFFFFF"/>
          </a:solidFill>
        </p:spPr>
        <p:txBody>
          <a:bodyPr wrap="square" lIns="0" tIns="0" rIns="0" bIns="0" rtlCol="0"/>
          <a:lstStyle/>
          <a:p>
            <a:endParaRPr/>
          </a:p>
        </p:txBody>
      </p:sp>
      <p:sp>
        <p:nvSpPr>
          <p:cNvPr id="8" name="object 8"/>
          <p:cNvSpPr txBox="1"/>
          <p:nvPr/>
        </p:nvSpPr>
        <p:spPr>
          <a:xfrm>
            <a:off x="2124201" y="2920720"/>
            <a:ext cx="7414259" cy="3647440"/>
          </a:xfrm>
          <a:prstGeom prst="rect">
            <a:avLst/>
          </a:prstGeom>
        </p:spPr>
        <p:txBody>
          <a:bodyPr vert="horz" wrap="square" lIns="0" tIns="96520" rIns="0" bIns="0" rtlCol="0">
            <a:spAutoFit/>
          </a:bodyPr>
          <a:lstStyle/>
          <a:p>
            <a:pPr marL="1014094">
              <a:lnSpc>
                <a:spcPct val="100000"/>
              </a:lnSpc>
              <a:spcBef>
                <a:spcPts val="760"/>
              </a:spcBef>
            </a:pPr>
            <a:r>
              <a:rPr sz="1100" b="1" spc="-120" dirty="0">
                <a:solidFill>
                  <a:srgbClr val="0033CC"/>
                </a:solidFill>
                <a:latin typeface="Verdana"/>
                <a:cs typeface="Verdana"/>
              </a:rPr>
              <a:t>APSCHE</a:t>
            </a:r>
            <a:endParaRPr sz="1100">
              <a:latin typeface="Verdana"/>
              <a:cs typeface="Verdana"/>
            </a:endParaRPr>
          </a:p>
          <a:p>
            <a:pPr marL="962025" marR="5804535" indent="68580">
              <a:lnSpc>
                <a:spcPct val="150000"/>
              </a:lnSpc>
            </a:pPr>
            <a:r>
              <a:rPr sz="1100" b="1" spc="-90" dirty="0">
                <a:solidFill>
                  <a:srgbClr val="0033CC"/>
                </a:solidFill>
                <a:latin typeface="Verdana"/>
                <a:cs typeface="Verdana"/>
              </a:rPr>
              <a:t>Andhra </a:t>
            </a:r>
            <a:r>
              <a:rPr sz="1100" b="1" spc="-85" dirty="0">
                <a:solidFill>
                  <a:srgbClr val="0033CC"/>
                </a:solidFill>
                <a:latin typeface="Verdana"/>
                <a:cs typeface="Verdana"/>
              </a:rPr>
              <a:t> </a:t>
            </a:r>
            <a:r>
              <a:rPr sz="1100" b="1" spc="-135" dirty="0">
                <a:solidFill>
                  <a:srgbClr val="0033CC"/>
                </a:solidFill>
                <a:latin typeface="Verdana"/>
                <a:cs typeface="Verdana"/>
              </a:rPr>
              <a:t>Univ</a:t>
            </a:r>
            <a:r>
              <a:rPr sz="1100" b="1" spc="-114" dirty="0">
                <a:solidFill>
                  <a:srgbClr val="0033CC"/>
                </a:solidFill>
                <a:latin typeface="Verdana"/>
                <a:cs typeface="Verdana"/>
              </a:rPr>
              <a:t>er</a:t>
            </a:r>
            <a:r>
              <a:rPr sz="1100" b="1" spc="-180" dirty="0">
                <a:solidFill>
                  <a:srgbClr val="0033CC"/>
                </a:solidFill>
                <a:latin typeface="Verdana"/>
                <a:cs typeface="Verdana"/>
              </a:rPr>
              <a:t>s</a:t>
            </a:r>
            <a:r>
              <a:rPr sz="1100" b="1" spc="-145" dirty="0">
                <a:solidFill>
                  <a:srgbClr val="0033CC"/>
                </a:solidFill>
                <a:latin typeface="Verdana"/>
                <a:cs typeface="Verdana"/>
              </a:rPr>
              <a:t>it</a:t>
            </a:r>
            <a:r>
              <a:rPr sz="1100" b="1" spc="-80" dirty="0">
                <a:solidFill>
                  <a:srgbClr val="0033CC"/>
                </a:solidFill>
                <a:latin typeface="Verdana"/>
                <a:cs typeface="Verdana"/>
              </a:rPr>
              <a:t>y</a:t>
            </a:r>
            <a:endParaRPr sz="1100">
              <a:latin typeface="Verdana"/>
              <a:cs typeface="Verdana"/>
            </a:endParaRPr>
          </a:p>
          <a:p>
            <a:pPr marR="4707255" algn="ctr">
              <a:lnSpc>
                <a:spcPct val="100000"/>
              </a:lnSpc>
              <a:spcBef>
                <a:spcPts val="765"/>
              </a:spcBef>
            </a:pPr>
            <a:r>
              <a:rPr sz="1100" b="1" spc="-40" dirty="0">
                <a:solidFill>
                  <a:srgbClr val="C00000"/>
                </a:solidFill>
                <a:latin typeface="Verdana"/>
                <a:cs typeface="Verdana"/>
              </a:rPr>
              <a:t>App</a:t>
            </a:r>
            <a:r>
              <a:rPr sz="1100" b="1" spc="-204" dirty="0">
                <a:solidFill>
                  <a:srgbClr val="C00000"/>
                </a:solidFill>
                <a:latin typeface="Verdana"/>
                <a:cs typeface="Verdana"/>
              </a:rPr>
              <a:t>r</a:t>
            </a:r>
            <a:r>
              <a:rPr sz="1100" b="1" spc="-80" dirty="0">
                <a:solidFill>
                  <a:srgbClr val="C00000"/>
                </a:solidFill>
                <a:latin typeface="Verdana"/>
                <a:cs typeface="Verdana"/>
              </a:rPr>
              <a:t>o</a:t>
            </a:r>
            <a:r>
              <a:rPr sz="1100" b="1" spc="-70" dirty="0">
                <a:solidFill>
                  <a:srgbClr val="C00000"/>
                </a:solidFill>
                <a:latin typeface="Verdana"/>
                <a:cs typeface="Verdana"/>
              </a:rPr>
              <a:t>v</a:t>
            </a:r>
            <a:r>
              <a:rPr sz="1100" b="1" spc="-40" dirty="0">
                <a:solidFill>
                  <a:srgbClr val="C00000"/>
                </a:solidFill>
                <a:latin typeface="Verdana"/>
                <a:cs typeface="Verdana"/>
              </a:rPr>
              <a:t>e</a:t>
            </a:r>
            <a:r>
              <a:rPr sz="1100" b="1" spc="-45" dirty="0">
                <a:solidFill>
                  <a:srgbClr val="C00000"/>
                </a:solidFill>
                <a:latin typeface="Verdana"/>
                <a:cs typeface="Verdana"/>
              </a:rPr>
              <a:t>d</a:t>
            </a:r>
            <a:r>
              <a:rPr sz="1100" b="1" spc="-100" dirty="0">
                <a:solidFill>
                  <a:srgbClr val="C00000"/>
                </a:solidFill>
                <a:latin typeface="Verdana"/>
                <a:cs typeface="Verdana"/>
              </a:rPr>
              <a:t> </a:t>
            </a:r>
            <a:r>
              <a:rPr sz="1100" b="1" spc="-45" dirty="0">
                <a:solidFill>
                  <a:srgbClr val="C00000"/>
                </a:solidFill>
                <a:latin typeface="Verdana"/>
                <a:cs typeface="Verdana"/>
              </a:rPr>
              <a:t>b</a:t>
            </a:r>
            <a:r>
              <a:rPr sz="1100" b="1" spc="-85" dirty="0">
                <a:solidFill>
                  <a:srgbClr val="C00000"/>
                </a:solidFill>
                <a:latin typeface="Verdana"/>
                <a:cs typeface="Verdana"/>
              </a:rPr>
              <a:t>y</a:t>
            </a:r>
            <a:r>
              <a:rPr sz="1100" b="1" spc="-90" dirty="0">
                <a:solidFill>
                  <a:srgbClr val="C00000"/>
                </a:solidFill>
                <a:latin typeface="Verdana"/>
                <a:cs typeface="Verdana"/>
              </a:rPr>
              <a:t>,</a:t>
            </a:r>
            <a:endParaRPr sz="1100">
              <a:latin typeface="Verdana"/>
              <a:cs typeface="Verdana"/>
            </a:endParaRPr>
          </a:p>
          <a:p>
            <a:pPr marR="4708525" algn="ctr">
              <a:lnSpc>
                <a:spcPct val="100000"/>
              </a:lnSpc>
              <a:spcBef>
                <a:spcPts val="660"/>
              </a:spcBef>
            </a:pPr>
            <a:r>
              <a:rPr sz="1100" b="1" spc="5" dirty="0">
                <a:solidFill>
                  <a:srgbClr val="001F5F"/>
                </a:solidFill>
                <a:latin typeface="Verdana"/>
                <a:cs typeface="Verdana"/>
              </a:rPr>
              <a:t>Aca</a:t>
            </a:r>
            <a:r>
              <a:rPr sz="1100" b="1" spc="-45" dirty="0">
                <a:solidFill>
                  <a:srgbClr val="001F5F"/>
                </a:solidFill>
                <a:latin typeface="Verdana"/>
                <a:cs typeface="Verdana"/>
              </a:rPr>
              <a:t>d</a:t>
            </a:r>
            <a:r>
              <a:rPr sz="1100" b="1" spc="-80" dirty="0">
                <a:solidFill>
                  <a:srgbClr val="001F5F"/>
                </a:solidFill>
                <a:latin typeface="Verdana"/>
                <a:cs typeface="Verdana"/>
              </a:rPr>
              <a:t>em</a:t>
            </a:r>
            <a:r>
              <a:rPr sz="1100" b="1" spc="-30" dirty="0">
                <a:solidFill>
                  <a:srgbClr val="001F5F"/>
                </a:solidFill>
                <a:latin typeface="Verdana"/>
                <a:cs typeface="Verdana"/>
              </a:rPr>
              <a:t>ic</a:t>
            </a:r>
            <a:r>
              <a:rPr sz="1100" b="1" spc="-100" dirty="0">
                <a:solidFill>
                  <a:srgbClr val="001F5F"/>
                </a:solidFill>
                <a:latin typeface="Verdana"/>
                <a:cs typeface="Verdana"/>
              </a:rPr>
              <a:t> </a:t>
            </a:r>
            <a:r>
              <a:rPr sz="1100" b="1" spc="5" dirty="0">
                <a:solidFill>
                  <a:srgbClr val="001F5F"/>
                </a:solidFill>
                <a:latin typeface="Verdana"/>
                <a:cs typeface="Verdana"/>
              </a:rPr>
              <a:t>Co</a:t>
            </a:r>
            <a:r>
              <a:rPr sz="1100" b="1" spc="-130" dirty="0">
                <a:solidFill>
                  <a:srgbClr val="001F5F"/>
                </a:solidFill>
                <a:latin typeface="Verdana"/>
                <a:cs typeface="Verdana"/>
              </a:rPr>
              <a:t>un</a:t>
            </a:r>
            <a:r>
              <a:rPr sz="1100" b="1" spc="-65" dirty="0">
                <a:solidFill>
                  <a:srgbClr val="001F5F"/>
                </a:solidFill>
                <a:latin typeface="Verdana"/>
                <a:cs typeface="Verdana"/>
              </a:rPr>
              <a:t>ci</a:t>
            </a:r>
            <a:r>
              <a:rPr sz="1100" b="1" spc="-45" dirty="0">
                <a:solidFill>
                  <a:srgbClr val="001F5F"/>
                </a:solidFill>
                <a:latin typeface="Verdana"/>
                <a:cs typeface="Verdana"/>
              </a:rPr>
              <a:t>l</a:t>
            </a:r>
            <a:r>
              <a:rPr sz="1100" b="1" spc="-80" dirty="0">
                <a:solidFill>
                  <a:srgbClr val="001F5F"/>
                </a:solidFill>
                <a:latin typeface="Verdana"/>
                <a:cs typeface="Verdana"/>
              </a:rPr>
              <a:t> </a:t>
            </a:r>
            <a:r>
              <a:rPr sz="1100" b="1" spc="-200" dirty="0">
                <a:solidFill>
                  <a:srgbClr val="001F5F"/>
                </a:solidFill>
                <a:latin typeface="Verdana"/>
                <a:cs typeface="Verdana"/>
              </a:rPr>
              <a:t>&amp;</a:t>
            </a:r>
            <a:r>
              <a:rPr sz="1100" b="1" spc="-75" dirty="0">
                <a:solidFill>
                  <a:srgbClr val="001F5F"/>
                </a:solidFill>
                <a:latin typeface="Verdana"/>
                <a:cs typeface="Verdana"/>
              </a:rPr>
              <a:t> </a:t>
            </a:r>
            <a:r>
              <a:rPr sz="1100" b="1" spc="-150" dirty="0">
                <a:solidFill>
                  <a:srgbClr val="001F5F"/>
                </a:solidFill>
                <a:latin typeface="Verdana"/>
                <a:cs typeface="Verdana"/>
              </a:rPr>
              <a:t>E</a:t>
            </a:r>
            <a:r>
              <a:rPr sz="1100" b="1" spc="-145" dirty="0">
                <a:solidFill>
                  <a:srgbClr val="001F5F"/>
                </a:solidFill>
                <a:latin typeface="Verdana"/>
                <a:cs typeface="Verdana"/>
              </a:rPr>
              <a:t>x</a:t>
            </a:r>
            <a:r>
              <a:rPr sz="1100" b="1" spc="-75" dirty="0">
                <a:solidFill>
                  <a:srgbClr val="001F5F"/>
                </a:solidFill>
                <a:latin typeface="Verdana"/>
                <a:cs typeface="Verdana"/>
              </a:rPr>
              <a:t>ecu</a:t>
            </a:r>
            <a:r>
              <a:rPr sz="1100" b="1" spc="-50" dirty="0">
                <a:solidFill>
                  <a:srgbClr val="001F5F"/>
                </a:solidFill>
                <a:latin typeface="Verdana"/>
                <a:cs typeface="Verdana"/>
              </a:rPr>
              <a:t>t</a:t>
            </a:r>
            <a:r>
              <a:rPr sz="1100" b="1" spc="-75" dirty="0">
                <a:solidFill>
                  <a:srgbClr val="001F5F"/>
                </a:solidFill>
                <a:latin typeface="Verdana"/>
                <a:cs typeface="Verdana"/>
              </a:rPr>
              <a:t>i</a:t>
            </a:r>
            <a:r>
              <a:rPr sz="1100" b="1" spc="-150" dirty="0">
                <a:solidFill>
                  <a:srgbClr val="001F5F"/>
                </a:solidFill>
                <a:latin typeface="Verdana"/>
                <a:cs typeface="Verdana"/>
              </a:rPr>
              <a:t>v</a:t>
            </a:r>
            <a:r>
              <a:rPr sz="1100" b="1" spc="-25" dirty="0">
                <a:solidFill>
                  <a:srgbClr val="001F5F"/>
                </a:solidFill>
                <a:latin typeface="Verdana"/>
                <a:cs typeface="Verdana"/>
              </a:rPr>
              <a:t>e</a:t>
            </a:r>
            <a:r>
              <a:rPr sz="1100" b="1" spc="-114" dirty="0">
                <a:solidFill>
                  <a:srgbClr val="001F5F"/>
                </a:solidFill>
                <a:latin typeface="Verdana"/>
                <a:cs typeface="Verdana"/>
              </a:rPr>
              <a:t> </a:t>
            </a:r>
            <a:r>
              <a:rPr sz="1100" b="1" spc="5" dirty="0">
                <a:solidFill>
                  <a:srgbClr val="001F5F"/>
                </a:solidFill>
                <a:latin typeface="Verdana"/>
                <a:cs typeface="Verdana"/>
              </a:rPr>
              <a:t>Co</a:t>
            </a:r>
            <a:r>
              <a:rPr sz="1100" b="1" spc="-130" dirty="0">
                <a:solidFill>
                  <a:srgbClr val="001F5F"/>
                </a:solidFill>
                <a:latin typeface="Verdana"/>
                <a:cs typeface="Verdana"/>
              </a:rPr>
              <a:t>un</a:t>
            </a:r>
            <a:r>
              <a:rPr sz="1100" b="1" spc="-60" dirty="0">
                <a:solidFill>
                  <a:srgbClr val="001F5F"/>
                </a:solidFill>
                <a:latin typeface="Verdana"/>
                <a:cs typeface="Verdana"/>
              </a:rPr>
              <a:t>cil</a:t>
            </a:r>
            <a:endParaRPr sz="1100">
              <a:latin typeface="Verdana"/>
              <a:cs typeface="Verdana"/>
            </a:endParaRPr>
          </a:p>
          <a:p>
            <a:pPr>
              <a:lnSpc>
                <a:spcPct val="100000"/>
              </a:lnSpc>
              <a:spcBef>
                <a:spcPts val="30"/>
              </a:spcBef>
            </a:pPr>
            <a:endParaRPr sz="1100">
              <a:latin typeface="Verdana"/>
              <a:cs typeface="Verdana"/>
            </a:endParaRPr>
          </a:p>
          <a:p>
            <a:pPr marL="838200">
              <a:lnSpc>
                <a:spcPct val="100000"/>
              </a:lnSpc>
              <a:spcBef>
                <a:spcPts val="5"/>
              </a:spcBef>
            </a:pPr>
            <a:r>
              <a:rPr sz="1600" b="1" spc="-5" dirty="0">
                <a:solidFill>
                  <a:srgbClr val="25A6C1"/>
                </a:solidFill>
                <a:latin typeface="Arial"/>
                <a:cs typeface="Arial"/>
              </a:rPr>
              <a:t>NEP</a:t>
            </a:r>
            <a:r>
              <a:rPr sz="1600" b="1" spc="-50" dirty="0">
                <a:solidFill>
                  <a:srgbClr val="25A6C1"/>
                </a:solidFill>
                <a:latin typeface="Arial"/>
                <a:cs typeface="Arial"/>
              </a:rPr>
              <a:t> </a:t>
            </a:r>
            <a:r>
              <a:rPr sz="1600" b="1" spc="-5" dirty="0">
                <a:solidFill>
                  <a:srgbClr val="25A6C1"/>
                </a:solidFill>
                <a:latin typeface="Arial"/>
                <a:cs typeface="Arial"/>
              </a:rPr>
              <a:t>in</a:t>
            </a:r>
            <a:r>
              <a:rPr sz="1600" b="1" spc="-15" dirty="0">
                <a:solidFill>
                  <a:srgbClr val="25A6C1"/>
                </a:solidFill>
                <a:latin typeface="Arial"/>
                <a:cs typeface="Arial"/>
              </a:rPr>
              <a:t> </a:t>
            </a:r>
            <a:r>
              <a:rPr sz="1600" b="1" spc="-5" dirty="0">
                <a:solidFill>
                  <a:srgbClr val="25A6C1"/>
                </a:solidFill>
                <a:latin typeface="Arial"/>
                <a:cs typeface="Arial"/>
              </a:rPr>
              <a:t>Curriculum</a:t>
            </a:r>
            <a:endParaRPr sz="1600">
              <a:latin typeface="Arial"/>
              <a:cs typeface="Arial"/>
            </a:endParaRPr>
          </a:p>
          <a:p>
            <a:pPr marL="1066800" indent="-229235">
              <a:lnSpc>
                <a:spcPct val="100000"/>
              </a:lnSpc>
              <a:spcBef>
                <a:spcPts val="820"/>
              </a:spcBef>
              <a:buAutoNum type="arabicPeriod"/>
              <a:tabLst>
                <a:tab pos="1067435" algn="l"/>
                <a:tab pos="3671570" algn="l"/>
              </a:tabLst>
            </a:pPr>
            <a:r>
              <a:rPr sz="1200" b="1" spc="-5" dirty="0">
                <a:latin typeface="Arial"/>
                <a:cs typeface="Arial"/>
              </a:rPr>
              <a:t>Multidisciplinary/interdisciplinary-	Minor</a:t>
            </a:r>
            <a:r>
              <a:rPr sz="1200" b="1" dirty="0">
                <a:latin typeface="Arial"/>
                <a:cs typeface="Arial"/>
              </a:rPr>
              <a:t> Degrees,</a:t>
            </a:r>
            <a:r>
              <a:rPr sz="1200" b="1" spc="-40" dirty="0">
                <a:latin typeface="Arial"/>
                <a:cs typeface="Arial"/>
              </a:rPr>
              <a:t> </a:t>
            </a:r>
            <a:r>
              <a:rPr sz="1200" b="1" spc="-5" dirty="0">
                <a:latin typeface="Arial"/>
                <a:cs typeface="Arial"/>
              </a:rPr>
              <a:t>Honors</a:t>
            </a:r>
            <a:r>
              <a:rPr sz="1200" b="1" spc="10" dirty="0">
                <a:latin typeface="Arial"/>
                <a:cs typeface="Arial"/>
              </a:rPr>
              <a:t> </a:t>
            </a:r>
            <a:r>
              <a:rPr sz="1200" b="1" dirty="0">
                <a:latin typeface="Arial"/>
                <a:cs typeface="Arial"/>
              </a:rPr>
              <a:t>Degrees</a:t>
            </a:r>
            <a:r>
              <a:rPr sz="1200" b="1" spc="-55" dirty="0">
                <a:latin typeface="Arial"/>
                <a:cs typeface="Arial"/>
              </a:rPr>
              <a:t> </a:t>
            </a:r>
            <a:r>
              <a:rPr sz="1200" b="1" spc="5" dirty="0">
                <a:latin typeface="Arial"/>
                <a:cs typeface="Arial"/>
              </a:rPr>
              <a:t>with</a:t>
            </a:r>
            <a:r>
              <a:rPr sz="1200" b="1" spc="-5" dirty="0">
                <a:latin typeface="Arial"/>
                <a:cs typeface="Arial"/>
              </a:rPr>
              <a:t> </a:t>
            </a:r>
            <a:r>
              <a:rPr sz="1200" b="1" dirty="0">
                <a:latin typeface="Arial"/>
                <a:cs typeface="Arial"/>
              </a:rPr>
              <a:t>Specialization</a:t>
            </a:r>
            <a:endParaRPr sz="1200">
              <a:latin typeface="Arial"/>
              <a:cs typeface="Arial"/>
            </a:endParaRPr>
          </a:p>
          <a:p>
            <a:pPr marL="1066800" indent="-229235">
              <a:lnSpc>
                <a:spcPct val="100000"/>
              </a:lnSpc>
              <a:spcBef>
                <a:spcPts val="720"/>
              </a:spcBef>
              <a:buAutoNum type="arabicPeriod"/>
              <a:tabLst>
                <a:tab pos="1067435" algn="l"/>
              </a:tabLst>
            </a:pPr>
            <a:r>
              <a:rPr sz="1200" b="1" spc="-10">
                <a:latin typeface="Arial"/>
                <a:cs typeface="Arial"/>
              </a:rPr>
              <a:t>Academic</a:t>
            </a:r>
            <a:r>
              <a:rPr sz="1200" b="1" spc="-5">
                <a:latin typeface="Arial"/>
                <a:cs typeface="Arial"/>
              </a:rPr>
              <a:t> </a:t>
            </a:r>
            <a:r>
              <a:rPr lang="en-US" sz="1200" b="1" spc="-5" dirty="0">
                <a:latin typeface="Arial"/>
                <a:cs typeface="Arial"/>
              </a:rPr>
              <a:t>B</a:t>
            </a:r>
            <a:r>
              <a:rPr sz="1200" b="1">
                <a:latin typeface="Arial"/>
                <a:cs typeface="Arial"/>
              </a:rPr>
              <a:t>ank</a:t>
            </a:r>
            <a:r>
              <a:rPr sz="1200" b="1" spc="-15">
                <a:latin typeface="Arial"/>
                <a:cs typeface="Arial"/>
              </a:rPr>
              <a:t> </a:t>
            </a:r>
            <a:r>
              <a:rPr sz="1200" b="1">
                <a:latin typeface="Arial"/>
                <a:cs typeface="Arial"/>
              </a:rPr>
              <a:t>of</a:t>
            </a:r>
            <a:r>
              <a:rPr sz="1200" b="1" spc="-5">
                <a:latin typeface="Arial"/>
                <a:cs typeface="Arial"/>
              </a:rPr>
              <a:t> </a:t>
            </a:r>
            <a:r>
              <a:rPr lang="en-US" sz="1200" b="1" spc="-5" dirty="0">
                <a:latin typeface="Arial"/>
                <a:cs typeface="Arial"/>
              </a:rPr>
              <a:t>C</a:t>
            </a:r>
            <a:r>
              <a:rPr sz="1200" b="1">
                <a:latin typeface="Arial"/>
                <a:cs typeface="Arial"/>
              </a:rPr>
              <a:t>redits</a:t>
            </a:r>
            <a:r>
              <a:rPr sz="1200" b="1" spc="-15">
                <a:latin typeface="Arial"/>
                <a:cs typeface="Arial"/>
              </a:rPr>
              <a:t> </a:t>
            </a:r>
            <a:r>
              <a:rPr sz="1200" b="1" spc="-15" dirty="0">
                <a:latin typeface="Arial"/>
                <a:cs typeface="Arial"/>
              </a:rPr>
              <a:t>(ABC)</a:t>
            </a:r>
            <a:endParaRPr sz="1200">
              <a:latin typeface="Arial"/>
              <a:cs typeface="Arial"/>
            </a:endParaRPr>
          </a:p>
          <a:p>
            <a:pPr marL="1066800" indent="-229235">
              <a:lnSpc>
                <a:spcPct val="100000"/>
              </a:lnSpc>
              <a:spcBef>
                <a:spcPts val="720"/>
              </a:spcBef>
              <a:buAutoNum type="arabicPeriod"/>
              <a:tabLst>
                <a:tab pos="1067435" algn="l"/>
              </a:tabLst>
            </a:pPr>
            <a:r>
              <a:rPr sz="1200" b="1">
                <a:latin typeface="Arial"/>
                <a:cs typeface="Arial"/>
              </a:rPr>
              <a:t>Skill</a:t>
            </a:r>
            <a:r>
              <a:rPr sz="1200" b="1" spc="-10">
                <a:latin typeface="Arial"/>
                <a:cs typeface="Arial"/>
              </a:rPr>
              <a:t> </a:t>
            </a:r>
            <a:r>
              <a:rPr sz="1200" b="1" spc="-5">
                <a:latin typeface="Arial"/>
                <a:cs typeface="Arial"/>
              </a:rPr>
              <a:t>development</a:t>
            </a:r>
            <a:endParaRPr sz="1200">
              <a:latin typeface="Arial"/>
              <a:cs typeface="Arial"/>
            </a:endParaRPr>
          </a:p>
          <a:p>
            <a:pPr marL="1066800" indent="-229235">
              <a:lnSpc>
                <a:spcPct val="100000"/>
              </a:lnSpc>
              <a:spcBef>
                <a:spcPts val="720"/>
              </a:spcBef>
              <a:buAutoNum type="arabicPeriod"/>
              <a:tabLst>
                <a:tab pos="1067435" algn="l"/>
              </a:tabLst>
            </a:pPr>
            <a:r>
              <a:rPr sz="1200" b="1" spc="-5" dirty="0">
                <a:latin typeface="Arial"/>
                <a:cs typeface="Arial"/>
              </a:rPr>
              <a:t>Appropriate</a:t>
            </a:r>
            <a:r>
              <a:rPr sz="1200" b="1" spc="35" dirty="0">
                <a:latin typeface="Arial"/>
                <a:cs typeface="Arial"/>
              </a:rPr>
              <a:t> </a:t>
            </a:r>
            <a:r>
              <a:rPr sz="1200" b="1" dirty="0">
                <a:latin typeface="Arial"/>
                <a:cs typeface="Arial"/>
              </a:rPr>
              <a:t>integration</a:t>
            </a:r>
            <a:r>
              <a:rPr sz="1200" b="1" spc="5" dirty="0">
                <a:latin typeface="Arial"/>
                <a:cs typeface="Arial"/>
              </a:rPr>
              <a:t> </a:t>
            </a:r>
            <a:r>
              <a:rPr sz="1200" b="1" dirty="0">
                <a:latin typeface="Arial"/>
                <a:cs typeface="Arial"/>
              </a:rPr>
              <a:t>of</a:t>
            </a:r>
            <a:r>
              <a:rPr sz="1200" b="1" spc="5" dirty="0">
                <a:latin typeface="Arial"/>
                <a:cs typeface="Arial"/>
              </a:rPr>
              <a:t> </a:t>
            </a:r>
            <a:r>
              <a:rPr sz="1200" b="1" dirty="0">
                <a:latin typeface="Arial"/>
                <a:cs typeface="Arial"/>
              </a:rPr>
              <a:t>Indian</a:t>
            </a:r>
            <a:r>
              <a:rPr sz="1200" b="1" spc="15" dirty="0">
                <a:latin typeface="Arial"/>
                <a:cs typeface="Arial"/>
              </a:rPr>
              <a:t> </a:t>
            </a:r>
            <a:r>
              <a:rPr sz="1200" b="1" dirty="0">
                <a:latin typeface="Arial"/>
                <a:cs typeface="Arial"/>
              </a:rPr>
              <a:t>Knowledge</a:t>
            </a:r>
            <a:r>
              <a:rPr sz="1200" b="1" spc="-20" dirty="0">
                <a:latin typeface="Arial"/>
                <a:cs typeface="Arial"/>
              </a:rPr>
              <a:t> </a:t>
            </a:r>
            <a:r>
              <a:rPr sz="1200" b="1" spc="-10" dirty="0">
                <a:latin typeface="Arial"/>
                <a:cs typeface="Arial"/>
              </a:rPr>
              <a:t>system</a:t>
            </a:r>
            <a:r>
              <a:rPr sz="1200" b="1" dirty="0">
                <a:latin typeface="Arial"/>
                <a:cs typeface="Arial"/>
              </a:rPr>
              <a:t> </a:t>
            </a:r>
            <a:r>
              <a:rPr sz="1200" b="1" spc="-5" dirty="0">
                <a:latin typeface="Arial"/>
                <a:cs typeface="Arial"/>
              </a:rPr>
              <a:t>(teaching</a:t>
            </a:r>
            <a:r>
              <a:rPr sz="1200" b="1" dirty="0">
                <a:latin typeface="Arial"/>
                <a:cs typeface="Arial"/>
              </a:rPr>
              <a:t> in Indian</a:t>
            </a:r>
            <a:r>
              <a:rPr sz="1200" b="1" spc="15" dirty="0">
                <a:latin typeface="Arial"/>
                <a:cs typeface="Arial"/>
              </a:rPr>
              <a:t> </a:t>
            </a:r>
            <a:r>
              <a:rPr sz="1200" b="1" dirty="0">
                <a:latin typeface="Arial"/>
                <a:cs typeface="Arial"/>
              </a:rPr>
              <a:t>Language,</a:t>
            </a:r>
            <a:endParaRPr sz="1200">
              <a:latin typeface="Arial"/>
              <a:cs typeface="Arial"/>
            </a:endParaRPr>
          </a:p>
          <a:p>
            <a:pPr marL="1066800">
              <a:lnSpc>
                <a:spcPct val="100000"/>
              </a:lnSpc>
              <a:spcBef>
                <a:spcPts val="720"/>
              </a:spcBef>
            </a:pPr>
            <a:r>
              <a:rPr sz="1200" b="1" dirty="0">
                <a:latin typeface="Arial"/>
                <a:cs typeface="Arial"/>
              </a:rPr>
              <a:t>culture,</a:t>
            </a:r>
            <a:r>
              <a:rPr sz="1200" b="1" spc="-20" dirty="0">
                <a:latin typeface="Arial"/>
                <a:cs typeface="Arial"/>
              </a:rPr>
              <a:t> </a:t>
            </a:r>
            <a:r>
              <a:rPr sz="1200" b="1" dirty="0">
                <a:latin typeface="Arial"/>
                <a:cs typeface="Arial"/>
              </a:rPr>
              <a:t>using</a:t>
            </a:r>
            <a:r>
              <a:rPr sz="1200" b="1" spc="-20" dirty="0">
                <a:latin typeface="Arial"/>
                <a:cs typeface="Arial"/>
              </a:rPr>
              <a:t> </a:t>
            </a:r>
            <a:r>
              <a:rPr sz="1200" b="1" dirty="0">
                <a:latin typeface="Arial"/>
                <a:cs typeface="Arial"/>
              </a:rPr>
              <a:t>online courses)</a:t>
            </a:r>
            <a:endParaRPr sz="1200">
              <a:latin typeface="Arial"/>
              <a:cs typeface="Arial"/>
            </a:endParaRPr>
          </a:p>
          <a:p>
            <a:pPr marL="1066800" indent="-229235">
              <a:lnSpc>
                <a:spcPct val="100000"/>
              </a:lnSpc>
              <a:spcBef>
                <a:spcPts val="720"/>
              </a:spcBef>
              <a:buAutoNum type="arabicPeriod" startAt="5"/>
              <a:tabLst>
                <a:tab pos="1067435" algn="l"/>
              </a:tabLst>
            </a:pPr>
            <a:r>
              <a:rPr sz="1200" b="1" dirty="0">
                <a:latin typeface="Arial"/>
                <a:cs typeface="Arial"/>
              </a:rPr>
              <a:t>Focus</a:t>
            </a:r>
            <a:r>
              <a:rPr sz="1200" b="1" spc="-10" dirty="0">
                <a:latin typeface="Arial"/>
                <a:cs typeface="Arial"/>
              </a:rPr>
              <a:t> </a:t>
            </a:r>
            <a:r>
              <a:rPr sz="1200" b="1" dirty="0">
                <a:latin typeface="Arial"/>
                <a:cs typeface="Arial"/>
              </a:rPr>
              <a:t>on </a:t>
            </a:r>
            <a:r>
              <a:rPr sz="1200" b="1">
                <a:latin typeface="Arial"/>
                <a:cs typeface="Arial"/>
              </a:rPr>
              <a:t>Outcome</a:t>
            </a:r>
            <a:r>
              <a:rPr sz="1200" b="1" spc="-20">
                <a:latin typeface="Arial"/>
                <a:cs typeface="Arial"/>
              </a:rPr>
              <a:t> </a:t>
            </a:r>
            <a:r>
              <a:rPr lang="en-US" sz="1200" b="1" spc="-20" dirty="0">
                <a:latin typeface="Arial"/>
                <a:cs typeface="Arial"/>
              </a:rPr>
              <a:t>B</a:t>
            </a:r>
            <a:r>
              <a:rPr sz="1200" b="1">
                <a:latin typeface="Arial"/>
                <a:cs typeface="Arial"/>
              </a:rPr>
              <a:t>ased</a:t>
            </a:r>
            <a:r>
              <a:rPr sz="1200" b="1" spc="-25">
                <a:latin typeface="Arial"/>
                <a:cs typeface="Arial"/>
              </a:rPr>
              <a:t> </a:t>
            </a:r>
            <a:r>
              <a:rPr lang="en-US" sz="1200" b="1" spc="-25" dirty="0">
                <a:latin typeface="Arial"/>
                <a:cs typeface="Arial"/>
              </a:rPr>
              <a:t>E</a:t>
            </a:r>
            <a:r>
              <a:rPr sz="1200" b="1">
                <a:latin typeface="Arial"/>
                <a:cs typeface="Arial"/>
              </a:rPr>
              <a:t>ducation</a:t>
            </a:r>
            <a:r>
              <a:rPr sz="1200" b="1" spc="-10">
                <a:latin typeface="Arial"/>
                <a:cs typeface="Arial"/>
              </a:rPr>
              <a:t> </a:t>
            </a:r>
            <a:r>
              <a:rPr sz="1200" b="1" spc="-5" dirty="0">
                <a:latin typeface="Arial"/>
                <a:cs typeface="Arial"/>
              </a:rPr>
              <a:t>(OBE)</a:t>
            </a:r>
            <a:endParaRPr sz="1200">
              <a:latin typeface="Arial"/>
              <a:cs typeface="Arial"/>
            </a:endParaRPr>
          </a:p>
          <a:p>
            <a:pPr marL="1066800" indent="-229235">
              <a:lnSpc>
                <a:spcPct val="100000"/>
              </a:lnSpc>
              <a:spcBef>
                <a:spcPts val="720"/>
              </a:spcBef>
              <a:buAutoNum type="arabicPeriod" startAt="5"/>
              <a:tabLst>
                <a:tab pos="1067435" algn="l"/>
              </a:tabLst>
            </a:pPr>
            <a:r>
              <a:rPr sz="1200" b="1" dirty="0">
                <a:latin typeface="Arial"/>
                <a:cs typeface="Arial"/>
              </a:rPr>
              <a:t>Online</a:t>
            </a:r>
            <a:r>
              <a:rPr sz="1200" b="1" spc="10" dirty="0">
                <a:latin typeface="Arial"/>
                <a:cs typeface="Arial"/>
              </a:rPr>
              <a:t> </a:t>
            </a:r>
            <a:r>
              <a:rPr sz="1200" b="1" dirty="0">
                <a:latin typeface="Arial"/>
                <a:cs typeface="Arial"/>
              </a:rPr>
              <a:t>education:</a:t>
            </a:r>
            <a:r>
              <a:rPr sz="1200" b="1" spc="-15" dirty="0">
                <a:latin typeface="Arial"/>
                <a:cs typeface="Arial"/>
              </a:rPr>
              <a:t> </a:t>
            </a:r>
            <a:r>
              <a:rPr sz="1200" b="1" dirty="0">
                <a:latin typeface="Arial"/>
                <a:cs typeface="Arial"/>
              </a:rPr>
              <a:t>Online</a:t>
            </a:r>
            <a:r>
              <a:rPr sz="1200" b="1" spc="10" dirty="0">
                <a:latin typeface="Arial"/>
                <a:cs typeface="Arial"/>
              </a:rPr>
              <a:t> </a:t>
            </a:r>
            <a:r>
              <a:rPr sz="1200" b="1" spc="-5" dirty="0">
                <a:latin typeface="Arial"/>
                <a:cs typeface="Arial"/>
              </a:rPr>
              <a:t>Platforms,</a:t>
            </a:r>
            <a:r>
              <a:rPr sz="1200" b="1" spc="-20" dirty="0">
                <a:latin typeface="Arial"/>
                <a:cs typeface="Arial"/>
              </a:rPr>
              <a:t> </a:t>
            </a:r>
            <a:r>
              <a:rPr sz="1200" b="1" dirty="0">
                <a:latin typeface="Arial"/>
                <a:cs typeface="Arial"/>
              </a:rPr>
              <a:t>E-Content</a:t>
            </a:r>
            <a:r>
              <a:rPr sz="1200" b="1" spc="15" dirty="0">
                <a:latin typeface="Arial"/>
                <a:cs typeface="Arial"/>
              </a:rPr>
              <a:t> </a:t>
            </a:r>
            <a:r>
              <a:rPr sz="1200" b="1" dirty="0">
                <a:latin typeface="Arial"/>
                <a:cs typeface="Arial"/>
              </a:rPr>
              <a:t>, </a:t>
            </a:r>
            <a:r>
              <a:rPr sz="1200" b="1" spc="-5" dirty="0">
                <a:latin typeface="Arial"/>
                <a:cs typeface="Arial"/>
              </a:rPr>
              <a:t>LMS,</a:t>
            </a:r>
            <a:r>
              <a:rPr sz="1200" b="1" spc="10" dirty="0">
                <a:latin typeface="Arial"/>
                <a:cs typeface="Arial"/>
              </a:rPr>
              <a:t> </a:t>
            </a:r>
            <a:r>
              <a:rPr sz="1200" b="1" dirty="0">
                <a:latin typeface="Arial"/>
                <a:cs typeface="Arial"/>
              </a:rPr>
              <a:t>etc.</a:t>
            </a:r>
            <a:endParaRPr sz="1200">
              <a:latin typeface="Arial"/>
              <a:cs typeface="Arial"/>
            </a:endParaRPr>
          </a:p>
        </p:txBody>
      </p:sp>
      <p:grpSp>
        <p:nvGrpSpPr>
          <p:cNvPr id="9" name="object 9"/>
          <p:cNvGrpSpPr/>
          <p:nvPr/>
        </p:nvGrpSpPr>
        <p:grpSpPr>
          <a:xfrm>
            <a:off x="6508750" y="530098"/>
            <a:ext cx="5357495" cy="3373120"/>
            <a:chOff x="6508750" y="530098"/>
            <a:chExt cx="5357495" cy="3373120"/>
          </a:xfrm>
        </p:grpSpPr>
        <p:pic>
          <p:nvPicPr>
            <p:cNvPr id="10" name="object 10"/>
            <p:cNvPicPr/>
            <p:nvPr/>
          </p:nvPicPr>
          <p:blipFill>
            <a:blip r:embed="rId3" cstate="print"/>
            <a:stretch>
              <a:fillRect/>
            </a:stretch>
          </p:blipFill>
          <p:spPr>
            <a:xfrm>
              <a:off x="6723888" y="556260"/>
              <a:ext cx="5135880" cy="3346704"/>
            </a:xfrm>
            <a:prstGeom prst="rect">
              <a:avLst/>
            </a:prstGeom>
          </p:spPr>
        </p:pic>
        <p:sp>
          <p:nvSpPr>
            <p:cNvPr id="11" name="object 11"/>
            <p:cNvSpPr/>
            <p:nvPr/>
          </p:nvSpPr>
          <p:spPr>
            <a:xfrm>
              <a:off x="6515100" y="536448"/>
              <a:ext cx="5344795" cy="668020"/>
            </a:xfrm>
            <a:custGeom>
              <a:avLst/>
              <a:gdLst/>
              <a:ahLst/>
              <a:cxnLst/>
              <a:rect l="l" t="t" r="r" b="b"/>
              <a:pathLst>
                <a:path w="5344795" h="668019">
                  <a:moveTo>
                    <a:pt x="5344667" y="0"/>
                  </a:moveTo>
                  <a:lnTo>
                    <a:pt x="0" y="0"/>
                  </a:lnTo>
                  <a:lnTo>
                    <a:pt x="0" y="667512"/>
                  </a:lnTo>
                  <a:lnTo>
                    <a:pt x="5344667" y="667512"/>
                  </a:lnTo>
                  <a:lnTo>
                    <a:pt x="5344667" y="0"/>
                  </a:lnTo>
                  <a:close/>
                </a:path>
              </a:pathLst>
            </a:custGeom>
            <a:solidFill>
              <a:srgbClr val="FFFFFF"/>
            </a:solidFill>
          </p:spPr>
          <p:txBody>
            <a:bodyPr wrap="square" lIns="0" tIns="0" rIns="0" bIns="0" rtlCol="0"/>
            <a:lstStyle/>
            <a:p>
              <a:endParaRPr/>
            </a:p>
          </p:txBody>
        </p:sp>
        <p:sp>
          <p:nvSpPr>
            <p:cNvPr id="12" name="object 12"/>
            <p:cNvSpPr/>
            <p:nvPr/>
          </p:nvSpPr>
          <p:spPr>
            <a:xfrm>
              <a:off x="6515100" y="536448"/>
              <a:ext cx="5344795" cy="668020"/>
            </a:xfrm>
            <a:custGeom>
              <a:avLst/>
              <a:gdLst/>
              <a:ahLst/>
              <a:cxnLst/>
              <a:rect l="l" t="t" r="r" b="b"/>
              <a:pathLst>
                <a:path w="5344795" h="668019">
                  <a:moveTo>
                    <a:pt x="0" y="667512"/>
                  </a:moveTo>
                  <a:lnTo>
                    <a:pt x="5344667" y="667512"/>
                  </a:lnTo>
                  <a:lnTo>
                    <a:pt x="5344667" y="0"/>
                  </a:lnTo>
                  <a:lnTo>
                    <a:pt x="0" y="0"/>
                  </a:lnTo>
                  <a:lnTo>
                    <a:pt x="0" y="667512"/>
                  </a:lnTo>
                  <a:close/>
                </a:path>
              </a:pathLst>
            </a:custGeom>
            <a:ln w="12699">
              <a:solidFill>
                <a:srgbClr val="FFFFFF"/>
              </a:solidFill>
            </a:ln>
          </p:spPr>
          <p:txBody>
            <a:bodyPr wrap="square" lIns="0" tIns="0" rIns="0" bIns="0" rtlCol="0"/>
            <a:lstStyle/>
            <a:p>
              <a:endParaRPr/>
            </a:p>
          </p:txBody>
        </p:sp>
      </p:grpSp>
      <p:sp>
        <p:nvSpPr>
          <p:cNvPr id="13" name="object 13"/>
          <p:cNvSpPr txBox="1"/>
          <p:nvPr/>
        </p:nvSpPr>
        <p:spPr>
          <a:xfrm>
            <a:off x="8018780" y="697738"/>
            <a:ext cx="2341880" cy="330835"/>
          </a:xfrm>
          <a:prstGeom prst="rect">
            <a:avLst/>
          </a:prstGeom>
        </p:spPr>
        <p:txBody>
          <a:bodyPr vert="horz" wrap="square" lIns="0" tIns="13335" rIns="0" bIns="0" rtlCol="0">
            <a:spAutoFit/>
          </a:bodyPr>
          <a:lstStyle/>
          <a:p>
            <a:pPr marL="12700">
              <a:lnSpc>
                <a:spcPct val="100000"/>
              </a:lnSpc>
              <a:spcBef>
                <a:spcPts val="105"/>
              </a:spcBef>
            </a:pPr>
            <a:r>
              <a:rPr sz="2000" b="1" spc="-15" dirty="0">
                <a:latin typeface="Arial"/>
                <a:cs typeface="Arial"/>
              </a:rPr>
              <a:t>Bloom’s</a:t>
            </a:r>
            <a:r>
              <a:rPr sz="2000" b="1" spc="-90" dirty="0">
                <a:latin typeface="Arial"/>
                <a:cs typeface="Arial"/>
              </a:rPr>
              <a:t> </a:t>
            </a:r>
            <a:r>
              <a:rPr sz="2000" b="1" spc="-20" dirty="0">
                <a:latin typeface="Arial"/>
                <a:cs typeface="Arial"/>
              </a:rPr>
              <a:t>Taxonomy</a:t>
            </a:r>
            <a:endParaRPr sz="2000">
              <a:latin typeface="Arial"/>
              <a:cs typeface="Arial"/>
            </a:endParaRPr>
          </a:p>
        </p:txBody>
      </p:sp>
      <p:sp>
        <p:nvSpPr>
          <p:cNvPr id="16" name="object 7"/>
          <p:cNvSpPr txBox="1"/>
          <p:nvPr/>
        </p:nvSpPr>
        <p:spPr>
          <a:xfrm>
            <a:off x="9535795" y="6584310"/>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62000" y="596941"/>
            <a:ext cx="7162800" cy="3213059"/>
          </a:xfrm>
          <a:prstGeom prst="rect">
            <a:avLst/>
          </a:prstGeom>
        </p:spPr>
        <p:txBody>
          <a:bodyPr vert="horz" wrap="square" lIns="0" tIns="12065" rIns="0" bIns="0" rtlCol="0">
            <a:spAutoFit/>
          </a:bodyPr>
          <a:lstStyle/>
          <a:p>
            <a:pPr marL="184785" indent="-172720">
              <a:lnSpc>
                <a:spcPct val="100000"/>
              </a:lnSpc>
              <a:spcBef>
                <a:spcPts val="95"/>
              </a:spcBef>
              <a:buClr>
                <a:srgbClr val="FF0000"/>
              </a:buClr>
              <a:buFont typeface="Arial MT"/>
              <a:buChar char="•"/>
              <a:tabLst>
                <a:tab pos="185420" algn="l"/>
              </a:tabLst>
            </a:pPr>
            <a:r>
              <a:rPr sz="1600" b="1" spc="-5" dirty="0">
                <a:solidFill>
                  <a:srgbClr val="FF0000"/>
                </a:solidFill>
                <a:latin typeface="Times New Roman" pitchFamily="18" charset="0"/>
                <a:cs typeface="Times New Roman" pitchFamily="18" charset="0"/>
              </a:rPr>
              <a:t>BOS</a:t>
            </a:r>
            <a:r>
              <a:rPr sz="1600" b="1" spc="434" dirty="0">
                <a:solidFill>
                  <a:srgbClr val="FF0000"/>
                </a:solidFill>
                <a:latin typeface="Times New Roman" pitchFamily="18" charset="0"/>
                <a:cs typeface="Times New Roman" pitchFamily="18" charset="0"/>
              </a:rPr>
              <a:t> </a:t>
            </a:r>
            <a:r>
              <a:rPr sz="1600" b="1" spc="5">
                <a:solidFill>
                  <a:srgbClr val="FF0000"/>
                </a:solidFill>
                <a:latin typeface="Times New Roman" pitchFamily="18" charset="0"/>
                <a:cs typeface="Times New Roman" pitchFamily="18" charset="0"/>
              </a:rPr>
              <a:t>of</a:t>
            </a:r>
            <a:r>
              <a:rPr sz="1600" b="1" spc="30">
                <a:solidFill>
                  <a:srgbClr val="FF0000"/>
                </a:solidFill>
                <a:latin typeface="Times New Roman" pitchFamily="18" charset="0"/>
                <a:cs typeface="Times New Roman" pitchFamily="18" charset="0"/>
              </a:rPr>
              <a:t> </a:t>
            </a:r>
            <a:r>
              <a:rPr sz="1600" b="1" spc="-5">
                <a:solidFill>
                  <a:srgbClr val="FF0000"/>
                </a:solidFill>
                <a:latin typeface="Times New Roman" pitchFamily="18" charset="0"/>
                <a:cs typeface="Times New Roman" pitchFamily="18" charset="0"/>
              </a:rPr>
              <a:t>AU-</a:t>
            </a:r>
            <a:r>
              <a:rPr lang="en-US" sz="1600" b="1" spc="-5" dirty="0">
                <a:solidFill>
                  <a:srgbClr val="FF0000"/>
                </a:solidFill>
                <a:latin typeface="Times New Roman" pitchFamily="18" charset="0"/>
                <a:cs typeface="Times New Roman" pitchFamily="18" charset="0"/>
              </a:rPr>
              <a:t>Ch.</a:t>
            </a:r>
            <a:r>
              <a:rPr sz="1600" b="1" spc="-5">
                <a:solidFill>
                  <a:srgbClr val="FF0000"/>
                </a:solidFill>
                <a:latin typeface="Times New Roman" pitchFamily="18" charset="0"/>
                <a:cs typeface="Times New Roman" pitchFamily="18" charset="0"/>
              </a:rPr>
              <a:t>E</a:t>
            </a:r>
            <a:r>
              <a:rPr lang="en-US" sz="1600" b="1" spc="-5" dirty="0">
                <a:solidFill>
                  <a:srgbClr val="FF0000"/>
                </a:solidFill>
                <a:latin typeface="Times New Roman" pitchFamily="18" charset="0"/>
                <a:cs typeface="Times New Roman" pitchFamily="18" charset="0"/>
              </a:rPr>
              <a:t>.</a:t>
            </a:r>
            <a:r>
              <a:rPr sz="1600" b="1" spc="-5">
                <a:solidFill>
                  <a:srgbClr val="FF0000"/>
                </a:solidFill>
                <a:latin typeface="Times New Roman" pitchFamily="18" charset="0"/>
                <a:cs typeface="Times New Roman" pitchFamily="18" charset="0"/>
              </a:rPr>
              <a:t>D</a:t>
            </a:r>
            <a:r>
              <a:rPr sz="1600" b="1" spc="45">
                <a:solidFill>
                  <a:srgbClr val="FF0000"/>
                </a:solidFill>
                <a:latin typeface="Times New Roman" pitchFamily="18" charset="0"/>
                <a:cs typeface="Times New Roman" pitchFamily="18" charset="0"/>
              </a:rPr>
              <a:t> </a:t>
            </a:r>
            <a:r>
              <a:rPr sz="1600" b="1" spc="-10" dirty="0">
                <a:latin typeface="Times New Roman" pitchFamily="18" charset="0"/>
                <a:cs typeface="Times New Roman" pitchFamily="18" charset="0"/>
              </a:rPr>
              <a:t>will</a:t>
            </a:r>
            <a:r>
              <a:rPr sz="1600" b="1" spc="35" dirty="0">
                <a:latin typeface="Times New Roman" pitchFamily="18" charset="0"/>
                <a:cs typeface="Times New Roman" pitchFamily="18" charset="0"/>
              </a:rPr>
              <a:t> </a:t>
            </a:r>
            <a:r>
              <a:rPr sz="1600" b="1" spc="-10" dirty="0">
                <a:latin typeface="Times New Roman" pitchFamily="18" charset="0"/>
                <a:cs typeface="Times New Roman" pitchFamily="18" charset="0"/>
              </a:rPr>
              <a:t>prepare</a:t>
            </a:r>
            <a:r>
              <a:rPr sz="1600" b="1" spc="30" dirty="0">
                <a:latin typeface="Times New Roman" pitchFamily="18" charset="0"/>
                <a:cs typeface="Times New Roman" pitchFamily="18" charset="0"/>
              </a:rPr>
              <a:t> </a:t>
            </a:r>
            <a:r>
              <a:rPr sz="1600" b="1" spc="-5" dirty="0">
                <a:latin typeface="Times New Roman" pitchFamily="18" charset="0"/>
                <a:cs typeface="Times New Roman" pitchFamily="18" charset="0"/>
              </a:rPr>
              <a:t>the</a:t>
            </a:r>
            <a:r>
              <a:rPr sz="1600" b="1" spc="40" dirty="0">
                <a:latin typeface="Times New Roman" pitchFamily="18" charset="0"/>
                <a:cs typeface="Times New Roman" pitchFamily="18" charset="0"/>
              </a:rPr>
              <a:t> </a:t>
            </a:r>
            <a:r>
              <a:rPr sz="1600" b="1" spc="-5" dirty="0">
                <a:latin typeface="Times New Roman" pitchFamily="18" charset="0"/>
                <a:cs typeface="Times New Roman" pitchFamily="18" charset="0"/>
              </a:rPr>
              <a:t>Curriculum</a:t>
            </a:r>
            <a:r>
              <a:rPr sz="1600" b="1" spc="50" dirty="0">
                <a:latin typeface="Times New Roman" pitchFamily="18" charset="0"/>
                <a:cs typeface="Times New Roman" pitchFamily="18" charset="0"/>
              </a:rPr>
              <a:t> </a:t>
            </a:r>
            <a:r>
              <a:rPr sz="1600" b="1" spc="-5" dirty="0">
                <a:latin typeface="Times New Roman" pitchFamily="18" charset="0"/>
                <a:cs typeface="Times New Roman" pitchFamily="18" charset="0"/>
              </a:rPr>
              <a:t>Schemes</a:t>
            </a:r>
            <a:endParaRPr sz="1600">
              <a:latin typeface="Times New Roman" pitchFamily="18" charset="0"/>
              <a:cs typeface="Times New Roman" pitchFamily="18" charset="0"/>
            </a:endParaRPr>
          </a:p>
          <a:p>
            <a:pPr marL="184785">
              <a:lnSpc>
                <a:spcPct val="100000"/>
              </a:lnSpc>
              <a:spcBef>
                <a:spcPts val="5"/>
              </a:spcBef>
            </a:pPr>
            <a:r>
              <a:rPr sz="1600" b="1" spc="-10" dirty="0">
                <a:latin typeface="Times New Roman" pitchFamily="18" charset="0"/>
                <a:cs typeface="Times New Roman" pitchFamily="18" charset="0"/>
              </a:rPr>
              <a:t>by</a:t>
            </a:r>
            <a:r>
              <a:rPr sz="1600" b="1" dirty="0">
                <a:latin typeface="Times New Roman" pitchFamily="18" charset="0"/>
                <a:cs typeface="Times New Roman" pitchFamily="18" charset="0"/>
              </a:rPr>
              <a:t> </a:t>
            </a:r>
            <a:r>
              <a:rPr sz="1600" b="1" spc="-15" dirty="0">
                <a:latin typeface="Times New Roman" pitchFamily="18" charset="0"/>
                <a:cs typeface="Times New Roman" pitchFamily="18" charset="0"/>
              </a:rPr>
              <a:t>referring</a:t>
            </a:r>
            <a:r>
              <a:rPr sz="1600" b="1" spc="15" dirty="0">
                <a:latin typeface="Times New Roman" pitchFamily="18" charset="0"/>
                <a:cs typeface="Times New Roman" pitchFamily="18" charset="0"/>
              </a:rPr>
              <a:t> </a:t>
            </a:r>
            <a:r>
              <a:rPr sz="1600" b="1" spc="-20" dirty="0">
                <a:latin typeface="Times New Roman" pitchFamily="18" charset="0"/>
                <a:cs typeface="Times New Roman" pitchFamily="18" charset="0"/>
              </a:rPr>
              <a:t>to</a:t>
            </a:r>
            <a:endParaRPr sz="1600">
              <a:latin typeface="Times New Roman" pitchFamily="18" charset="0"/>
              <a:cs typeface="Times New Roman" pitchFamily="18" charset="0"/>
            </a:endParaRPr>
          </a:p>
          <a:p>
            <a:pPr marL="677545" lvl="1" indent="-207645">
              <a:lnSpc>
                <a:spcPct val="100000"/>
              </a:lnSpc>
              <a:buFont typeface="Wingdings"/>
              <a:buChar char=""/>
              <a:tabLst>
                <a:tab pos="677545" algn="l"/>
              </a:tabLst>
            </a:pPr>
            <a:r>
              <a:rPr sz="1600" b="1" spc="-10" dirty="0">
                <a:latin typeface="Times New Roman" pitchFamily="18" charset="0"/>
                <a:cs typeface="Times New Roman" pitchFamily="18" charset="0"/>
              </a:rPr>
              <a:t>AICTE/UGC/APSCHE/AU/CBCS/NEP</a:t>
            </a:r>
            <a:r>
              <a:rPr sz="1600" b="1" spc="40" dirty="0">
                <a:latin typeface="Times New Roman" pitchFamily="18" charset="0"/>
                <a:cs typeface="Times New Roman" pitchFamily="18" charset="0"/>
              </a:rPr>
              <a:t> </a:t>
            </a:r>
            <a:r>
              <a:rPr sz="1600" b="1" spc="-10" dirty="0">
                <a:latin typeface="Times New Roman" pitchFamily="18" charset="0"/>
                <a:cs typeface="Times New Roman" pitchFamily="18" charset="0"/>
              </a:rPr>
              <a:t>Guidelines</a:t>
            </a:r>
            <a:endParaRPr sz="1600">
              <a:latin typeface="Times New Roman" pitchFamily="18" charset="0"/>
              <a:cs typeface="Times New Roman" pitchFamily="18" charset="0"/>
            </a:endParaRPr>
          </a:p>
          <a:p>
            <a:pPr marL="677545" lvl="1" indent="-207645">
              <a:lnSpc>
                <a:spcPct val="100000"/>
              </a:lnSpc>
              <a:buFont typeface="Wingdings"/>
              <a:buChar char=""/>
              <a:tabLst>
                <a:tab pos="677545" algn="l"/>
              </a:tabLst>
            </a:pPr>
            <a:r>
              <a:rPr sz="1600" b="1" spc="-10" dirty="0">
                <a:latin typeface="Times New Roman" pitchFamily="18" charset="0"/>
                <a:cs typeface="Times New Roman" pitchFamily="18" charset="0"/>
              </a:rPr>
              <a:t>Professional</a:t>
            </a:r>
            <a:r>
              <a:rPr sz="1600" b="1" spc="20" dirty="0">
                <a:latin typeface="Times New Roman" pitchFamily="18" charset="0"/>
                <a:cs typeface="Times New Roman" pitchFamily="18" charset="0"/>
              </a:rPr>
              <a:t> </a:t>
            </a:r>
            <a:r>
              <a:rPr sz="1600" b="1" spc="-5" dirty="0">
                <a:latin typeface="Times New Roman" pitchFamily="18" charset="0"/>
                <a:cs typeface="Times New Roman" pitchFamily="18" charset="0"/>
              </a:rPr>
              <a:t>body</a:t>
            </a:r>
            <a:r>
              <a:rPr sz="1600" b="1" spc="20" dirty="0">
                <a:latin typeface="Times New Roman" pitchFamily="18" charset="0"/>
                <a:cs typeface="Times New Roman" pitchFamily="18" charset="0"/>
              </a:rPr>
              <a:t> </a:t>
            </a:r>
            <a:r>
              <a:rPr sz="1600" b="1" spc="-10" dirty="0">
                <a:latin typeface="Times New Roman" pitchFamily="18" charset="0"/>
                <a:cs typeface="Times New Roman" pitchFamily="18" charset="0"/>
              </a:rPr>
              <a:t>Guidelines</a:t>
            </a:r>
            <a:r>
              <a:rPr sz="1600" b="1" spc="15" dirty="0">
                <a:latin typeface="Times New Roman" pitchFamily="18" charset="0"/>
                <a:cs typeface="Times New Roman" pitchFamily="18" charset="0"/>
              </a:rPr>
              <a:t> </a:t>
            </a:r>
            <a:r>
              <a:rPr sz="1600" b="1" spc="-5" dirty="0">
                <a:latin typeface="Times New Roman" pitchFamily="18" charset="0"/>
                <a:cs typeface="Times New Roman" pitchFamily="18" charset="0"/>
              </a:rPr>
              <a:t>such</a:t>
            </a:r>
            <a:r>
              <a:rPr sz="1600" b="1" spc="15" dirty="0">
                <a:latin typeface="Times New Roman" pitchFamily="18" charset="0"/>
                <a:cs typeface="Times New Roman" pitchFamily="18" charset="0"/>
              </a:rPr>
              <a:t> </a:t>
            </a:r>
            <a:r>
              <a:rPr sz="1600" b="1" spc="-5" dirty="0">
                <a:latin typeface="Times New Roman" pitchFamily="18" charset="0"/>
                <a:cs typeface="Times New Roman" pitchFamily="18" charset="0"/>
              </a:rPr>
              <a:t>as </a:t>
            </a:r>
            <a:r>
              <a:rPr sz="1600" b="1" spc="-10" dirty="0">
                <a:latin typeface="Times New Roman" pitchFamily="18" charset="0"/>
                <a:cs typeface="Times New Roman" pitchFamily="18" charset="0"/>
              </a:rPr>
              <a:t>CMSI/SAE</a:t>
            </a:r>
            <a:endParaRPr sz="1600">
              <a:latin typeface="Times New Roman" pitchFamily="18" charset="0"/>
              <a:cs typeface="Times New Roman" pitchFamily="18" charset="0"/>
            </a:endParaRPr>
          </a:p>
          <a:p>
            <a:pPr marL="677545" lvl="1" indent="-207645">
              <a:lnSpc>
                <a:spcPct val="100000"/>
              </a:lnSpc>
              <a:buFont typeface="Wingdings"/>
              <a:buChar char=""/>
              <a:tabLst>
                <a:tab pos="677545" algn="l"/>
              </a:tabLst>
            </a:pPr>
            <a:r>
              <a:rPr sz="1600" b="1" spc="-15" dirty="0">
                <a:latin typeface="Times New Roman" pitchFamily="18" charset="0"/>
                <a:cs typeface="Times New Roman" pitchFamily="18" charset="0"/>
              </a:rPr>
              <a:t>Current</a:t>
            </a:r>
            <a:r>
              <a:rPr sz="1600" b="1" spc="40" dirty="0">
                <a:latin typeface="Times New Roman" pitchFamily="18" charset="0"/>
                <a:cs typeface="Times New Roman" pitchFamily="18" charset="0"/>
              </a:rPr>
              <a:t> </a:t>
            </a:r>
            <a:r>
              <a:rPr sz="1600" b="1" spc="-10" dirty="0">
                <a:latin typeface="Times New Roman" pitchFamily="18" charset="0"/>
                <a:cs typeface="Times New Roman" pitchFamily="18" charset="0"/>
              </a:rPr>
              <a:t>requirements</a:t>
            </a:r>
            <a:r>
              <a:rPr sz="1600" b="1" spc="15" dirty="0">
                <a:latin typeface="Times New Roman" pitchFamily="18" charset="0"/>
                <a:cs typeface="Times New Roman" pitchFamily="18" charset="0"/>
              </a:rPr>
              <a:t> </a:t>
            </a:r>
            <a:r>
              <a:rPr sz="1600" b="1" dirty="0">
                <a:latin typeface="Times New Roman" pitchFamily="18" charset="0"/>
                <a:cs typeface="Times New Roman" pitchFamily="18" charset="0"/>
              </a:rPr>
              <a:t>of</a:t>
            </a:r>
            <a:r>
              <a:rPr sz="1600" b="1" spc="-10" dirty="0">
                <a:latin typeface="Times New Roman" pitchFamily="18" charset="0"/>
                <a:cs typeface="Times New Roman" pitchFamily="18" charset="0"/>
              </a:rPr>
              <a:t> the</a:t>
            </a:r>
            <a:r>
              <a:rPr sz="1600" b="1" spc="5" dirty="0">
                <a:latin typeface="Times New Roman" pitchFamily="18" charset="0"/>
                <a:cs typeface="Times New Roman" pitchFamily="18" charset="0"/>
              </a:rPr>
              <a:t> </a:t>
            </a:r>
            <a:r>
              <a:rPr sz="1600" b="1" spc="-10" dirty="0">
                <a:latin typeface="Times New Roman" pitchFamily="18" charset="0"/>
                <a:cs typeface="Times New Roman" pitchFamily="18" charset="0"/>
              </a:rPr>
              <a:t>Industry</a:t>
            </a:r>
            <a:endParaRPr sz="1600">
              <a:latin typeface="Times New Roman" pitchFamily="18" charset="0"/>
              <a:cs typeface="Times New Roman" pitchFamily="18" charset="0"/>
            </a:endParaRPr>
          </a:p>
          <a:p>
            <a:pPr marL="677545" lvl="1" indent="-207645">
              <a:lnSpc>
                <a:spcPct val="100000"/>
              </a:lnSpc>
              <a:buFont typeface="Wingdings"/>
              <a:buChar char=""/>
              <a:tabLst>
                <a:tab pos="677545" algn="l"/>
              </a:tabLst>
            </a:pPr>
            <a:r>
              <a:rPr sz="1600" b="1" spc="-15" dirty="0">
                <a:latin typeface="Times New Roman" pitchFamily="18" charset="0"/>
                <a:cs typeface="Times New Roman" pitchFamily="18" charset="0"/>
              </a:rPr>
              <a:t>Stake</a:t>
            </a:r>
            <a:r>
              <a:rPr sz="1600" b="1" spc="-20" dirty="0">
                <a:latin typeface="Times New Roman" pitchFamily="18" charset="0"/>
                <a:cs typeface="Times New Roman" pitchFamily="18" charset="0"/>
              </a:rPr>
              <a:t> </a:t>
            </a:r>
            <a:r>
              <a:rPr sz="1600" b="1" spc="-5" dirty="0">
                <a:latin typeface="Times New Roman" pitchFamily="18" charset="0"/>
                <a:cs typeface="Times New Roman" pitchFamily="18" charset="0"/>
              </a:rPr>
              <a:t>Holders’</a:t>
            </a:r>
            <a:r>
              <a:rPr sz="1600" b="1" spc="345" dirty="0">
                <a:latin typeface="Times New Roman" pitchFamily="18" charset="0"/>
                <a:cs typeface="Times New Roman" pitchFamily="18" charset="0"/>
              </a:rPr>
              <a:t> </a:t>
            </a:r>
            <a:r>
              <a:rPr sz="1600" b="1" spc="-10" dirty="0">
                <a:latin typeface="Times New Roman" pitchFamily="18" charset="0"/>
                <a:cs typeface="Times New Roman" pitchFamily="18" charset="0"/>
              </a:rPr>
              <a:t>Inputs</a:t>
            </a:r>
            <a:endParaRPr sz="1600">
              <a:latin typeface="Times New Roman" pitchFamily="18" charset="0"/>
              <a:cs typeface="Times New Roman" pitchFamily="18" charset="0"/>
            </a:endParaRPr>
          </a:p>
          <a:p>
            <a:pPr marL="184785" indent="-172720">
              <a:lnSpc>
                <a:spcPct val="100000"/>
              </a:lnSpc>
              <a:buFont typeface="Arial MT"/>
              <a:buChar char="•"/>
              <a:tabLst>
                <a:tab pos="185420" algn="l"/>
              </a:tabLst>
            </a:pPr>
            <a:r>
              <a:rPr sz="1600" b="1" spc="-10" dirty="0">
                <a:solidFill>
                  <a:srgbClr val="FF0000"/>
                </a:solidFill>
                <a:latin typeface="Times New Roman" pitchFamily="18" charset="0"/>
                <a:cs typeface="Times New Roman" pitchFamily="18" charset="0"/>
              </a:rPr>
              <a:t>Revision</a:t>
            </a:r>
            <a:r>
              <a:rPr sz="1600" b="1" spc="-20" dirty="0">
                <a:solidFill>
                  <a:srgbClr val="FF0000"/>
                </a:solidFill>
                <a:latin typeface="Times New Roman" pitchFamily="18" charset="0"/>
                <a:cs typeface="Times New Roman" pitchFamily="18" charset="0"/>
              </a:rPr>
              <a:t> </a:t>
            </a:r>
            <a:r>
              <a:rPr sz="1600" b="1" dirty="0">
                <a:solidFill>
                  <a:srgbClr val="FF0000"/>
                </a:solidFill>
                <a:latin typeface="Times New Roman" pitchFamily="18" charset="0"/>
                <a:cs typeface="Times New Roman" pitchFamily="18" charset="0"/>
              </a:rPr>
              <a:t>of</a:t>
            </a:r>
            <a:r>
              <a:rPr sz="1600" b="1" spc="-5" dirty="0">
                <a:solidFill>
                  <a:srgbClr val="FF0000"/>
                </a:solidFill>
                <a:latin typeface="Times New Roman" pitchFamily="18" charset="0"/>
                <a:cs typeface="Times New Roman" pitchFamily="18" charset="0"/>
              </a:rPr>
              <a:t> the Curriculum</a:t>
            </a:r>
            <a:endParaRPr sz="1600">
              <a:latin typeface="Times New Roman" pitchFamily="18" charset="0"/>
              <a:cs typeface="Times New Roman" pitchFamily="18" charset="0"/>
            </a:endParaRPr>
          </a:p>
          <a:p>
            <a:pPr marL="677545" lvl="1" indent="-207645">
              <a:lnSpc>
                <a:spcPct val="100000"/>
              </a:lnSpc>
              <a:buFont typeface="Wingdings"/>
              <a:buChar char=""/>
              <a:tabLst>
                <a:tab pos="677545" algn="l"/>
              </a:tabLst>
            </a:pPr>
            <a:r>
              <a:rPr sz="1600" b="1" spc="-10" dirty="0">
                <a:latin typeface="Times New Roman" pitchFamily="18" charset="0"/>
                <a:cs typeface="Times New Roman" pitchFamily="18" charset="0"/>
              </a:rPr>
              <a:t>Industry/Market</a:t>
            </a:r>
            <a:r>
              <a:rPr sz="1600" b="1" spc="45" dirty="0">
                <a:latin typeface="Times New Roman" pitchFamily="18" charset="0"/>
                <a:cs typeface="Times New Roman" pitchFamily="18" charset="0"/>
              </a:rPr>
              <a:t> </a:t>
            </a:r>
            <a:r>
              <a:rPr sz="1600" b="1" spc="-15" dirty="0">
                <a:latin typeface="Times New Roman" pitchFamily="18" charset="0"/>
                <a:cs typeface="Times New Roman" pitchFamily="18" charset="0"/>
              </a:rPr>
              <a:t>Requirements</a:t>
            </a:r>
            <a:endParaRPr sz="1600">
              <a:latin typeface="Times New Roman" pitchFamily="18" charset="0"/>
              <a:cs typeface="Times New Roman" pitchFamily="18" charset="0"/>
            </a:endParaRPr>
          </a:p>
          <a:p>
            <a:pPr marL="677545" lvl="1" indent="-207645">
              <a:lnSpc>
                <a:spcPct val="100000"/>
              </a:lnSpc>
              <a:buFont typeface="Wingdings"/>
              <a:buChar char=""/>
              <a:tabLst>
                <a:tab pos="677545" algn="l"/>
              </a:tabLst>
            </a:pPr>
            <a:r>
              <a:rPr sz="1600" b="1" spc="-10" dirty="0">
                <a:latin typeface="Times New Roman" pitchFamily="18" charset="0"/>
                <a:cs typeface="Times New Roman" pitchFamily="18" charset="0"/>
              </a:rPr>
              <a:t>Feedback</a:t>
            </a:r>
            <a:r>
              <a:rPr sz="1600" b="1" dirty="0">
                <a:latin typeface="Times New Roman" pitchFamily="18" charset="0"/>
                <a:cs typeface="Times New Roman" pitchFamily="18" charset="0"/>
              </a:rPr>
              <a:t> </a:t>
            </a:r>
            <a:r>
              <a:rPr sz="1600" b="1" spc="-15" dirty="0">
                <a:latin typeface="Times New Roman" pitchFamily="18" charset="0"/>
                <a:cs typeface="Times New Roman" pitchFamily="18" charset="0"/>
              </a:rPr>
              <a:t>from</a:t>
            </a:r>
            <a:r>
              <a:rPr sz="1600" b="1" spc="20" dirty="0">
                <a:latin typeface="Times New Roman" pitchFamily="18" charset="0"/>
                <a:cs typeface="Times New Roman" pitchFamily="18" charset="0"/>
              </a:rPr>
              <a:t> </a:t>
            </a:r>
            <a:r>
              <a:rPr sz="1600" b="1" spc="-15" dirty="0">
                <a:latin typeface="Times New Roman" pitchFamily="18" charset="0"/>
                <a:cs typeface="Times New Roman" pitchFamily="18" charset="0"/>
              </a:rPr>
              <a:t>Stakeholders</a:t>
            </a:r>
            <a:endParaRPr sz="1600">
              <a:latin typeface="Times New Roman" pitchFamily="18" charset="0"/>
              <a:cs typeface="Times New Roman" pitchFamily="18" charset="0"/>
            </a:endParaRPr>
          </a:p>
          <a:p>
            <a:pPr marL="677545" lvl="1" indent="-207645">
              <a:lnSpc>
                <a:spcPct val="100000"/>
              </a:lnSpc>
              <a:buFont typeface="Wingdings"/>
              <a:buChar char=""/>
              <a:tabLst>
                <a:tab pos="677545" algn="l"/>
              </a:tabLst>
            </a:pPr>
            <a:r>
              <a:rPr sz="1600" b="1" spc="-10" dirty="0">
                <a:latin typeface="Times New Roman" pitchFamily="18" charset="0"/>
                <a:cs typeface="Times New Roman" pitchFamily="18" charset="0"/>
              </a:rPr>
              <a:t>Once</a:t>
            </a:r>
            <a:r>
              <a:rPr sz="1600" b="1" spc="5" dirty="0">
                <a:latin typeface="Times New Roman" pitchFamily="18" charset="0"/>
                <a:cs typeface="Times New Roman" pitchFamily="18" charset="0"/>
              </a:rPr>
              <a:t> </a:t>
            </a:r>
            <a:r>
              <a:rPr sz="1600" b="1" spc="-5">
                <a:latin typeface="Times New Roman" pitchFamily="18" charset="0"/>
                <a:cs typeface="Times New Roman" pitchFamily="18" charset="0"/>
              </a:rPr>
              <a:t>in </a:t>
            </a:r>
            <a:r>
              <a:rPr lang="en-US" sz="1600" b="1" spc="-5" dirty="0">
                <a:latin typeface="Times New Roman" pitchFamily="18" charset="0"/>
                <a:cs typeface="Times New Roman" pitchFamily="18" charset="0"/>
              </a:rPr>
              <a:t>an year</a:t>
            </a:r>
            <a:endParaRPr sz="1600">
              <a:latin typeface="Times New Roman" pitchFamily="18" charset="0"/>
              <a:cs typeface="Times New Roman" pitchFamily="18" charset="0"/>
            </a:endParaRPr>
          </a:p>
          <a:p>
            <a:pPr marL="677545" lvl="1" indent="-207645">
              <a:lnSpc>
                <a:spcPct val="100000"/>
              </a:lnSpc>
              <a:buFont typeface="Wingdings"/>
              <a:buChar char=""/>
              <a:tabLst>
                <a:tab pos="677545" algn="l"/>
              </a:tabLst>
            </a:pPr>
            <a:r>
              <a:rPr sz="1600" b="1" spc="-10">
                <a:latin typeface="Times New Roman" pitchFamily="18" charset="0"/>
                <a:cs typeface="Times New Roman" pitchFamily="18" charset="0"/>
              </a:rPr>
              <a:t>Introduction</a:t>
            </a:r>
            <a:r>
              <a:rPr sz="1600" b="1" spc="30">
                <a:latin typeface="Times New Roman" pitchFamily="18" charset="0"/>
                <a:cs typeface="Times New Roman" pitchFamily="18" charset="0"/>
              </a:rPr>
              <a:t> </a:t>
            </a:r>
            <a:r>
              <a:rPr sz="1600" b="1" spc="-5" dirty="0">
                <a:latin typeface="Times New Roman" pitchFamily="18" charset="0"/>
                <a:cs typeface="Times New Roman" pitchFamily="18" charset="0"/>
              </a:rPr>
              <a:t>of</a:t>
            </a:r>
            <a:r>
              <a:rPr sz="1600" b="1" dirty="0">
                <a:latin typeface="Times New Roman" pitchFamily="18" charset="0"/>
                <a:cs typeface="Times New Roman" pitchFamily="18" charset="0"/>
              </a:rPr>
              <a:t> </a:t>
            </a:r>
            <a:r>
              <a:rPr sz="1600" b="1" spc="-10" dirty="0">
                <a:latin typeface="Times New Roman" pitchFamily="18" charset="0"/>
                <a:cs typeface="Times New Roman" pitchFamily="18" charset="0"/>
              </a:rPr>
              <a:t>New</a:t>
            </a:r>
            <a:r>
              <a:rPr sz="1600" b="1" spc="-15" dirty="0">
                <a:latin typeface="Times New Roman" pitchFamily="18" charset="0"/>
                <a:cs typeface="Times New Roman" pitchFamily="18" charset="0"/>
              </a:rPr>
              <a:t> </a:t>
            </a:r>
            <a:r>
              <a:rPr sz="1600" b="1" spc="-5" dirty="0">
                <a:latin typeface="Times New Roman" pitchFamily="18" charset="0"/>
                <a:cs typeface="Times New Roman" pitchFamily="18" charset="0"/>
              </a:rPr>
              <a:t>Electives</a:t>
            </a:r>
            <a:endParaRPr sz="1600">
              <a:latin typeface="Times New Roman" pitchFamily="18" charset="0"/>
              <a:cs typeface="Times New Roman" pitchFamily="18" charset="0"/>
            </a:endParaRPr>
          </a:p>
          <a:p>
            <a:pPr marL="184785" indent="-172720">
              <a:lnSpc>
                <a:spcPct val="100000"/>
              </a:lnSpc>
              <a:buFont typeface="Arial MT"/>
              <a:buChar char="•"/>
              <a:tabLst>
                <a:tab pos="185420" algn="l"/>
              </a:tabLst>
            </a:pPr>
            <a:r>
              <a:rPr sz="1600" b="1" spc="-5" dirty="0">
                <a:solidFill>
                  <a:srgbClr val="FF0000"/>
                </a:solidFill>
                <a:latin typeface="Times New Roman" pitchFamily="18" charset="0"/>
                <a:cs typeface="Times New Roman" pitchFamily="18" charset="0"/>
              </a:rPr>
              <a:t>Academic</a:t>
            </a:r>
            <a:r>
              <a:rPr sz="1600" b="1" spc="-20" dirty="0">
                <a:solidFill>
                  <a:srgbClr val="FF0000"/>
                </a:solidFill>
                <a:latin typeface="Times New Roman" pitchFamily="18" charset="0"/>
                <a:cs typeface="Times New Roman" pitchFamily="18" charset="0"/>
              </a:rPr>
              <a:t> </a:t>
            </a:r>
            <a:r>
              <a:rPr sz="1600" b="1" spc="-5" dirty="0">
                <a:solidFill>
                  <a:srgbClr val="FF0000"/>
                </a:solidFill>
                <a:latin typeface="Times New Roman" pitchFamily="18" charset="0"/>
                <a:cs typeface="Times New Roman" pitchFamily="18" charset="0"/>
              </a:rPr>
              <a:t>Flexibility</a:t>
            </a:r>
            <a:endParaRPr sz="1600">
              <a:latin typeface="Times New Roman" pitchFamily="18" charset="0"/>
              <a:cs typeface="Times New Roman" pitchFamily="18" charset="0"/>
            </a:endParaRPr>
          </a:p>
          <a:p>
            <a:pPr marL="733425" lvl="1" indent="-264160">
              <a:lnSpc>
                <a:spcPct val="100000"/>
              </a:lnSpc>
              <a:spcBef>
                <a:spcPts val="5"/>
              </a:spcBef>
              <a:buFont typeface="Wingdings"/>
              <a:buChar char=""/>
              <a:tabLst>
                <a:tab pos="734060" algn="l"/>
              </a:tabLst>
            </a:pPr>
            <a:r>
              <a:rPr sz="1600" b="1" spc="-5" dirty="0">
                <a:latin typeface="Times New Roman" pitchFamily="18" charset="0"/>
                <a:cs typeface="Times New Roman" pitchFamily="18" charset="0"/>
              </a:rPr>
              <a:t>Choice Based</a:t>
            </a:r>
            <a:r>
              <a:rPr sz="1600" b="1" spc="-10" dirty="0">
                <a:latin typeface="Times New Roman" pitchFamily="18" charset="0"/>
                <a:cs typeface="Times New Roman" pitchFamily="18" charset="0"/>
              </a:rPr>
              <a:t> Credit</a:t>
            </a:r>
            <a:r>
              <a:rPr sz="1600" b="1" spc="-5" dirty="0">
                <a:latin typeface="Times New Roman" pitchFamily="18" charset="0"/>
                <a:cs typeface="Times New Roman" pitchFamily="18" charset="0"/>
              </a:rPr>
              <a:t> </a:t>
            </a:r>
            <a:r>
              <a:rPr sz="1600" b="1" spc="-20" dirty="0">
                <a:latin typeface="Times New Roman" pitchFamily="18" charset="0"/>
                <a:cs typeface="Times New Roman" pitchFamily="18" charset="0"/>
              </a:rPr>
              <a:t>System</a:t>
            </a:r>
            <a:endParaRPr sz="1600">
              <a:latin typeface="Times New Roman" pitchFamily="18" charset="0"/>
              <a:cs typeface="Times New Roman" pitchFamily="18" charset="0"/>
            </a:endParaRPr>
          </a:p>
        </p:txBody>
      </p:sp>
      <p:sp>
        <p:nvSpPr>
          <p:cNvPr id="3" name="object 3"/>
          <p:cNvSpPr txBox="1"/>
          <p:nvPr/>
        </p:nvSpPr>
        <p:spPr>
          <a:xfrm>
            <a:off x="1219200" y="3791626"/>
            <a:ext cx="5562600" cy="2228174"/>
          </a:xfrm>
          <a:prstGeom prst="rect">
            <a:avLst/>
          </a:prstGeom>
        </p:spPr>
        <p:txBody>
          <a:bodyPr vert="horz" wrap="square" lIns="0" tIns="12065" rIns="0" bIns="0" rtlCol="0">
            <a:spAutoFit/>
          </a:bodyPr>
          <a:lstStyle/>
          <a:p>
            <a:pPr marL="295910" indent="-283845">
              <a:lnSpc>
                <a:spcPct val="100000"/>
              </a:lnSpc>
              <a:spcBef>
                <a:spcPts val="95"/>
              </a:spcBef>
              <a:buFont typeface="Wingdings"/>
              <a:buChar char=""/>
              <a:tabLst>
                <a:tab pos="296545" algn="l"/>
              </a:tabLst>
            </a:pPr>
            <a:r>
              <a:rPr sz="1600" b="1" spc="-10" dirty="0">
                <a:latin typeface="Times New Roman" pitchFamily="18" charset="0"/>
                <a:cs typeface="Times New Roman" pitchFamily="18" charset="0"/>
              </a:rPr>
              <a:t>Credits</a:t>
            </a:r>
            <a:endParaRPr sz="1600">
              <a:latin typeface="Times New Roman" pitchFamily="18" charset="0"/>
              <a:cs typeface="Times New Roman" pitchFamily="18" charset="0"/>
            </a:endParaRPr>
          </a:p>
          <a:p>
            <a:pPr marL="539750" marR="778510" lvl="1" indent="-266700">
              <a:lnSpc>
                <a:spcPct val="100000"/>
              </a:lnSpc>
              <a:buFont typeface="Wingdings"/>
              <a:buChar char=""/>
              <a:tabLst>
                <a:tab pos="540385" algn="l"/>
              </a:tabLst>
            </a:pPr>
            <a:r>
              <a:rPr sz="1600" b="1" spc="-10" dirty="0">
                <a:latin typeface="Times New Roman" pitchFamily="18" charset="0"/>
                <a:cs typeface="Times New Roman" pitchFamily="18" charset="0"/>
              </a:rPr>
              <a:t>2019-20</a:t>
            </a:r>
            <a:r>
              <a:rPr sz="1600" b="1" spc="35" dirty="0">
                <a:latin typeface="Times New Roman" pitchFamily="18" charset="0"/>
                <a:cs typeface="Times New Roman" pitchFamily="18" charset="0"/>
              </a:rPr>
              <a:t> </a:t>
            </a:r>
            <a:r>
              <a:rPr sz="1600" b="1" spc="-10" dirty="0">
                <a:latin typeface="Times New Roman" pitchFamily="18" charset="0"/>
                <a:cs typeface="Times New Roman" pitchFamily="18" charset="0"/>
              </a:rPr>
              <a:t>Batch</a:t>
            </a:r>
            <a:r>
              <a:rPr sz="1600" b="1" spc="5" dirty="0">
                <a:latin typeface="Times New Roman" pitchFamily="18" charset="0"/>
                <a:cs typeface="Times New Roman" pitchFamily="18" charset="0"/>
              </a:rPr>
              <a:t> </a:t>
            </a:r>
            <a:r>
              <a:rPr sz="1600" b="1" spc="-5" dirty="0">
                <a:latin typeface="Times New Roman" pitchFamily="18" charset="0"/>
                <a:cs typeface="Times New Roman" pitchFamily="18" charset="0"/>
              </a:rPr>
              <a:t>- </a:t>
            </a:r>
            <a:r>
              <a:rPr sz="1600" b="1" spc="-10" dirty="0">
                <a:latin typeface="Times New Roman" pitchFamily="18" charset="0"/>
                <a:cs typeface="Times New Roman" pitchFamily="18" charset="0"/>
              </a:rPr>
              <a:t>160</a:t>
            </a:r>
            <a:r>
              <a:rPr sz="1600" b="1" spc="15" dirty="0">
                <a:latin typeface="Times New Roman" pitchFamily="18" charset="0"/>
                <a:cs typeface="Times New Roman" pitchFamily="18" charset="0"/>
              </a:rPr>
              <a:t> </a:t>
            </a:r>
            <a:r>
              <a:rPr sz="1600" b="1" spc="-10" dirty="0">
                <a:latin typeface="Times New Roman" pitchFamily="18" charset="0"/>
                <a:cs typeface="Times New Roman" pitchFamily="18" charset="0"/>
              </a:rPr>
              <a:t>(As</a:t>
            </a:r>
            <a:r>
              <a:rPr sz="1600" b="1" spc="5" dirty="0">
                <a:latin typeface="Times New Roman" pitchFamily="18" charset="0"/>
                <a:cs typeface="Times New Roman" pitchFamily="18" charset="0"/>
              </a:rPr>
              <a:t> </a:t>
            </a:r>
            <a:r>
              <a:rPr sz="1600" b="1" spc="-10" dirty="0">
                <a:latin typeface="Times New Roman" pitchFamily="18" charset="0"/>
                <a:cs typeface="Times New Roman" pitchFamily="18" charset="0"/>
              </a:rPr>
              <a:t>per</a:t>
            </a:r>
            <a:r>
              <a:rPr sz="1600" b="1" spc="10" dirty="0">
                <a:latin typeface="Times New Roman" pitchFamily="18" charset="0"/>
                <a:cs typeface="Times New Roman" pitchFamily="18" charset="0"/>
              </a:rPr>
              <a:t> </a:t>
            </a:r>
            <a:r>
              <a:rPr sz="1600" b="1" spc="-5" dirty="0">
                <a:latin typeface="Times New Roman" pitchFamily="18" charset="0"/>
                <a:cs typeface="Times New Roman" pitchFamily="18" charset="0"/>
              </a:rPr>
              <a:t>AICTE </a:t>
            </a:r>
            <a:r>
              <a:rPr sz="1600" b="1" spc="-345" dirty="0">
                <a:latin typeface="Times New Roman" pitchFamily="18" charset="0"/>
                <a:cs typeface="Times New Roman" pitchFamily="18" charset="0"/>
              </a:rPr>
              <a:t> </a:t>
            </a:r>
            <a:r>
              <a:rPr sz="1600" b="1" spc="-10" dirty="0">
                <a:latin typeface="Times New Roman" pitchFamily="18" charset="0"/>
                <a:cs typeface="Times New Roman" pitchFamily="18" charset="0"/>
              </a:rPr>
              <a:t>Guidelines)</a:t>
            </a:r>
            <a:endParaRPr sz="1600">
              <a:latin typeface="Times New Roman" pitchFamily="18" charset="0"/>
              <a:cs typeface="Times New Roman" pitchFamily="18" charset="0"/>
            </a:endParaRPr>
          </a:p>
          <a:p>
            <a:pPr marL="539750" lvl="1" indent="-267335">
              <a:lnSpc>
                <a:spcPct val="100000"/>
              </a:lnSpc>
              <a:buFont typeface="Wingdings"/>
              <a:buChar char=""/>
              <a:tabLst>
                <a:tab pos="540385" algn="l"/>
              </a:tabLst>
            </a:pPr>
            <a:r>
              <a:rPr sz="1600" b="1" spc="-10" dirty="0">
                <a:latin typeface="Times New Roman" pitchFamily="18" charset="0"/>
                <a:cs typeface="Times New Roman" pitchFamily="18" charset="0"/>
              </a:rPr>
              <a:t>2021-22</a:t>
            </a:r>
            <a:r>
              <a:rPr sz="1600" b="1" spc="25" dirty="0">
                <a:latin typeface="Times New Roman" pitchFamily="18" charset="0"/>
                <a:cs typeface="Times New Roman" pitchFamily="18" charset="0"/>
              </a:rPr>
              <a:t> </a:t>
            </a:r>
            <a:r>
              <a:rPr sz="1600" b="1" spc="-10" dirty="0">
                <a:latin typeface="Times New Roman" pitchFamily="18" charset="0"/>
                <a:cs typeface="Times New Roman" pitchFamily="18" charset="0"/>
              </a:rPr>
              <a:t>Batch</a:t>
            </a:r>
            <a:r>
              <a:rPr sz="1600" b="1" spc="-5" dirty="0">
                <a:latin typeface="Times New Roman" pitchFamily="18" charset="0"/>
                <a:cs typeface="Times New Roman" pitchFamily="18" charset="0"/>
              </a:rPr>
              <a:t> – </a:t>
            </a:r>
            <a:r>
              <a:rPr sz="1600" b="1" spc="-10" dirty="0">
                <a:latin typeface="Times New Roman" pitchFamily="18" charset="0"/>
                <a:cs typeface="Times New Roman" pitchFamily="18" charset="0"/>
              </a:rPr>
              <a:t>160</a:t>
            </a:r>
            <a:endParaRPr sz="1600">
              <a:latin typeface="Times New Roman" pitchFamily="18" charset="0"/>
              <a:cs typeface="Times New Roman" pitchFamily="18" charset="0"/>
            </a:endParaRPr>
          </a:p>
          <a:p>
            <a:pPr marL="539750" lvl="1" indent="-267335">
              <a:lnSpc>
                <a:spcPct val="100000"/>
              </a:lnSpc>
              <a:buFont typeface="Wingdings"/>
              <a:buChar char=""/>
              <a:tabLst>
                <a:tab pos="540385" algn="l"/>
              </a:tabLst>
            </a:pPr>
            <a:r>
              <a:rPr sz="1600" b="1" spc="-10" dirty="0">
                <a:latin typeface="Times New Roman" pitchFamily="18" charset="0"/>
                <a:cs typeface="Times New Roman" pitchFamily="18" charset="0"/>
              </a:rPr>
              <a:t>Courses</a:t>
            </a:r>
            <a:r>
              <a:rPr sz="1600" b="1" spc="20" dirty="0">
                <a:latin typeface="Times New Roman" pitchFamily="18" charset="0"/>
                <a:cs typeface="Times New Roman" pitchFamily="18" charset="0"/>
              </a:rPr>
              <a:t> </a:t>
            </a:r>
            <a:r>
              <a:rPr sz="1600" b="1" spc="-10" dirty="0">
                <a:latin typeface="Times New Roman" pitchFamily="18" charset="0"/>
                <a:cs typeface="Times New Roman" pitchFamily="18" charset="0"/>
              </a:rPr>
              <a:t>offered</a:t>
            </a:r>
            <a:r>
              <a:rPr sz="1600" b="1" spc="5" dirty="0">
                <a:latin typeface="Times New Roman" pitchFamily="18" charset="0"/>
                <a:cs typeface="Times New Roman" pitchFamily="18" charset="0"/>
              </a:rPr>
              <a:t> </a:t>
            </a:r>
            <a:r>
              <a:rPr sz="1600" b="1" spc="-5">
                <a:latin typeface="Times New Roman" pitchFamily="18" charset="0"/>
                <a:cs typeface="Times New Roman" pitchFamily="18" charset="0"/>
              </a:rPr>
              <a:t>with</a:t>
            </a:r>
            <a:r>
              <a:rPr sz="1600" b="1" spc="-20">
                <a:latin typeface="Times New Roman" pitchFamily="18" charset="0"/>
                <a:cs typeface="Times New Roman" pitchFamily="18" charset="0"/>
              </a:rPr>
              <a:t> </a:t>
            </a:r>
            <a:r>
              <a:rPr sz="1600" b="1" spc="-5">
                <a:latin typeface="Times New Roman" pitchFamily="18" charset="0"/>
                <a:cs typeface="Times New Roman" pitchFamily="18" charset="0"/>
              </a:rPr>
              <a:t>1</a:t>
            </a:r>
            <a:r>
              <a:rPr lang="en-US" sz="1600" b="1" spc="-5" dirty="0">
                <a:latin typeface="Times New Roman" pitchFamily="18" charset="0"/>
                <a:cs typeface="Times New Roman" pitchFamily="18" charset="0"/>
              </a:rPr>
              <a:t>.5</a:t>
            </a:r>
            <a:r>
              <a:rPr sz="1600" b="1" spc="-5">
                <a:latin typeface="Times New Roman" pitchFamily="18" charset="0"/>
                <a:cs typeface="Times New Roman" pitchFamily="18" charset="0"/>
              </a:rPr>
              <a:t>/2/3</a:t>
            </a:r>
            <a:r>
              <a:rPr sz="1600" b="1" spc="30">
                <a:latin typeface="Times New Roman" pitchFamily="18" charset="0"/>
                <a:cs typeface="Times New Roman" pitchFamily="18" charset="0"/>
              </a:rPr>
              <a:t> </a:t>
            </a:r>
            <a:r>
              <a:rPr sz="1600" b="1" spc="-10" dirty="0">
                <a:latin typeface="Times New Roman" pitchFamily="18" charset="0"/>
                <a:cs typeface="Times New Roman" pitchFamily="18" charset="0"/>
              </a:rPr>
              <a:t>credits</a:t>
            </a:r>
            <a:endParaRPr sz="1600">
              <a:latin typeface="Times New Roman" pitchFamily="18" charset="0"/>
              <a:cs typeface="Times New Roman" pitchFamily="18" charset="0"/>
            </a:endParaRPr>
          </a:p>
          <a:p>
            <a:pPr marL="539750" marR="5080" lvl="1" indent="-266700">
              <a:lnSpc>
                <a:spcPct val="100000"/>
              </a:lnSpc>
              <a:buFont typeface="Wingdings"/>
              <a:buChar char=""/>
              <a:tabLst>
                <a:tab pos="540385" algn="l"/>
              </a:tabLst>
            </a:pPr>
            <a:r>
              <a:rPr sz="1600" b="1" spc="-5" dirty="0">
                <a:latin typeface="Times New Roman" pitchFamily="18" charset="0"/>
                <a:cs typeface="Times New Roman" pitchFamily="18" charset="0"/>
              </a:rPr>
              <a:t>Additional</a:t>
            </a:r>
            <a:r>
              <a:rPr sz="1600" b="1" dirty="0">
                <a:latin typeface="Times New Roman" pitchFamily="18" charset="0"/>
                <a:cs typeface="Times New Roman" pitchFamily="18" charset="0"/>
              </a:rPr>
              <a:t> </a:t>
            </a:r>
            <a:r>
              <a:rPr sz="1600" b="1" spc="-10" dirty="0">
                <a:latin typeface="Times New Roman" pitchFamily="18" charset="0"/>
                <a:cs typeface="Times New Roman" pitchFamily="18" charset="0"/>
              </a:rPr>
              <a:t>credits</a:t>
            </a:r>
            <a:r>
              <a:rPr sz="1600" b="1" dirty="0">
                <a:latin typeface="Times New Roman" pitchFamily="18" charset="0"/>
                <a:cs typeface="Times New Roman" pitchFamily="18" charset="0"/>
              </a:rPr>
              <a:t> </a:t>
            </a:r>
            <a:r>
              <a:rPr sz="1600" b="1" spc="-10" dirty="0">
                <a:latin typeface="Times New Roman" pitchFamily="18" charset="0"/>
                <a:cs typeface="Times New Roman" pitchFamily="18" charset="0"/>
              </a:rPr>
              <a:t>can</a:t>
            </a:r>
            <a:r>
              <a:rPr sz="1600" b="1" spc="5" dirty="0">
                <a:latin typeface="Times New Roman" pitchFamily="18" charset="0"/>
                <a:cs typeface="Times New Roman" pitchFamily="18" charset="0"/>
              </a:rPr>
              <a:t> </a:t>
            </a:r>
            <a:r>
              <a:rPr sz="1600" b="1" spc="-5" dirty="0">
                <a:latin typeface="Times New Roman" pitchFamily="18" charset="0"/>
                <a:cs typeface="Times New Roman" pitchFamily="18" charset="0"/>
              </a:rPr>
              <a:t>be</a:t>
            </a:r>
            <a:r>
              <a:rPr sz="1600" b="1" spc="10" dirty="0">
                <a:latin typeface="Times New Roman" pitchFamily="18" charset="0"/>
                <a:cs typeface="Times New Roman" pitchFamily="18" charset="0"/>
              </a:rPr>
              <a:t> </a:t>
            </a:r>
            <a:r>
              <a:rPr sz="1600" b="1" spc="-10" dirty="0">
                <a:latin typeface="Times New Roman" pitchFamily="18" charset="0"/>
                <a:cs typeface="Times New Roman" pitchFamily="18" charset="0"/>
              </a:rPr>
              <a:t>earned</a:t>
            </a:r>
            <a:r>
              <a:rPr sz="1600" b="1" spc="15" dirty="0">
                <a:latin typeface="Times New Roman" pitchFamily="18" charset="0"/>
                <a:cs typeface="Times New Roman" pitchFamily="18" charset="0"/>
              </a:rPr>
              <a:t> </a:t>
            </a:r>
            <a:r>
              <a:rPr sz="1600" b="1" spc="-15" dirty="0">
                <a:latin typeface="Times New Roman" pitchFamily="18" charset="0"/>
                <a:cs typeface="Times New Roman" pitchFamily="18" charset="0"/>
              </a:rPr>
              <a:t>from</a:t>
            </a:r>
            <a:r>
              <a:rPr sz="1600" b="1" spc="15" dirty="0">
                <a:latin typeface="Times New Roman" pitchFamily="18" charset="0"/>
                <a:cs typeface="Times New Roman" pitchFamily="18" charset="0"/>
              </a:rPr>
              <a:t> </a:t>
            </a:r>
            <a:r>
              <a:rPr sz="1600" b="1" dirty="0">
                <a:latin typeface="Times New Roman" pitchFamily="18" charset="0"/>
                <a:cs typeface="Times New Roman" pitchFamily="18" charset="0"/>
              </a:rPr>
              <a:t>add- </a:t>
            </a:r>
            <a:r>
              <a:rPr sz="1600" b="1" spc="-345" dirty="0">
                <a:latin typeface="Times New Roman" pitchFamily="18" charset="0"/>
                <a:cs typeface="Times New Roman" pitchFamily="18" charset="0"/>
              </a:rPr>
              <a:t> </a:t>
            </a:r>
            <a:r>
              <a:rPr sz="1600" b="1" spc="-5" dirty="0">
                <a:latin typeface="Times New Roman" pitchFamily="18" charset="0"/>
                <a:cs typeface="Times New Roman" pitchFamily="18" charset="0"/>
              </a:rPr>
              <a:t>on </a:t>
            </a:r>
            <a:r>
              <a:rPr sz="1600" b="1" spc="-10" dirty="0">
                <a:latin typeface="Times New Roman" pitchFamily="18" charset="0"/>
                <a:cs typeface="Times New Roman" pitchFamily="18" charset="0"/>
              </a:rPr>
              <a:t>courses</a:t>
            </a:r>
            <a:endParaRPr sz="1600">
              <a:latin typeface="Times New Roman" pitchFamily="18" charset="0"/>
              <a:cs typeface="Times New Roman" pitchFamily="18" charset="0"/>
            </a:endParaRPr>
          </a:p>
          <a:p>
            <a:pPr marL="539750" marR="161290" lvl="1" indent="-266700">
              <a:lnSpc>
                <a:spcPct val="100000"/>
              </a:lnSpc>
              <a:buFont typeface="Wingdings"/>
              <a:buChar char=""/>
              <a:tabLst>
                <a:tab pos="540385" algn="l"/>
              </a:tabLst>
            </a:pPr>
            <a:r>
              <a:rPr sz="1600" b="1" spc="-10" dirty="0">
                <a:latin typeface="Times New Roman" pitchFamily="18" charset="0"/>
                <a:cs typeface="Times New Roman" pitchFamily="18" charset="0"/>
              </a:rPr>
              <a:t>Provision</a:t>
            </a:r>
            <a:r>
              <a:rPr sz="1600" b="1" dirty="0">
                <a:latin typeface="Times New Roman" pitchFamily="18" charset="0"/>
                <a:cs typeface="Times New Roman" pitchFamily="18" charset="0"/>
              </a:rPr>
              <a:t> </a:t>
            </a:r>
            <a:r>
              <a:rPr sz="1600" b="1" spc="-10" dirty="0">
                <a:latin typeface="Times New Roman" pitchFamily="18" charset="0"/>
                <a:cs typeface="Times New Roman" pitchFamily="18" charset="0"/>
              </a:rPr>
              <a:t>for</a:t>
            </a:r>
            <a:r>
              <a:rPr sz="1600" b="1" spc="15" dirty="0">
                <a:latin typeface="Times New Roman" pitchFamily="18" charset="0"/>
                <a:cs typeface="Times New Roman" pitchFamily="18" charset="0"/>
              </a:rPr>
              <a:t> </a:t>
            </a:r>
            <a:r>
              <a:rPr sz="1600" b="1" spc="-15" dirty="0">
                <a:latin typeface="Times New Roman" pitchFamily="18" charset="0"/>
                <a:cs typeface="Times New Roman" pitchFamily="18" charset="0"/>
              </a:rPr>
              <a:t>transfer</a:t>
            </a:r>
            <a:r>
              <a:rPr sz="1600" b="1" spc="15" dirty="0">
                <a:latin typeface="Times New Roman" pitchFamily="18" charset="0"/>
                <a:cs typeface="Times New Roman" pitchFamily="18" charset="0"/>
              </a:rPr>
              <a:t> </a:t>
            </a:r>
            <a:r>
              <a:rPr sz="1600" b="1" spc="-5" dirty="0">
                <a:latin typeface="Times New Roman" pitchFamily="18" charset="0"/>
                <a:cs typeface="Times New Roman" pitchFamily="18" charset="0"/>
              </a:rPr>
              <a:t>of</a:t>
            </a:r>
            <a:r>
              <a:rPr sz="1600" b="1" spc="5" dirty="0">
                <a:latin typeface="Times New Roman" pitchFamily="18" charset="0"/>
                <a:cs typeface="Times New Roman" pitchFamily="18" charset="0"/>
              </a:rPr>
              <a:t> </a:t>
            </a:r>
            <a:r>
              <a:rPr sz="1600" b="1" spc="-10" dirty="0">
                <a:latin typeface="Times New Roman" pitchFamily="18" charset="0"/>
                <a:cs typeface="Times New Roman" pitchFamily="18" charset="0"/>
              </a:rPr>
              <a:t>credits</a:t>
            </a:r>
            <a:r>
              <a:rPr sz="1600" b="1" dirty="0">
                <a:latin typeface="Times New Roman" pitchFamily="18" charset="0"/>
                <a:cs typeface="Times New Roman" pitchFamily="18" charset="0"/>
              </a:rPr>
              <a:t> </a:t>
            </a:r>
            <a:r>
              <a:rPr sz="1600" b="1" spc="-10" dirty="0">
                <a:latin typeface="Times New Roman" pitchFamily="18" charset="0"/>
                <a:cs typeface="Times New Roman" pitchFamily="18" charset="0"/>
              </a:rPr>
              <a:t>when</a:t>
            </a:r>
            <a:r>
              <a:rPr sz="1600" b="1" dirty="0">
                <a:latin typeface="Times New Roman" pitchFamily="18" charset="0"/>
                <a:cs typeface="Times New Roman" pitchFamily="18" charset="0"/>
              </a:rPr>
              <a:t> </a:t>
            </a:r>
            <a:r>
              <a:rPr sz="1600" b="1" spc="-10" dirty="0">
                <a:latin typeface="Times New Roman" pitchFamily="18" charset="0"/>
                <a:cs typeface="Times New Roman" pitchFamily="18" charset="0"/>
              </a:rPr>
              <a:t>the </a:t>
            </a:r>
            <a:r>
              <a:rPr sz="1600" b="1" spc="-345" dirty="0">
                <a:latin typeface="Times New Roman" pitchFamily="18" charset="0"/>
                <a:cs typeface="Times New Roman" pitchFamily="18" charset="0"/>
              </a:rPr>
              <a:t> </a:t>
            </a:r>
            <a:r>
              <a:rPr sz="1600" b="1" spc="-10" dirty="0">
                <a:latin typeface="Times New Roman" pitchFamily="18" charset="0"/>
                <a:cs typeface="Times New Roman" pitchFamily="18" charset="0"/>
              </a:rPr>
              <a:t>students</a:t>
            </a:r>
            <a:r>
              <a:rPr sz="1600" b="1" spc="10" dirty="0">
                <a:latin typeface="Times New Roman" pitchFamily="18" charset="0"/>
                <a:cs typeface="Times New Roman" pitchFamily="18" charset="0"/>
              </a:rPr>
              <a:t> </a:t>
            </a:r>
            <a:r>
              <a:rPr sz="1600" b="1" spc="-15" dirty="0">
                <a:latin typeface="Times New Roman" pitchFamily="18" charset="0"/>
                <a:cs typeface="Times New Roman" pitchFamily="18" charset="0"/>
              </a:rPr>
              <a:t>migrate</a:t>
            </a:r>
            <a:endParaRPr sz="1600">
              <a:latin typeface="Times New Roman" pitchFamily="18" charset="0"/>
              <a:cs typeface="Times New Roman" pitchFamily="18" charset="0"/>
            </a:endParaRPr>
          </a:p>
          <a:p>
            <a:pPr marL="295910" indent="-283845">
              <a:lnSpc>
                <a:spcPct val="100000"/>
              </a:lnSpc>
              <a:buFont typeface="Wingdings"/>
              <a:buChar char=""/>
              <a:tabLst>
                <a:tab pos="296545" algn="l"/>
              </a:tabLst>
            </a:pPr>
            <a:r>
              <a:rPr lang="en-US" sz="1600" b="1" spc="-10" dirty="0">
                <a:latin typeface="Times New Roman" pitchFamily="18" charset="0"/>
                <a:cs typeface="Times New Roman" pitchFamily="18" charset="0"/>
              </a:rPr>
              <a:t>Honors</a:t>
            </a:r>
            <a:r>
              <a:rPr sz="1600" b="1">
                <a:latin typeface="Times New Roman" pitchFamily="18" charset="0"/>
                <a:cs typeface="Times New Roman" pitchFamily="18" charset="0"/>
              </a:rPr>
              <a:t> </a:t>
            </a:r>
            <a:r>
              <a:rPr sz="1600" b="1" spc="-5" dirty="0">
                <a:latin typeface="Times New Roman" pitchFamily="18" charset="0"/>
                <a:cs typeface="Times New Roman" pitchFamily="18" charset="0"/>
              </a:rPr>
              <a:t>&amp;</a:t>
            </a:r>
            <a:r>
              <a:rPr sz="1600" b="1" spc="-15" dirty="0">
                <a:latin typeface="Times New Roman" pitchFamily="18" charset="0"/>
                <a:cs typeface="Times New Roman" pitchFamily="18" charset="0"/>
              </a:rPr>
              <a:t> </a:t>
            </a:r>
            <a:r>
              <a:rPr sz="1600" b="1" spc="-10" dirty="0">
                <a:latin typeface="Times New Roman" pitchFamily="18" charset="0"/>
                <a:cs typeface="Times New Roman" pitchFamily="18" charset="0"/>
              </a:rPr>
              <a:t>Minors</a:t>
            </a:r>
            <a:endParaRPr sz="1600">
              <a:latin typeface="Times New Roman" pitchFamily="18" charset="0"/>
              <a:cs typeface="Times New Roman" pitchFamily="18" charset="0"/>
            </a:endParaRPr>
          </a:p>
          <a:p>
            <a:pPr marL="295910" indent="-283845">
              <a:lnSpc>
                <a:spcPct val="100000"/>
              </a:lnSpc>
              <a:buFont typeface="Wingdings"/>
              <a:buChar char=""/>
              <a:tabLst>
                <a:tab pos="296545" algn="l"/>
              </a:tabLst>
            </a:pPr>
            <a:r>
              <a:rPr sz="1600" b="1" spc="-15" dirty="0">
                <a:latin typeface="Times New Roman" pitchFamily="18" charset="0"/>
                <a:cs typeface="Times New Roman" pitchFamily="18" charset="0"/>
              </a:rPr>
              <a:t>Vertical </a:t>
            </a:r>
            <a:r>
              <a:rPr sz="1600" b="1" spc="-5" dirty="0">
                <a:latin typeface="Times New Roman" pitchFamily="18" charset="0"/>
                <a:cs typeface="Times New Roman" pitchFamily="18" charset="0"/>
              </a:rPr>
              <a:t>mobility</a:t>
            </a:r>
            <a:r>
              <a:rPr sz="1600" b="1" spc="-25" dirty="0">
                <a:latin typeface="Times New Roman" pitchFamily="18" charset="0"/>
                <a:cs typeface="Times New Roman" pitchFamily="18" charset="0"/>
              </a:rPr>
              <a:t> </a:t>
            </a:r>
            <a:r>
              <a:rPr sz="1600" b="1" spc="-5" dirty="0">
                <a:latin typeface="Times New Roman" pitchFamily="18" charset="0"/>
                <a:cs typeface="Times New Roman" pitchFamily="18" charset="0"/>
              </a:rPr>
              <a:t>within</a:t>
            </a:r>
            <a:r>
              <a:rPr sz="1600" b="1" spc="-10" dirty="0">
                <a:latin typeface="Times New Roman" pitchFamily="18" charset="0"/>
                <a:cs typeface="Times New Roman" pitchFamily="18" charset="0"/>
              </a:rPr>
              <a:t> </a:t>
            </a:r>
            <a:r>
              <a:rPr sz="1600" b="1" spc="-5" dirty="0">
                <a:latin typeface="Times New Roman" pitchFamily="18" charset="0"/>
                <a:cs typeface="Times New Roman" pitchFamily="18" charset="0"/>
              </a:rPr>
              <a:t>the</a:t>
            </a:r>
            <a:r>
              <a:rPr sz="1600" b="1" spc="-15" dirty="0">
                <a:latin typeface="Times New Roman" pitchFamily="18" charset="0"/>
                <a:cs typeface="Times New Roman" pitchFamily="18" charset="0"/>
              </a:rPr>
              <a:t> </a:t>
            </a:r>
            <a:r>
              <a:rPr sz="1600" b="1" spc="-10" dirty="0">
                <a:latin typeface="Times New Roman" pitchFamily="18" charset="0"/>
                <a:cs typeface="Times New Roman" pitchFamily="18" charset="0"/>
              </a:rPr>
              <a:t>programmes</a:t>
            </a:r>
            <a:endParaRPr sz="1600">
              <a:latin typeface="Times New Roman" pitchFamily="18" charset="0"/>
              <a:cs typeface="Times New Roman" pitchFamily="18" charset="0"/>
            </a:endParaRPr>
          </a:p>
        </p:txBody>
      </p:sp>
      <p:sp>
        <p:nvSpPr>
          <p:cNvPr id="4" name="object 4"/>
          <p:cNvSpPr txBox="1"/>
          <p:nvPr/>
        </p:nvSpPr>
        <p:spPr>
          <a:xfrm>
            <a:off x="7772400" y="4211209"/>
            <a:ext cx="4419600" cy="2550057"/>
          </a:xfrm>
          <a:prstGeom prst="rect">
            <a:avLst/>
          </a:prstGeom>
        </p:spPr>
        <p:txBody>
          <a:bodyPr vert="horz" wrap="square" lIns="0" tIns="31115" rIns="0" bIns="0" rtlCol="0">
            <a:spAutoFit/>
          </a:bodyPr>
          <a:lstStyle/>
          <a:p>
            <a:pPr marL="12700">
              <a:lnSpc>
                <a:spcPct val="100000"/>
              </a:lnSpc>
              <a:spcBef>
                <a:spcPts val="245"/>
              </a:spcBef>
            </a:pPr>
            <a:r>
              <a:rPr sz="1800" b="1" spc="-5" dirty="0">
                <a:solidFill>
                  <a:srgbClr val="FF0000"/>
                </a:solidFill>
                <a:latin typeface="Times New Roman" pitchFamily="18" charset="0"/>
                <a:cs typeface="Times New Roman" pitchFamily="18" charset="0"/>
              </a:rPr>
              <a:t>2022-23</a:t>
            </a:r>
            <a:r>
              <a:rPr sz="1800" b="1" spc="-10" dirty="0">
                <a:solidFill>
                  <a:srgbClr val="FF0000"/>
                </a:solidFill>
                <a:latin typeface="Times New Roman" pitchFamily="18" charset="0"/>
                <a:cs typeface="Times New Roman" pitchFamily="18" charset="0"/>
              </a:rPr>
              <a:t> </a:t>
            </a:r>
            <a:r>
              <a:rPr sz="1800" b="1" dirty="0">
                <a:solidFill>
                  <a:srgbClr val="FF0000"/>
                </a:solidFill>
                <a:latin typeface="Times New Roman" pitchFamily="18" charset="0"/>
                <a:cs typeface="Times New Roman" pitchFamily="18" charset="0"/>
              </a:rPr>
              <a:t>Scheme</a:t>
            </a:r>
            <a:r>
              <a:rPr sz="1800" b="1" spc="370" dirty="0">
                <a:solidFill>
                  <a:srgbClr val="FF0000"/>
                </a:solidFill>
                <a:latin typeface="Times New Roman" pitchFamily="18" charset="0"/>
                <a:cs typeface="Times New Roman" pitchFamily="18" charset="0"/>
              </a:rPr>
              <a:t> </a:t>
            </a:r>
            <a:r>
              <a:rPr sz="1800" b="1" dirty="0">
                <a:solidFill>
                  <a:srgbClr val="FF0000"/>
                </a:solidFill>
                <a:latin typeface="Times New Roman" pitchFamily="18" charset="0"/>
                <a:cs typeface="Times New Roman" pitchFamily="18" charset="0"/>
              </a:rPr>
              <a:t>|</a:t>
            </a:r>
            <a:r>
              <a:rPr sz="1800" b="1" spc="-10" dirty="0">
                <a:solidFill>
                  <a:srgbClr val="FF0000"/>
                </a:solidFill>
                <a:latin typeface="Times New Roman" pitchFamily="18" charset="0"/>
                <a:cs typeface="Times New Roman" pitchFamily="18" charset="0"/>
              </a:rPr>
              <a:t> Course</a:t>
            </a:r>
            <a:r>
              <a:rPr sz="1800" b="1" spc="-40" dirty="0">
                <a:solidFill>
                  <a:srgbClr val="FF0000"/>
                </a:solidFill>
                <a:latin typeface="Times New Roman" pitchFamily="18" charset="0"/>
                <a:cs typeface="Times New Roman" pitchFamily="18" charset="0"/>
              </a:rPr>
              <a:t> </a:t>
            </a:r>
            <a:r>
              <a:rPr sz="1800" b="1" spc="-5" dirty="0">
                <a:solidFill>
                  <a:srgbClr val="FF0000"/>
                </a:solidFill>
                <a:latin typeface="Times New Roman" pitchFamily="18" charset="0"/>
                <a:cs typeface="Times New Roman" pitchFamily="18" charset="0"/>
              </a:rPr>
              <a:t>Components</a:t>
            </a:r>
            <a:endParaRPr sz="1800" b="1">
              <a:latin typeface="Times New Roman" pitchFamily="18" charset="0"/>
              <a:cs typeface="Times New Roman" pitchFamily="18" charset="0"/>
            </a:endParaRPr>
          </a:p>
          <a:p>
            <a:pPr marL="1035050" indent="-108585">
              <a:lnSpc>
                <a:spcPct val="100000"/>
              </a:lnSpc>
              <a:spcBef>
                <a:spcPts val="130"/>
              </a:spcBef>
              <a:buFont typeface="Calibri"/>
              <a:buChar char="-"/>
              <a:tabLst>
                <a:tab pos="1035685" algn="l"/>
              </a:tabLst>
            </a:pPr>
            <a:r>
              <a:rPr sz="1600" b="1" spc="-5" dirty="0">
                <a:solidFill>
                  <a:srgbClr val="000099"/>
                </a:solidFill>
                <a:latin typeface="Times New Roman" pitchFamily="18" charset="0"/>
                <a:cs typeface="Times New Roman" pitchFamily="18" charset="0"/>
              </a:rPr>
              <a:t>NEP</a:t>
            </a:r>
            <a:r>
              <a:rPr sz="1600" b="1" spc="-45" dirty="0">
                <a:solidFill>
                  <a:srgbClr val="000099"/>
                </a:solidFill>
                <a:latin typeface="Times New Roman" pitchFamily="18" charset="0"/>
                <a:cs typeface="Times New Roman" pitchFamily="18" charset="0"/>
              </a:rPr>
              <a:t> </a:t>
            </a:r>
            <a:r>
              <a:rPr sz="1600" b="1" spc="-5" dirty="0">
                <a:solidFill>
                  <a:srgbClr val="000099"/>
                </a:solidFill>
                <a:latin typeface="Times New Roman" pitchFamily="18" charset="0"/>
                <a:cs typeface="Times New Roman" pitchFamily="18" charset="0"/>
              </a:rPr>
              <a:t>Compliance</a:t>
            </a:r>
            <a:endParaRPr sz="1600" b="1">
              <a:latin typeface="Times New Roman" pitchFamily="18" charset="0"/>
              <a:cs typeface="Times New Roman" pitchFamily="18" charset="0"/>
            </a:endParaRPr>
          </a:p>
          <a:p>
            <a:pPr marL="1035050" indent="-108585">
              <a:lnSpc>
                <a:spcPct val="100000"/>
              </a:lnSpc>
              <a:spcBef>
                <a:spcPts val="120"/>
              </a:spcBef>
              <a:buChar char="-"/>
              <a:tabLst>
                <a:tab pos="1035685" algn="l"/>
              </a:tabLst>
            </a:pPr>
            <a:r>
              <a:rPr sz="1600" b="1" dirty="0">
                <a:solidFill>
                  <a:srgbClr val="000099"/>
                </a:solidFill>
                <a:latin typeface="Times New Roman" pitchFamily="18" charset="0"/>
                <a:cs typeface="Times New Roman" pitchFamily="18" charset="0"/>
              </a:rPr>
              <a:t>Ability</a:t>
            </a:r>
            <a:r>
              <a:rPr sz="1600" b="1" spc="-50" dirty="0">
                <a:solidFill>
                  <a:srgbClr val="000099"/>
                </a:solidFill>
                <a:latin typeface="Times New Roman" pitchFamily="18" charset="0"/>
                <a:cs typeface="Times New Roman" pitchFamily="18" charset="0"/>
              </a:rPr>
              <a:t> </a:t>
            </a:r>
            <a:r>
              <a:rPr sz="1600" b="1" spc="-10" dirty="0">
                <a:solidFill>
                  <a:srgbClr val="000099"/>
                </a:solidFill>
                <a:latin typeface="Times New Roman" pitchFamily="18" charset="0"/>
                <a:cs typeface="Times New Roman" pitchFamily="18" charset="0"/>
              </a:rPr>
              <a:t>Enhancement Courses</a:t>
            </a:r>
            <a:endParaRPr sz="1600" b="1">
              <a:latin typeface="Times New Roman" pitchFamily="18" charset="0"/>
              <a:cs typeface="Times New Roman" pitchFamily="18" charset="0"/>
            </a:endParaRPr>
          </a:p>
          <a:p>
            <a:pPr marL="1035050" indent="-108585">
              <a:lnSpc>
                <a:spcPct val="100000"/>
              </a:lnSpc>
              <a:buChar char="-"/>
              <a:tabLst>
                <a:tab pos="1035685" algn="l"/>
              </a:tabLst>
            </a:pPr>
            <a:r>
              <a:rPr sz="1600" b="1" spc="-5" dirty="0">
                <a:solidFill>
                  <a:srgbClr val="000099"/>
                </a:solidFill>
                <a:latin typeface="Times New Roman" pitchFamily="18" charset="0"/>
                <a:cs typeface="Times New Roman" pitchFamily="18" charset="0"/>
              </a:rPr>
              <a:t>Engineering</a:t>
            </a:r>
            <a:r>
              <a:rPr sz="1600" b="1" spc="-20" dirty="0">
                <a:solidFill>
                  <a:srgbClr val="000099"/>
                </a:solidFill>
                <a:latin typeface="Times New Roman" pitchFamily="18" charset="0"/>
                <a:cs typeface="Times New Roman" pitchFamily="18" charset="0"/>
              </a:rPr>
              <a:t> </a:t>
            </a:r>
            <a:r>
              <a:rPr sz="1600" b="1" spc="-10" dirty="0">
                <a:solidFill>
                  <a:srgbClr val="000099"/>
                </a:solidFill>
                <a:latin typeface="Times New Roman" pitchFamily="18" charset="0"/>
                <a:cs typeface="Times New Roman" pitchFamily="18" charset="0"/>
              </a:rPr>
              <a:t>Science</a:t>
            </a:r>
            <a:r>
              <a:rPr sz="1600" b="1" spc="-20" dirty="0">
                <a:solidFill>
                  <a:srgbClr val="000099"/>
                </a:solidFill>
                <a:latin typeface="Times New Roman" pitchFamily="18" charset="0"/>
                <a:cs typeface="Times New Roman" pitchFamily="18" charset="0"/>
              </a:rPr>
              <a:t> </a:t>
            </a:r>
            <a:r>
              <a:rPr sz="1600" b="1" spc="-15" dirty="0">
                <a:solidFill>
                  <a:srgbClr val="000099"/>
                </a:solidFill>
                <a:latin typeface="Times New Roman" pitchFamily="18" charset="0"/>
                <a:cs typeface="Times New Roman" pitchFamily="18" charset="0"/>
              </a:rPr>
              <a:t>Courses</a:t>
            </a:r>
            <a:endParaRPr sz="1600" b="1">
              <a:latin typeface="Times New Roman" pitchFamily="18" charset="0"/>
              <a:cs typeface="Times New Roman" pitchFamily="18" charset="0"/>
            </a:endParaRPr>
          </a:p>
          <a:p>
            <a:pPr marL="1035050" indent="-108585">
              <a:lnSpc>
                <a:spcPct val="100000"/>
              </a:lnSpc>
              <a:buChar char="-"/>
              <a:tabLst>
                <a:tab pos="1035685" algn="l"/>
              </a:tabLst>
            </a:pPr>
            <a:r>
              <a:rPr sz="1600" b="1" spc="-10" dirty="0">
                <a:solidFill>
                  <a:srgbClr val="000099"/>
                </a:solidFill>
                <a:latin typeface="Times New Roman" pitchFamily="18" charset="0"/>
                <a:cs typeface="Times New Roman" pitchFamily="18" charset="0"/>
              </a:rPr>
              <a:t>Programming </a:t>
            </a:r>
            <a:r>
              <a:rPr sz="1600" b="1" spc="-5" dirty="0">
                <a:solidFill>
                  <a:srgbClr val="000099"/>
                </a:solidFill>
                <a:latin typeface="Times New Roman" pitchFamily="18" charset="0"/>
                <a:cs typeface="Times New Roman" pitchFamily="18" charset="0"/>
              </a:rPr>
              <a:t>Language</a:t>
            </a:r>
            <a:r>
              <a:rPr sz="1600" b="1" spc="-35" dirty="0">
                <a:solidFill>
                  <a:srgbClr val="000099"/>
                </a:solidFill>
                <a:latin typeface="Times New Roman" pitchFamily="18" charset="0"/>
                <a:cs typeface="Times New Roman" pitchFamily="18" charset="0"/>
              </a:rPr>
              <a:t> </a:t>
            </a:r>
            <a:r>
              <a:rPr sz="1600" b="1" spc="-15" dirty="0">
                <a:solidFill>
                  <a:srgbClr val="000099"/>
                </a:solidFill>
                <a:latin typeface="Times New Roman" pitchFamily="18" charset="0"/>
                <a:cs typeface="Times New Roman" pitchFamily="18" charset="0"/>
              </a:rPr>
              <a:t>Courses</a:t>
            </a:r>
            <a:endParaRPr sz="1600" b="1">
              <a:latin typeface="Times New Roman" pitchFamily="18" charset="0"/>
              <a:cs typeface="Times New Roman" pitchFamily="18" charset="0"/>
            </a:endParaRPr>
          </a:p>
          <a:p>
            <a:pPr marL="1035050" indent="-108585">
              <a:lnSpc>
                <a:spcPct val="100000"/>
              </a:lnSpc>
              <a:spcBef>
                <a:spcPts val="5"/>
              </a:spcBef>
              <a:buChar char="-"/>
              <a:tabLst>
                <a:tab pos="1035685" algn="l"/>
              </a:tabLst>
            </a:pPr>
            <a:r>
              <a:rPr sz="1600" b="1" spc="-10" dirty="0">
                <a:solidFill>
                  <a:srgbClr val="000099"/>
                </a:solidFill>
                <a:latin typeface="Times New Roman" pitchFamily="18" charset="0"/>
                <a:cs typeface="Times New Roman" pitchFamily="18" charset="0"/>
              </a:rPr>
              <a:t>Emerging</a:t>
            </a:r>
            <a:r>
              <a:rPr sz="1600" b="1" spc="-5" dirty="0">
                <a:solidFill>
                  <a:srgbClr val="000099"/>
                </a:solidFill>
                <a:latin typeface="Times New Roman" pitchFamily="18" charset="0"/>
                <a:cs typeface="Times New Roman" pitchFamily="18" charset="0"/>
              </a:rPr>
              <a:t> </a:t>
            </a:r>
            <a:r>
              <a:rPr sz="1600" b="1" spc="-20">
                <a:solidFill>
                  <a:srgbClr val="000099"/>
                </a:solidFill>
                <a:latin typeface="Times New Roman" pitchFamily="18" charset="0"/>
                <a:cs typeface="Times New Roman" pitchFamily="18" charset="0"/>
              </a:rPr>
              <a:t>Technology</a:t>
            </a:r>
            <a:r>
              <a:rPr sz="1600" b="1" spc="-10">
                <a:solidFill>
                  <a:srgbClr val="000099"/>
                </a:solidFill>
                <a:latin typeface="Times New Roman" pitchFamily="18" charset="0"/>
                <a:cs typeface="Times New Roman" pitchFamily="18" charset="0"/>
              </a:rPr>
              <a:t> </a:t>
            </a:r>
            <a:r>
              <a:rPr sz="1600" b="1" spc="-15">
                <a:solidFill>
                  <a:srgbClr val="000099"/>
                </a:solidFill>
                <a:latin typeface="Times New Roman" pitchFamily="18" charset="0"/>
                <a:cs typeface="Times New Roman" pitchFamily="18" charset="0"/>
              </a:rPr>
              <a:t>Courses</a:t>
            </a:r>
            <a:endParaRPr lang="en-US" sz="1600" b="1" spc="-15" dirty="0">
              <a:solidFill>
                <a:srgbClr val="000099"/>
              </a:solidFill>
              <a:latin typeface="Times New Roman" pitchFamily="18" charset="0"/>
              <a:cs typeface="Times New Roman" pitchFamily="18" charset="0"/>
            </a:endParaRPr>
          </a:p>
          <a:p>
            <a:pPr marL="1035050" indent="-108585">
              <a:lnSpc>
                <a:spcPct val="100000"/>
              </a:lnSpc>
              <a:spcBef>
                <a:spcPts val="5"/>
              </a:spcBef>
              <a:buChar char="-"/>
              <a:tabLst>
                <a:tab pos="1035685" algn="l"/>
              </a:tabLst>
            </a:pPr>
            <a:r>
              <a:rPr lang="en-US" sz="1600" b="1" spc="-15" dirty="0">
                <a:solidFill>
                  <a:srgbClr val="000099"/>
                </a:solidFill>
                <a:latin typeface="Times New Roman" pitchFamily="18" charset="0"/>
                <a:cs typeface="Times New Roman" pitchFamily="18" charset="0"/>
              </a:rPr>
              <a:t>Environment and Sustainability</a:t>
            </a:r>
            <a:endParaRPr sz="1600" b="1">
              <a:latin typeface="Times New Roman" pitchFamily="18" charset="0"/>
              <a:cs typeface="Times New Roman" pitchFamily="18" charset="0"/>
            </a:endParaRPr>
          </a:p>
          <a:p>
            <a:pPr marL="12700">
              <a:lnSpc>
                <a:spcPct val="100000"/>
              </a:lnSpc>
            </a:pPr>
            <a:r>
              <a:rPr sz="1600" b="1" spc="-5">
                <a:solidFill>
                  <a:srgbClr val="FF0000"/>
                </a:solidFill>
                <a:latin typeface="Times New Roman" pitchFamily="18" charset="0"/>
                <a:cs typeface="Times New Roman" pitchFamily="18" charset="0"/>
              </a:rPr>
              <a:t>Mobility</a:t>
            </a:r>
            <a:endParaRPr sz="1600" b="1">
              <a:latin typeface="Times New Roman" pitchFamily="18" charset="0"/>
              <a:cs typeface="Times New Roman" pitchFamily="18" charset="0"/>
            </a:endParaRPr>
          </a:p>
          <a:p>
            <a:pPr marL="469900">
              <a:lnSpc>
                <a:spcPct val="100000"/>
              </a:lnSpc>
            </a:pPr>
            <a:r>
              <a:rPr sz="1600" b="1" spc="-5" dirty="0">
                <a:solidFill>
                  <a:srgbClr val="000099"/>
                </a:solidFill>
                <a:latin typeface="Times New Roman" pitchFamily="18" charset="0"/>
                <a:cs typeface="Times New Roman" pitchFamily="18" charset="0"/>
              </a:rPr>
              <a:t>- </a:t>
            </a:r>
            <a:r>
              <a:rPr sz="1600" b="1" spc="-10" dirty="0">
                <a:solidFill>
                  <a:srgbClr val="3333FF"/>
                </a:solidFill>
                <a:latin typeface="Times New Roman" pitchFamily="18" charset="0"/>
                <a:cs typeface="Times New Roman" pitchFamily="18" charset="0"/>
              </a:rPr>
              <a:t>160</a:t>
            </a:r>
            <a:r>
              <a:rPr sz="1600" b="1" spc="15" dirty="0">
                <a:solidFill>
                  <a:srgbClr val="FF0000"/>
                </a:solidFill>
                <a:latin typeface="Times New Roman" pitchFamily="18" charset="0"/>
                <a:cs typeface="Times New Roman" pitchFamily="18" charset="0"/>
              </a:rPr>
              <a:t> </a:t>
            </a:r>
            <a:r>
              <a:rPr sz="1600" b="1" spc="-5" dirty="0">
                <a:solidFill>
                  <a:srgbClr val="000099"/>
                </a:solidFill>
                <a:latin typeface="Times New Roman" pitchFamily="18" charset="0"/>
                <a:cs typeface="Times New Roman" pitchFamily="18" charset="0"/>
              </a:rPr>
              <a:t>credits,</a:t>
            </a:r>
            <a:r>
              <a:rPr sz="1600" b="1" spc="15" dirty="0">
                <a:solidFill>
                  <a:srgbClr val="000099"/>
                </a:solidFill>
                <a:latin typeface="Times New Roman" pitchFamily="18" charset="0"/>
                <a:cs typeface="Times New Roman" pitchFamily="18" charset="0"/>
              </a:rPr>
              <a:t> </a:t>
            </a:r>
            <a:r>
              <a:rPr sz="1600" b="1" spc="-25" dirty="0">
                <a:solidFill>
                  <a:srgbClr val="000099"/>
                </a:solidFill>
                <a:latin typeface="Times New Roman" pitchFamily="18" charset="0"/>
                <a:cs typeface="Times New Roman" pitchFamily="18" charset="0"/>
              </a:rPr>
              <a:t>Trans-,</a:t>
            </a:r>
            <a:r>
              <a:rPr sz="1600" b="1" spc="-10" dirty="0">
                <a:solidFill>
                  <a:srgbClr val="000099"/>
                </a:solidFill>
                <a:latin typeface="Times New Roman" pitchFamily="18" charset="0"/>
                <a:cs typeface="Times New Roman" pitchFamily="18" charset="0"/>
              </a:rPr>
              <a:t> Inter-,</a:t>
            </a:r>
            <a:r>
              <a:rPr sz="1600" b="1" spc="-5" dirty="0">
                <a:solidFill>
                  <a:srgbClr val="000099"/>
                </a:solidFill>
                <a:latin typeface="Times New Roman" pitchFamily="18" charset="0"/>
                <a:cs typeface="Times New Roman" pitchFamily="18" charset="0"/>
              </a:rPr>
              <a:t> </a:t>
            </a:r>
            <a:r>
              <a:rPr sz="1600" b="1" spc="-10" dirty="0">
                <a:solidFill>
                  <a:srgbClr val="000099"/>
                </a:solidFill>
                <a:latin typeface="Times New Roman" pitchFamily="18" charset="0"/>
                <a:cs typeface="Times New Roman" pitchFamily="18" charset="0"/>
              </a:rPr>
              <a:t>Intra-,</a:t>
            </a:r>
            <a:r>
              <a:rPr sz="1600" b="1" spc="-20" dirty="0">
                <a:solidFill>
                  <a:srgbClr val="000099"/>
                </a:solidFill>
                <a:latin typeface="Times New Roman" pitchFamily="18" charset="0"/>
                <a:cs typeface="Times New Roman" pitchFamily="18" charset="0"/>
              </a:rPr>
              <a:t> </a:t>
            </a:r>
            <a:r>
              <a:rPr sz="1600" b="1" spc="-10" dirty="0">
                <a:solidFill>
                  <a:srgbClr val="000099"/>
                </a:solidFill>
                <a:latin typeface="Times New Roman" pitchFamily="18" charset="0"/>
                <a:cs typeface="Times New Roman" pitchFamily="18" charset="0"/>
              </a:rPr>
              <a:t>Cross-</a:t>
            </a:r>
            <a:endParaRPr sz="1600" b="1">
              <a:latin typeface="Times New Roman" pitchFamily="18" charset="0"/>
              <a:cs typeface="Times New Roman" pitchFamily="18" charset="0"/>
            </a:endParaRPr>
          </a:p>
          <a:p>
            <a:pPr marL="469900">
              <a:lnSpc>
                <a:spcPct val="100000"/>
              </a:lnSpc>
            </a:pPr>
            <a:r>
              <a:rPr lang="en-US" sz="1600" b="1" spc="-5" dirty="0">
                <a:solidFill>
                  <a:srgbClr val="000099"/>
                </a:solidFill>
                <a:latin typeface="Times New Roman" pitchFamily="18" charset="0"/>
                <a:cs typeface="Times New Roman" pitchFamily="18" charset="0"/>
              </a:rPr>
              <a:t>   </a:t>
            </a:r>
            <a:r>
              <a:rPr sz="1600" b="1" spc="-5">
                <a:solidFill>
                  <a:srgbClr val="000099"/>
                </a:solidFill>
                <a:latin typeface="Times New Roman" pitchFamily="18" charset="0"/>
                <a:cs typeface="Times New Roman" pitchFamily="18" charset="0"/>
              </a:rPr>
              <a:t>and</a:t>
            </a:r>
            <a:r>
              <a:rPr sz="1600" b="1" spc="-50">
                <a:solidFill>
                  <a:srgbClr val="000099"/>
                </a:solidFill>
                <a:latin typeface="Times New Roman" pitchFamily="18" charset="0"/>
                <a:cs typeface="Times New Roman" pitchFamily="18" charset="0"/>
              </a:rPr>
              <a:t> </a:t>
            </a:r>
            <a:r>
              <a:rPr sz="1600" b="1" spc="-5" dirty="0">
                <a:solidFill>
                  <a:srgbClr val="000099"/>
                </a:solidFill>
                <a:latin typeface="Times New Roman" pitchFamily="18" charset="0"/>
                <a:cs typeface="Times New Roman" pitchFamily="18" charset="0"/>
              </a:rPr>
              <a:t>Multidisciplinary</a:t>
            </a:r>
            <a:endParaRPr sz="1600" b="1">
              <a:latin typeface="Times New Roman" pitchFamily="18" charset="0"/>
              <a:cs typeface="Times New Roman" pitchFamily="18" charset="0"/>
            </a:endParaRPr>
          </a:p>
        </p:txBody>
      </p:sp>
      <p:sp>
        <p:nvSpPr>
          <p:cNvPr id="6" name="object 6"/>
          <p:cNvSpPr txBox="1"/>
          <p:nvPr/>
        </p:nvSpPr>
        <p:spPr>
          <a:xfrm>
            <a:off x="460654" y="152400"/>
            <a:ext cx="11426546" cy="443070"/>
          </a:xfrm>
          <a:prstGeom prst="rect">
            <a:avLst/>
          </a:prstGeom>
        </p:spPr>
        <p:txBody>
          <a:bodyPr vert="horz" wrap="square" lIns="0" tIns="12065" rIns="0" bIns="0" rtlCol="0">
            <a:spAutoFit/>
          </a:bodyPr>
          <a:lstStyle/>
          <a:p>
            <a:pPr marL="390525" marR="5080" indent="-378460" algn="ctr">
              <a:lnSpc>
                <a:spcPct val="100000"/>
              </a:lnSpc>
              <a:spcBef>
                <a:spcPts val="95"/>
              </a:spcBef>
            </a:pPr>
            <a:r>
              <a:rPr sz="2800" b="1" spc="40">
                <a:solidFill>
                  <a:srgbClr val="7030A0"/>
                </a:solidFill>
                <a:latin typeface="Times New Roman" pitchFamily="18" charset="0"/>
                <a:cs typeface="Times New Roman" pitchFamily="18" charset="0"/>
              </a:rPr>
              <a:t>Cur</a:t>
            </a:r>
            <a:r>
              <a:rPr sz="2800" b="1" spc="20">
                <a:solidFill>
                  <a:srgbClr val="7030A0"/>
                </a:solidFill>
                <a:latin typeface="Times New Roman" pitchFamily="18" charset="0"/>
                <a:cs typeface="Times New Roman" pitchFamily="18" charset="0"/>
              </a:rPr>
              <a:t>r</a:t>
            </a:r>
            <a:r>
              <a:rPr sz="2800" b="1" spc="85">
                <a:solidFill>
                  <a:srgbClr val="7030A0"/>
                </a:solidFill>
                <a:latin typeface="Times New Roman" pitchFamily="18" charset="0"/>
                <a:cs typeface="Times New Roman" pitchFamily="18" charset="0"/>
              </a:rPr>
              <a:t>iculum  </a:t>
            </a:r>
            <a:r>
              <a:rPr sz="2800" b="1" spc="135">
                <a:solidFill>
                  <a:srgbClr val="7030A0"/>
                </a:solidFill>
                <a:latin typeface="Times New Roman" pitchFamily="18" charset="0"/>
                <a:cs typeface="Times New Roman" pitchFamily="18" charset="0"/>
              </a:rPr>
              <a:t>Design</a:t>
            </a:r>
            <a:endParaRPr sz="2800">
              <a:solidFill>
                <a:srgbClr val="7030A0"/>
              </a:solidFill>
              <a:latin typeface="Times New Roman" pitchFamily="18" charset="0"/>
              <a:cs typeface="Times New Roman" pitchFamily="18" charset="0"/>
            </a:endParaRPr>
          </a:p>
        </p:txBody>
      </p:sp>
      <p:pic>
        <p:nvPicPr>
          <p:cNvPr id="7" name="object 7"/>
          <p:cNvPicPr/>
          <p:nvPr/>
        </p:nvPicPr>
        <p:blipFill>
          <a:blip r:embed="rId2" cstate="print"/>
          <a:stretch>
            <a:fillRect/>
          </a:stretch>
        </p:blipFill>
        <p:spPr>
          <a:xfrm>
            <a:off x="7239000" y="320040"/>
            <a:ext cx="4137659" cy="3890771"/>
          </a:xfrm>
          <a:prstGeom prst="rect">
            <a:avLst/>
          </a:prstGeom>
        </p:spPr>
      </p:pic>
      <p:sp>
        <p:nvSpPr>
          <p:cNvPr id="8" name="Date Placeholder 7"/>
          <p:cNvSpPr>
            <a:spLocks noGrp="1"/>
          </p:cNvSpPr>
          <p:nvPr>
            <p:ph type="dt" sz="half" idx="10"/>
          </p:nvPr>
        </p:nvSpPr>
        <p:spPr/>
        <p:txBody>
          <a:bodyPr/>
          <a:lstStyle/>
          <a:p>
            <a:fld id="{CD3043EB-6DF5-4684-A90C-01E1E2BEAE01}" type="datetime1">
              <a:rPr lang="en-US" smtClean="0"/>
              <a:pPr/>
              <a:t>11/3/2023</a:t>
            </a:fld>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18</a:t>
            </a:fld>
            <a:endParaRPr lang="en-US" dirty="0"/>
          </a:p>
        </p:txBody>
      </p:sp>
      <p:sp>
        <p:nvSpPr>
          <p:cNvPr id="10" name="object 7"/>
          <p:cNvSpPr txBox="1"/>
          <p:nvPr/>
        </p:nvSpPr>
        <p:spPr>
          <a:xfrm>
            <a:off x="9753600" y="6660510"/>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98372" y="533400"/>
            <a:ext cx="4912995" cy="360680"/>
          </a:xfrm>
          <a:prstGeom prst="rect">
            <a:avLst/>
          </a:prstGeom>
        </p:spPr>
        <p:txBody>
          <a:bodyPr vert="horz" wrap="square" lIns="0" tIns="12065" rIns="0" bIns="0" rtlCol="0">
            <a:spAutoFit/>
          </a:bodyPr>
          <a:lstStyle/>
          <a:p>
            <a:pPr marL="241300" indent="-228600">
              <a:lnSpc>
                <a:spcPct val="100000"/>
              </a:lnSpc>
              <a:spcBef>
                <a:spcPts val="95"/>
              </a:spcBef>
              <a:buFont typeface="Arial MT"/>
              <a:buChar char="•"/>
              <a:tabLst>
                <a:tab pos="240665" algn="l"/>
                <a:tab pos="241300" algn="l"/>
              </a:tabLst>
            </a:pPr>
            <a:r>
              <a:rPr sz="2200" b="1" spc="-5" dirty="0">
                <a:solidFill>
                  <a:srgbClr val="FF3399"/>
                </a:solidFill>
                <a:latin typeface="Times New Roman"/>
                <a:cs typeface="Times New Roman"/>
              </a:rPr>
              <a:t>CBCS/AICTE/APSCHE/OBE</a:t>
            </a:r>
            <a:r>
              <a:rPr sz="2200" b="1" spc="-30" dirty="0">
                <a:solidFill>
                  <a:srgbClr val="FF3399"/>
                </a:solidFill>
                <a:latin typeface="Times New Roman"/>
                <a:cs typeface="Times New Roman"/>
              </a:rPr>
              <a:t> </a:t>
            </a:r>
            <a:r>
              <a:rPr sz="2200" b="1" spc="-5" dirty="0">
                <a:solidFill>
                  <a:srgbClr val="FF3399"/>
                </a:solidFill>
                <a:latin typeface="Times New Roman"/>
                <a:cs typeface="Times New Roman"/>
              </a:rPr>
              <a:t>Scheme:</a:t>
            </a:r>
            <a:endParaRPr sz="2200">
              <a:solidFill>
                <a:srgbClr val="FF3399"/>
              </a:solidFill>
              <a:latin typeface="Times New Roman"/>
              <a:cs typeface="Times New Roman"/>
            </a:endParaRPr>
          </a:p>
        </p:txBody>
      </p:sp>
      <p:graphicFrame>
        <p:nvGraphicFramePr>
          <p:cNvPr id="3" name="object 3"/>
          <p:cNvGraphicFramePr>
            <a:graphicFrameLocks noGrp="1"/>
          </p:cNvGraphicFramePr>
          <p:nvPr/>
        </p:nvGraphicFramePr>
        <p:xfrm>
          <a:off x="657122" y="1066800"/>
          <a:ext cx="11306277" cy="5593258"/>
        </p:xfrm>
        <a:graphic>
          <a:graphicData uri="http://schemas.openxmlformats.org/drawingml/2006/table">
            <a:tbl>
              <a:tblPr firstRow="1" bandRow="1">
                <a:tableStyleId>{74C1A8A3-306A-4EB7-A6B1-4F7E0EB9C5D6}</a:tableStyleId>
              </a:tblPr>
              <a:tblGrid>
                <a:gridCol w="2261255">
                  <a:extLst>
                    <a:ext uri="{9D8B030D-6E8A-4147-A177-3AD203B41FA5}">
                      <a16:colId xmlns:a16="http://schemas.microsoft.com/office/drawing/2014/main" xmlns="" val="20000"/>
                    </a:ext>
                  </a:extLst>
                </a:gridCol>
                <a:gridCol w="3619558">
                  <a:extLst>
                    <a:ext uri="{9D8B030D-6E8A-4147-A177-3AD203B41FA5}">
                      <a16:colId xmlns:a16="http://schemas.microsoft.com/office/drawing/2014/main" xmlns="" val="20001"/>
                    </a:ext>
                  </a:extLst>
                </a:gridCol>
                <a:gridCol w="1290097">
                  <a:extLst>
                    <a:ext uri="{9D8B030D-6E8A-4147-A177-3AD203B41FA5}">
                      <a16:colId xmlns:a16="http://schemas.microsoft.com/office/drawing/2014/main" xmlns="" val="20002"/>
                    </a:ext>
                  </a:extLst>
                </a:gridCol>
                <a:gridCol w="2382768">
                  <a:extLst>
                    <a:ext uri="{9D8B030D-6E8A-4147-A177-3AD203B41FA5}">
                      <a16:colId xmlns:a16="http://schemas.microsoft.com/office/drawing/2014/main" xmlns="" val="20003"/>
                    </a:ext>
                  </a:extLst>
                </a:gridCol>
                <a:gridCol w="1752599">
                  <a:extLst>
                    <a:ext uri="{9D8B030D-6E8A-4147-A177-3AD203B41FA5}">
                      <a16:colId xmlns:a16="http://schemas.microsoft.com/office/drawing/2014/main" xmlns="" val="20004"/>
                    </a:ext>
                  </a:extLst>
                </a:gridCol>
              </a:tblGrid>
              <a:tr h="838200">
                <a:tc>
                  <a:txBody>
                    <a:bodyPr/>
                    <a:lstStyle/>
                    <a:p>
                      <a:pPr>
                        <a:lnSpc>
                          <a:spcPct val="100000"/>
                        </a:lnSpc>
                      </a:pPr>
                      <a:endParaRPr sz="1700">
                        <a:latin typeface="Times New Roman" pitchFamily="18" charset="0"/>
                        <a:cs typeface="Times New Roman" pitchFamily="18" charset="0"/>
                      </a:endParaRPr>
                    </a:p>
                    <a:p>
                      <a:pPr>
                        <a:lnSpc>
                          <a:spcPct val="100000"/>
                        </a:lnSpc>
                        <a:spcBef>
                          <a:spcPts val="20"/>
                        </a:spcBef>
                      </a:pPr>
                      <a:endParaRPr sz="1600">
                        <a:latin typeface="Times New Roman" pitchFamily="18" charset="0"/>
                        <a:cs typeface="Times New Roman" pitchFamily="18" charset="0"/>
                      </a:endParaRPr>
                    </a:p>
                    <a:p>
                      <a:pPr algn="ctr">
                        <a:lnSpc>
                          <a:spcPct val="100000"/>
                        </a:lnSpc>
                      </a:pPr>
                      <a:r>
                        <a:rPr sz="1600" spc="-15" dirty="0">
                          <a:latin typeface="Times New Roman" pitchFamily="18" charset="0"/>
                          <a:cs typeface="Times New Roman" pitchFamily="18" charset="0"/>
                        </a:rPr>
                        <a:t>Programme</a:t>
                      </a:r>
                      <a:r>
                        <a:rPr sz="1600" spc="25" dirty="0">
                          <a:latin typeface="Times New Roman" pitchFamily="18" charset="0"/>
                          <a:cs typeface="Times New Roman" pitchFamily="18" charset="0"/>
                        </a:rPr>
                        <a:t> </a:t>
                      </a:r>
                      <a:r>
                        <a:rPr sz="1600" spc="-5" dirty="0">
                          <a:latin typeface="Times New Roman" pitchFamily="18" charset="0"/>
                          <a:cs typeface="Times New Roman" pitchFamily="18" charset="0"/>
                        </a:rPr>
                        <a:t>Code</a:t>
                      </a:r>
                      <a:endParaRPr sz="1600" b="1">
                        <a:latin typeface="Times New Roman" pitchFamily="18" charset="0"/>
                        <a:cs typeface="Times New Roman"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sz="1700">
                        <a:latin typeface="Times New Roman" pitchFamily="18" charset="0"/>
                        <a:cs typeface="Times New Roman" pitchFamily="18" charset="0"/>
                      </a:endParaRPr>
                    </a:p>
                    <a:p>
                      <a:pPr>
                        <a:lnSpc>
                          <a:spcPct val="100000"/>
                        </a:lnSpc>
                        <a:spcBef>
                          <a:spcPts val="20"/>
                        </a:spcBef>
                      </a:pPr>
                      <a:endParaRPr sz="1600">
                        <a:latin typeface="Times New Roman" pitchFamily="18" charset="0"/>
                        <a:cs typeface="Times New Roman" pitchFamily="18" charset="0"/>
                      </a:endParaRPr>
                    </a:p>
                    <a:p>
                      <a:pPr marL="222885" algn="ctr">
                        <a:lnSpc>
                          <a:spcPct val="100000"/>
                        </a:lnSpc>
                      </a:pPr>
                      <a:r>
                        <a:rPr sz="1600" spc="-10" dirty="0">
                          <a:latin typeface="Times New Roman" pitchFamily="18" charset="0"/>
                          <a:cs typeface="Times New Roman" pitchFamily="18" charset="0"/>
                        </a:rPr>
                        <a:t>Programme</a:t>
                      </a:r>
                      <a:r>
                        <a:rPr sz="1600" spc="5" dirty="0">
                          <a:latin typeface="Times New Roman" pitchFamily="18" charset="0"/>
                          <a:cs typeface="Times New Roman" pitchFamily="18" charset="0"/>
                        </a:rPr>
                        <a:t> </a:t>
                      </a:r>
                      <a:r>
                        <a:rPr sz="1600" spc="-10" dirty="0">
                          <a:latin typeface="Times New Roman" pitchFamily="18" charset="0"/>
                          <a:cs typeface="Times New Roman" pitchFamily="18" charset="0"/>
                        </a:rPr>
                        <a:t>name</a:t>
                      </a:r>
                      <a:endParaRPr sz="1600" b="1">
                        <a:latin typeface="Times New Roman" pitchFamily="18" charset="0"/>
                        <a:cs typeface="Times New Roman"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sz="1700">
                        <a:latin typeface="Times New Roman" pitchFamily="18" charset="0"/>
                        <a:cs typeface="Times New Roman" pitchFamily="18" charset="0"/>
                      </a:endParaRPr>
                    </a:p>
                    <a:p>
                      <a:pPr>
                        <a:lnSpc>
                          <a:spcPct val="100000"/>
                        </a:lnSpc>
                        <a:spcBef>
                          <a:spcPts val="20"/>
                        </a:spcBef>
                      </a:pPr>
                      <a:endParaRPr sz="1600">
                        <a:latin typeface="Times New Roman" pitchFamily="18" charset="0"/>
                        <a:cs typeface="Times New Roman" pitchFamily="18" charset="0"/>
                      </a:endParaRPr>
                    </a:p>
                    <a:p>
                      <a:pPr algn="ctr">
                        <a:lnSpc>
                          <a:spcPct val="100000"/>
                        </a:lnSpc>
                      </a:pPr>
                      <a:r>
                        <a:rPr sz="1600" spc="-50" dirty="0">
                          <a:latin typeface="Times New Roman" pitchFamily="18" charset="0"/>
                          <a:cs typeface="Times New Roman" pitchFamily="18" charset="0"/>
                        </a:rPr>
                        <a:t>Year </a:t>
                      </a:r>
                      <a:r>
                        <a:rPr sz="1600" spc="-5" dirty="0">
                          <a:latin typeface="Times New Roman" pitchFamily="18" charset="0"/>
                          <a:cs typeface="Times New Roman" pitchFamily="18" charset="0"/>
                        </a:rPr>
                        <a:t>of</a:t>
                      </a:r>
                      <a:r>
                        <a:rPr sz="1600" spc="-15" dirty="0">
                          <a:latin typeface="Times New Roman" pitchFamily="18" charset="0"/>
                          <a:cs typeface="Times New Roman" pitchFamily="18" charset="0"/>
                        </a:rPr>
                        <a:t> </a:t>
                      </a:r>
                      <a:r>
                        <a:rPr sz="1600" spc="-5" dirty="0">
                          <a:latin typeface="Times New Roman" pitchFamily="18" charset="0"/>
                          <a:cs typeface="Times New Roman" pitchFamily="18" charset="0"/>
                        </a:rPr>
                        <a:t>Introduction</a:t>
                      </a:r>
                      <a:endParaRPr sz="1600" b="1">
                        <a:latin typeface="Times New Roman" pitchFamily="18" charset="0"/>
                        <a:cs typeface="Times New Roman"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1435" marR="42545" indent="-1270" algn="ctr">
                        <a:lnSpc>
                          <a:spcPct val="100000"/>
                        </a:lnSpc>
                        <a:spcBef>
                          <a:spcPts val="930"/>
                        </a:spcBef>
                      </a:pPr>
                      <a:r>
                        <a:rPr sz="1600" spc="-5" dirty="0">
                          <a:latin typeface="Times New Roman" pitchFamily="18" charset="0"/>
                          <a:cs typeface="Times New Roman" pitchFamily="18" charset="0"/>
                        </a:rPr>
                        <a:t>Status</a:t>
                      </a:r>
                      <a:r>
                        <a:rPr sz="1600" spc="15" dirty="0">
                          <a:latin typeface="Times New Roman" pitchFamily="18" charset="0"/>
                          <a:cs typeface="Times New Roman" pitchFamily="18" charset="0"/>
                        </a:rPr>
                        <a:t> </a:t>
                      </a:r>
                      <a:r>
                        <a:rPr sz="1600" spc="-5" dirty="0">
                          <a:latin typeface="Times New Roman" pitchFamily="18" charset="0"/>
                          <a:cs typeface="Times New Roman" pitchFamily="18" charset="0"/>
                        </a:rPr>
                        <a:t>of </a:t>
                      </a:r>
                      <a:r>
                        <a:rPr sz="1600" dirty="0">
                          <a:latin typeface="Times New Roman" pitchFamily="18" charset="0"/>
                          <a:cs typeface="Times New Roman" pitchFamily="18" charset="0"/>
                        </a:rPr>
                        <a:t> </a:t>
                      </a:r>
                      <a:r>
                        <a:rPr sz="1600" spc="-5" dirty="0">
                          <a:latin typeface="Times New Roman" pitchFamily="18" charset="0"/>
                          <a:cs typeface="Times New Roman" pitchFamily="18" charset="0"/>
                        </a:rPr>
                        <a:t>implementation</a:t>
                      </a:r>
                      <a:r>
                        <a:rPr sz="1600" spc="40" dirty="0">
                          <a:latin typeface="Times New Roman" pitchFamily="18" charset="0"/>
                          <a:cs typeface="Times New Roman" pitchFamily="18" charset="0"/>
                        </a:rPr>
                        <a:t> </a:t>
                      </a:r>
                      <a:r>
                        <a:rPr sz="1600" spc="-5" dirty="0">
                          <a:latin typeface="Times New Roman" pitchFamily="18" charset="0"/>
                          <a:cs typeface="Times New Roman" pitchFamily="18" charset="0"/>
                        </a:rPr>
                        <a:t>of </a:t>
                      </a:r>
                      <a:r>
                        <a:rPr sz="1600" dirty="0">
                          <a:latin typeface="Times New Roman" pitchFamily="18" charset="0"/>
                          <a:cs typeface="Times New Roman" pitchFamily="18" charset="0"/>
                        </a:rPr>
                        <a:t> </a:t>
                      </a:r>
                      <a:r>
                        <a:rPr sz="1600" spc="-5" dirty="0">
                          <a:latin typeface="Times New Roman" pitchFamily="18" charset="0"/>
                          <a:cs typeface="Times New Roman" pitchFamily="18" charset="0"/>
                        </a:rPr>
                        <a:t>CBCS/Elective course </a:t>
                      </a:r>
                      <a:r>
                        <a:rPr sz="1600" spc="-390" dirty="0">
                          <a:latin typeface="Times New Roman" pitchFamily="18" charset="0"/>
                          <a:cs typeface="Times New Roman" pitchFamily="18" charset="0"/>
                        </a:rPr>
                        <a:t> </a:t>
                      </a:r>
                      <a:r>
                        <a:rPr sz="1600" spc="-5" dirty="0">
                          <a:latin typeface="Times New Roman" pitchFamily="18" charset="0"/>
                          <a:cs typeface="Times New Roman" pitchFamily="18" charset="0"/>
                        </a:rPr>
                        <a:t>system</a:t>
                      </a:r>
                      <a:r>
                        <a:rPr sz="1600" spc="5" dirty="0">
                          <a:latin typeface="Times New Roman" pitchFamily="18" charset="0"/>
                          <a:cs typeface="Times New Roman" pitchFamily="18" charset="0"/>
                        </a:rPr>
                        <a:t> </a:t>
                      </a:r>
                      <a:r>
                        <a:rPr sz="1600" spc="-25" dirty="0">
                          <a:latin typeface="Times New Roman" pitchFamily="18" charset="0"/>
                          <a:cs typeface="Times New Roman" pitchFamily="18" charset="0"/>
                        </a:rPr>
                        <a:t>(Yes/No)</a:t>
                      </a:r>
                      <a:endParaRPr sz="1600" b="1">
                        <a:latin typeface="Times New Roman" pitchFamily="18" charset="0"/>
                        <a:cs typeface="Times New Roman" pitchFamily="18" charset="0"/>
                      </a:endParaRPr>
                    </a:p>
                  </a:txBody>
                  <a:tcPr marL="0" marR="0" marT="1181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35"/>
                        </a:spcBef>
                      </a:pPr>
                      <a:endParaRPr sz="2450">
                        <a:latin typeface="Times New Roman" pitchFamily="18" charset="0"/>
                        <a:cs typeface="Times New Roman" pitchFamily="18" charset="0"/>
                      </a:endParaRPr>
                    </a:p>
                    <a:p>
                      <a:pPr marL="810895" marR="192405" indent="-609600" algn="ctr">
                        <a:lnSpc>
                          <a:spcPct val="100000"/>
                        </a:lnSpc>
                      </a:pPr>
                      <a:r>
                        <a:rPr sz="1600" spc="-50">
                          <a:latin typeface="Times New Roman" pitchFamily="18" charset="0"/>
                          <a:cs typeface="Times New Roman" pitchFamily="18" charset="0"/>
                        </a:rPr>
                        <a:t>Year </a:t>
                      </a:r>
                      <a:r>
                        <a:rPr sz="1600" spc="-5">
                          <a:latin typeface="Times New Roman" pitchFamily="18" charset="0"/>
                          <a:cs typeface="Times New Roman" pitchFamily="18" charset="0"/>
                        </a:rPr>
                        <a:t>of</a:t>
                      </a:r>
                      <a:r>
                        <a:rPr lang="en-US" sz="1600" spc="-15" baseline="0" dirty="0">
                          <a:latin typeface="Times New Roman" pitchFamily="18" charset="0"/>
                          <a:cs typeface="Times New Roman" pitchFamily="18" charset="0"/>
                        </a:rPr>
                        <a:t> </a:t>
                      </a:r>
                      <a:r>
                        <a:rPr sz="1600" spc="-5">
                          <a:latin typeface="Times New Roman" pitchFamily="18" charset="0"/>
                          <a:cs typeface="Times New Roman" pitchFamily="18" charset="0"/>
                        </a:rPr>
                        <a:t>revision</a:t>
                      </a:r>
                      <a:r>
                        <a:rPr sz="1600" spc="-20">
                          <a:latin typeface="Times New Roman" pitchFamily="18" charset="0"/>
                          <a:cs typeface="Times New Roman" pitchFamily="18" charset="0"/>
                        </a:rPr>
                        <a:t> </a:t>
                      </a:r>
                      <a:r>
                        <a:rPr sz="1600" spc="-5" dirty="0">
                          <a:latin typeface="Times New Roman" pitchFamily="18" charset="0"/>
                          <a:cs typeface="Times New Roman" pitchFamily="18" charset="0"/>
                        </a:rPr>
                        <a:t>(if </a:t>
                      </a:r>
                      <a:r>
                        <a:rPr sz="1600" spc="-385" dirty="0">
                          <a:latin typeface="Times New Roman" pitchFamily="18" charset="0"/>
                          <a:cs typeface="Times New Roman" pitchFamily="18" charset="0"/>
                        </a:rPr>
                        <a:t> </a:t>
                      </a:r>
                      <a:r>
                        <a:rPr sz="1600" spc="-5" dirty="0">
                          <a:latin typeface="Times New Roman" pitchFamily="18" charset="0"/>
                          <a:cs typeface="Times New Roman" pitchFamily="18" charset="0"/>
                        </a:rPr>
                        <a:t>any)</a:t>
                      </a:r>
                      <a:endParaRPr sz="1600" b="1">
                        <a:latin typeface="Times New Roman" pitchFamily="18" charset="0"/>
                        <a:cs typeface="Times New Roman" pitchFamily="18" charset="0"/>
                      </a:endParaRPr>
                    </a:p>
                  </a:txBody>
                  <a:tcPr marL="0" marR="0" marT="44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1061310">
                <a:tc rowSpan="2">
                  <a:txBody>
                    <a:bodyPr/>
                    <a:lstStyle/>
                    <a:p>
                      <a:pPr algn="ctr">
                        <a:lnSpc>
                          <a:spcPct val="100000"/>
                        </a:lnSpc>
                      </a:pPr>
                      <a:r>
                        <a:rPr lang="en-US" sz="1600" dirty="0">
                          <a:latin typeface="Times New Roman" pitchFamily="18" charset="0"/>
                          <a:cs typeface="Times New Roman" pitchFamily="18" charset="0"/>
                        </a:rPr>
                        <a:t>3-1-02</a:t>
                      </a:r>
                    </a:p>
                    <a:p>
                      <a:pPr algn="ctr">
                        <a:lnSpc>
                          <a:spcPct val="100000"/>
                        </a:lnSpc>
                      </a:pPr>
                      <a:endParaRPr lang="en-US" sz="1600" dirty="0">
                        <a:latin typeface="Times New Roman" pitchFamily="18" charset="0"/>
                        <a:cs typeface="Times New Roman" pitchFamily="18" charset="0"/>
                      </a:endParaRPr>
                    </a:p>
                    <a:p>
                      <a:pPr marL="0" marR="0" indent="0" algn="ctr" defTabSz="914400" eaLnBrk="1" fontAlgn="auto" latinLnBrk="0" hangingPunct="1">
                        <a:lnSpc>
                          <a:spcPct val="100000"/>
                        </a:lnSpc>
                        <a:spcBef>
                          <a:spcPts val="0"/>
                        </a:spcBef>
                        <a:spcAft>
                          <a:spcPts val="0"/>
                        </a:spcAft>
                        <a:buClrTx/>
                        <a:buSzTx/>
                        <a:buFontTx/>
                        <a:buNone/>
                        <a:tabLst/>
                        <a:defRPr/>
                      </a:pPr>
                      <a:r>
                        <a:rPr lang="en-US" sz="1600" dirty="0">
                          <a:latin typeface="Times New Roman" pitchFamily="18" charset="0"/>
                          <a:cs typeface="Times New Roman" pitchFamily="18" charset="0"/>
                        </a:rPr>
                        <a:t>3-1-03</a:t>
                      </a:r>
                    </a:p>
                    <a:p>
                      <a:pPr marL="0" marR="0" indent="0" algn="ctr" defTabSz="914400" eaLnBrk="1" fontAlgn="auto" latinLnBrk="0" hangingPunct="1">
                        <a:lnSpc>
                          <a:spcPct val="100000"/>
                        </a:lnSpc>
                        <a:spcBef>
                          <a:spcPts val="0"/>
                        </a:spcBef>
                        <a:spcAft>
                          <a:spcPts val="0"/>
                        </a:spcAft>
                        <a:buClrTx/>
                        <a:buSzTx/>
                        <a:buFontTx/>
                        <a:buNone/>
                        <a:tabLst/>
                        <a:defRPr/>
                      </a:pPr>
                      <a:endParaRPr lang="en-US" sz="1600" dirty="0">
                        <a:latin typeface="Times New Roman" pitchFamily="18" charset="0"/>
                        <a:cs typeface="Times New Roman" pitchFamily="18" charset="0"/>
                      </a:endParaRPr>
                    </a:p>
                    <a:p>
                      <a:pPr marL="0" marR="0" indent="0" algn="ctr" defTabSz="914400" eaLnBrk="1" fontAlgn="auto" latinLnBrk="0" hangingPunct="1">
                        <a:lnSpc>
                          <a:spcPct val="100000"/>
                        </a:lnSpc>
                        <a:spcBef>
                          <a:spcPts val="0"/>
                        </a:spcBef>
                        <a:spcAft>
                          <a:spcPts val="0"/>
                        </a:spcAft>
                        <a:buClrTx/>
                        <a:buSzTx/>
                        <a:buFontTx/>
                        <a:buNone/>
                        <a:tabLst/>
                        <a:defRPr/>
                      </a:pPr>
                      <a:r>
                        <a:rPr lang="en-US" sz="1600" dirty="0">
                          <a:latin typeface="Times New Roman" pitchFamily="18" charset="0"/>
                          <a:cs typeface="Times New Roman" pitchFamily="18" charset="0"/>
                        </a:rPr>
                        <a:t>3-1-05</a:t>
                      </a:r>
                    </a:p>
                    <a:p>
                      <a:pPr marL="0" marR="0" indent="0" algn="ctr" defTabSz="914400" eaLnBrk="1" fontAlgn="auto" latinLnBrk="0" hangingPunct="1">
                        <a:lnSpc>
                          <a:spcPct val="100000"/>
                        </a:lnSpc>
                        <a:spcBef>
                          <a:spcPts val="0"/>
                        </a:spcBef>
                        <a:spcAft>
                          <a:spcPts val="0"/>
                        </a:spcAft>
                        <a:buClrTx/>
                        <a:buSzTx/>
                        <a:buFontTx/>
                        <a:buNone/>
                        <a:tabLst/>
                        <a:defRPr/>
                      </a:pPr>
                      <a:endParaRPr lang="en-US" sz="1600" dirty="0">
                        <a:latin typeface="Times New Roman" pitchFamily="18" charset="0"/>
                        <a:cs typeface="Times New Roman" pitchFamily="18" charset="0"/>
                      </a:endParaRPr>
                    </a:p>
                    <a:p>
                      <a:pPr marL="0" marR="0" indent="0" algn="ctr" defTabSz="914400" eaLnBrk="1" fontAlgn="auto" latinLnBrk="0" hangingPunct="1">
                        <a:lnSpc>
                          <a:spcPct val="100000"/>
                        </a:lnSpc>
                        <a:spcBef>
                          <a:spcPts val="0"/>
                        </a:spcBef>
                        <a:spcAft>
                          <a:spcPts val="0"/>
                        </a:spcAft>
                        <a:buClrTx/>
                        <a:buSzTx/>
                        <a:buFontTx/>
                        <a:buNone/>
                        <a:tabLst/>
                        <a:defRPr/>
                      </a:pPr>
                      <a:r>
                        <a:rPr lang="en-US" sz="1600" dirty="0">
                          <a:latin typeface="Times New Roman" pitchFamily="18" charset="0"/>
                          <a:cs typeface="Times New Roman" pitchFamily="18" charset="0"/>
                        </a:rPr>
                        <a:t>3-1-06</a:t>
                      </a:r>
                      <a:endParaRPr lang="en-US" sz="1600" b="0" dirty="0">
                        <a:solidFill>
                          <a:srgbClr val="0000FF"/>
                        </a:solidFill>
                        <a:latin typeface="Times New Roman" pitchFamily="18" charset="0"/>
                        <a:cs typeface="Times New Roman"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127000">
                        <a:lnSpc>
                          <a:spcPct val="100000"/>
                        </a:lnSpc>
                        <a:spcBef>
                          <a:spcPts val="1000"/>
                        </a:spcBef>
                      </a:pPr>
                      <a:r>
                        <a:rPr lang="en-US" sz="1600" spc="-5" dirty="0">
                          <a:latin typeface="Times New Roman" pitchFamily="18" charset="0"/>
                          <a:cs typeface="Times New Roman" pitchFamily="18" charset="0"/>
                        </a:rPr>
                        <a:t>B. Tech. (Chemical Engineering)</a:t>
                      </a:r>
                    </a:p>
                    <a:p>
                      <a:pPr marL="127000" marR="0" indent="0" defTabSz="914400" eaLnBrk="1" fontAlgn="auto" latinLnBrk="0" hangingPunct="1">
                        <a:lnSpc>
                          <a:spcPct val="100000"/>
                        </a:lnSpc>
                        <a:spcBef>
                          <a:spcPts val="1000"/>
                        </a:spcBef>
                        <a:spcAft>
                          <a:spcPts val="0"/>
                        </a:spcAft>
                        <a:buClrTx/>
                        <a:buSzTx/>
                        <a:buFontTx/>
                        <a:buNone/>
                        <a:tabLst/>
                        <a:defRPr/>
                      </a:pPr>
                      <a:r>
                        <a:rPr lang="en-US" sz="1600" spc="-5" dirty="0">
                          <a:latin typeface="Times New Roman" pitchFamily="18" charset="0"/>
                          <a:cs typeface="Times New Roman" pitchFamily="18" charset="0"/>
                        </a:rPr>
                        <a:t>B. Tech. (Chemical Engineering with Petroleum Engineering as an Elective) </a:t>
                      </a:r>
                    </a:p>
                    <a:p>
                      <a:pPr marL="127000" marR="0" indent="0" defTabSz="914400" eaLnBrk="1" fontAlgn="auto" latinLnBrk="0" hangingPunct="1">
                        <a:lnSpc>
                          <a:spcPct val="100000"/>
                        </a:lnSpc>
                        <a:spcBef>
                          <a:spcPts val="1000"/>
                        </a:spcBef>
                        <a:spcAft>
                          <a:spcPts val="0"/>
                        </a:spcAft>
                        <a:buClrTx/>
                        <a:buSzTx/>
                        <a:buFontTx/>
                        <a:buNone/>
                        <a:tabLst/>
                        <a:defRPr/>
                      </a:pPr>
                      <a:r>
                        <a:rPr lang="en-US" sz="1600" spc="-5" dirty="0" err="1">
                          <a:latin typeface="Times New Roman" pitchFamily="18" charset="0"/>
                          <a:cs typeface="Times New Roman" pitchFamily="18" charset="0"/>
                        </a:rPr>
                        <a:t>B.Tech</a:t>
                      </a:r>
                      <a:r>
                        <a:rPr lang="en-US" sz="1600" spc="-5" dirty="0">
                          <a:latin typeface="Times New Roman" pitchFamily="18" charset="0"/>
                          <a:cs typeface="Times New Roman" pitchFamily="18" charset="0"/>
                        </a:rPr>
                        <a:t>. (Chemical Engineering with Ceramic</a:t>
                      </a:r>
                      <a:r>
                        <a:rPr lang="en-US" sz="1600" spc="-5" baseline="0" dirty="0">
                          <a:latin typeface="Times New Roman" pitchFamily="18" charset="0"/>
                          <a:cs typeface="Times New Roman" pitchFamily="18" charset="0"/>
                        </a:rPr>
                        <a:t> Technology </a:t>
                      </a:r>
                      <a:r>
                        <a:rPr lang="en-US" sz="1600" spc="-5" dirty="0">
                          <a:latin typeface="Times New Roman" pitchFamily="18" charset="0"/>
                          <a:cs typeface="Times New Roman" pitchFamily="18" charset="0"/>
                        </a:rPr>
                        <a:t>as an Elective)</a:t>
                      </a:r>
                    </a:p>
                    <a:p>
                      <a:pPr marL="127000">
                        <a:lnSpc>
                          <a:spcPct val="100000"/>
                        </a:lnSpc>
                        <a:spcBef>
                          <a:spcPts val="1000"/>
                        </a:spcBef>
                      </a:pPr>
                      <a:r>
                        <a:rPr lang="en-US" sz="1600" spc="-5" dirty="0" err="1">
                          <a:latin typeface="Times New Roman" pitchFamily="18" charset="0"/>
                          <a:cs typeface="Times New Roman" pitchFamily="18" charset="0"/>
                        </a:rPr>
                        <a:t>B.Tech</a:t>
                      </a:r>
                      <a:r>
                        <a:rPr lang="en-US" sz="1600" spc="-5" dirty="0">
                          <a:latin typeface="Times New Roman" pitchFamily="18" charset="0"/>
                          <a:cs typeface="Times New Roman" pitchFamily="18" charset="0"/>
                        </a:rPr>
                        <a:t>.(Biotechnology)</a:t>
                      </a:r>
                      <a:endParaRPr sz="1600" b="0" spc="-5">
                        <a:solidFill>
                          <a:srgbClr val="0000FF"/>
                        </a:solidFill>
                        <a:latin typeface="Times New Roman" pitchFamily="18" charset="0"/>
                        <a:ea typeface="+mn-ea"/>
                        <a:cs typeface="Times New Roman"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1270" algn="ctr">
                        <a:lnSpc>
                          <a:spcPct val="100000"/>
                        </a:lnSpc>
                        <a:spcBef>
                          <a:spcPts val="1275"/>
                        </a:spcBef>
                      </a:pPr>
                      <a:endParaRPr lang="en-US" sz="1600" dirty="0">
                        <a:latin typeface="Times New Roman" pitchFamily="18" charset="0"/>
                        <a:cs typeface="Times New Roman" pitchFamily="18" charset="0"/>
                      </a:endParaRPr>
                    </a:p>
                    <a:p>
                      <a:pPr marL="1270" algn="ctr">
                        <a:lnSpc>
                          <a:spcPct val="100000"/>
                        </a:lnSpc>
                        <a:spcBef>
                          <a:spcPts val="1275"/>
                        </a:spcBef>
                      </a:pPr>
                      <a:endParaRPr lang="en-US" sz="1600" dirty="0">
                        <a:latin typeface="Times New Roman" pitchFamily="18" charset="0"/>
                        <a:cs typeface="Times New Roman" pitchFamily="18" charset="0"/>
                      </a:endParaRPr>
                    </a:p>
                    <a:p>
                      <a:pPr marL="1270" algn="ctr">
                        <a:lnSpc>
                          <a:spcPct val="100000"/>
                        </a:lnSpc>
                        <a:spcBef>
                          <a:spcPts val="1275"/>
                        </a:spcBef>
                      </a:pPr>
                      <a:r>
                        <a:rPr lang="en-US" sz="1600" dirty="0">
                          <a:latin typeface="Times New Roman" pitchFamily="18" charset="0"/>
                          <a:cs typeface="Times New Roman" pitchFamily="18" charset="0"/>
                        </a:rPr>
                        <a:t>2015-16</a:t>
                      </a:r>
                      <a:endParaRPr lang="en-US" sz="1600" b="0" dirty="0">
                        <a:solidFill>
                          <a:srgbClr val="0000FF"/>
                        </a:solidFill>
                        <a:latin typeface="Times New Roman" pitchFamily="18" charset="0"/>
                        <a:cs typeface="Times New Roman"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100000"/>
                        </a:lnSpc>
                        <a:spcBef>
                          <a:spcPts val="1000"/>
                        </a:spcBef>
                      </a:pPr>
                      <a:endParaRPr lang="en-US" sz="1700" spc="-5" dirty="0">
                        <a:latin typeface="Times New Roman" pitchFamily="18" charset="0"/>
                        <a:cs typeface="Times New Roman" pitchFamily="18" charset="0"/>
                      </a:endParaRPr>
                    </a:p>
                    <a:p>
                      <a:pPr algn="ctr">
                        <a:lnSpc>
                          <a:spcPct val="100000"/>
                        </a:lnSpc>
                        <a:spcBef>
                          <a:spcPts val="1000"/>
                        </a:spcBef>
                      </a:pPr>
                      <a:endParaRPr lang="en-US" sz="1700" spc="-5" dirty="0">
                        <a:latin typeface="Times New Roman" pitchFamily="18" charset="0"/>
                        <a:cs typeface="Times New Roman" pitchFamily="18" charset="0"/>
                      </a:endParaRPr>
                    </a:p>
                    <a:p>
                      <a:pPr algn="ctr">
                        <a:lnSpc>
                          <a:spcPct val="100000"/>
                        </a:lnSpc>
                        <a:spcBef>
                          <a:spcPts val="1000"/>
                        </a:spcBef>
                      </a:pPr>
                      <a:r>
                        <a:rPr sz="1600" spc="-5">
                          <a:latin typeface="Times New Roman" pitchFamily="18" charset="0"/>
                          <a:cs typeface="Times New Roman" pitchFamily="18" charset="0"/>
                        </a:rPr>
                        <a:t>YES</a:t>
                      </a:r>
                      <a:endParaRPr sz="1600" b="0">
                        <a:solidFill>
                          <a:srgbClr val="0000FF"/>
                        </a:solidFill>
                        <a:latin typeface="Times New Roman" pitchFamily="18" charset="0"/>
                        <a:cs typeface="Times New Roman"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540" algn="ctr">
                        <a:lnSpc>
                          <a:spcPct val="100000"/>
                        </a:lnSpc>
                        <a:spcBef>
                          <a:spcPts val="880"/>
                        </a:spcBef>
                      </a:pPr>
                      <a:endParaRPr lang="en-US" sz="1600" spc="-5" dirty="0">
                        <a:latin typeface="Times New Roman" pitchFamily="18" charset="0"/>
                        <a:cs typeface="Times New Roman" pitchFamily="18" charset="0"/>
                      </a:endParaRPr>
                    </a:p>
                    <a:p>
                      <a:pPr marL="2540" algn="ctr">
                        <a:lnSpc>
                          <a:spcPct val="100000"/>
                        </a:lnSpc>
                        <a:spcBef>
                          <a:spcPts val="880"/>
                        </a:spcBef>
                      </a:pPr>
                      <a:r>
                        <a:rPr sz="1600" spc="-5">
                          <a:latin typeface="Times New Roman" pitchFamily="18" charset="0"/>
                          <a:cs typeface="Times New Roman" pitchFamily="18" charset="0"/>
                        </a:rPr>
                        <a:t>2019-20</a:t>
                      </a:r>
                      <a:endParaRPr sz="1600" b="0">
                        <a:solidFill>
                          <a:srgbClr val="0000FF"/>
                        </a:solidFill>
                        <a:latin typeface="Times New Roman" pitchFamily="18" charset="0"/>
                        <a:cs typeface="Times New Roman" pitchFamily="18" charset="0"/>
                      </a:endParaRPr>
                    </a:p>
                  </a:txBody>
                  <a:tcPr marL="0" marR="0" marT="1117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691290">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tc>
                  <a:txBody>
                    <a:bodyPr/>
                    <a:lstStyle/>
                    <a:p>
                      <a:pPr marL="2540" marR="0" indent="0" algn="ctr" defTabSz="914400" eaLnBrk="1" fontAlgn="auto" latinLnBrk="0" hangingPunct="1">
                        <a:lnSpc>
                          <a:spcPct val="100000"/>
                        </a:lnSpc>
                        <a:spcBef>
                          <a:spcPts val="880"/>
                        </a:spcBef>
                        <a:spcAft>
                          <a:spcPts val="0"/>
                        </a:spcAft>
                        <a:buClrTx/>
                        <a:buSzTx/>
                        <a:buFontTx/>
                        <a:buNone/>
                        <a:tabLst/>
                        <a:defRPr/>
                      </a:pPr>
                      <a:r>
                        <a:rPr lang="en-US" sz="1600" dirty="0">
                          <a:latin typeface="Times New Roman" pitchFamily="18" charset="0"/>
                          <a:cs typeface="Times New Roman" pitchFamily="18" charset="0"/>
                        </a:rPr>
                        <a:t>2020-21</a:t>
                      </a:r>
                      <a:endParaRPr lang="en-US" sz="1600" b="0" dirty="0">
                        <a:solidFill>
                          <a:srgbClr val="0000FF"/>
                        </a:solidFill>
                        <a:latin typeface="Times New Roman" pitchFamily="18" charset="0"/>
                        <a:cs typeface="Times New Roman" pitchFamily="18" charset="0"/>
                      </a:endParaRPr>
                    </a:p>
                  </a:txBody>
                  <a:tcPr marL="0" marR="0" marT="1117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805200">
                <a:tc>
                  <a:txBody>
                    <a:bodyPr/>
                    <a:lstStyle/>
                    <a:p>
                      <a:pPr marL="0" marR="0" indent="0" algn="ctr" defTabSz="914400" eaLnBrk="1" fontAlgn="auto" latinLnBrk="0" hangingPunct="1">
                        <a:lnSpc>
                          <a:spcPct val="100000"/>
                        </a:lnSpc>
                        <a:spcBef>
                          <a:spcPts val="1000"/>
                        </a:spcBef>
                        <a:spcAft>
                          <a:spcPts val="0"/>
                        </a:spcAft>
                        <a:buClrTx/>
                        <a:buSzTx/>
                        <a:buFontTx/>
                        <a:buNone/>
                        <a:tabLst/>
                        <a:defRPr/>
                      </a:pPr>
                      <a:r>
                        <a:rPr lang="en-US" sz="1600" dirty="0">
                          <a:latin typeface="Times New Roman" pitchFamily="18" charset="0"/>
                          <a:cs typeface="Times New Roman" pitchFamily="18" charset="0"/>
                        </a:rPr>
                        <a:t>3-1-02</a:t>
                      </a:r>
                    </a:p>
                    <a:p>
                      <a:pPr marL="0" marR="0" indent="0" algn="ctr" defTabSz="914400" eaLnBrk="1" fontAlgn="auto" latinLnBrk="0" hangingPunct="1">
                        <a:lnSpc>
                          <a:spcPct val="100000"/>
                        </a:lnSpc>
                        <a:spcBef>
                          <a:spcPts val="1000"/>
                        </a:spcBef>
                        <a:spcAft>
                          <a:spcPts val="0"/>
                        </a:spcAft>
                        <a:buClrTx/>
                        <a:buSzTx/>
                        <a:buFontTx/>
                        <a:buNone/>
                        <a:tabLst/>
                        <a:defRPr/>
                      </a:pPr>
                      <a:r>
                        <a:rPr lang="en-US" sz="1600" dirty="0">
                          <a:latin typeface="Times New Roman" pitchFamily="18" charset="0"/>
                          <a:cs typeface="Times New Roman" pitchFamily="18" charset="0"/>
                        </a:rPr>
                        <a:t>3-1-06</a:t>
                      </a:r>
                      <a:endParaRPr lang="en-US" sz="1600" b="0" dirty="0">
                        <a:solidFill>
                          <a:srgbClr val="0000FF"/>
                        </a:solidFill>
                        <a:latin typeface="Times New Roman" pitchFamily="18" charset="0"/>
                        <a:ea typeface="+mn-ea"/>
                        <a:cs typeface="Times New Roman" pitchFamily="18" charset="0"/>
                      </a:endParaRPr>
                    </a:p>
                  </a:txBody>
                  <a:tcPr marL="0" marR="0" marT="1619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7000" marR="179705" indent="-521334" algn="l" defTabSz="914400" eaLnBrk="1" fontAlgn="auto" latinLnBrk="0" hangingPunct="1">
                        <a:lnSpc>
                          <a:spcPct val="100000"/>
                        </a:lnSpc>
                        <a:spcBef>
                          <a:spcPts val="1000"/>
                        </a:spcBef>
                        <a:spcAft>
                          <a:spcPts val="0"/>
                        </a:spcAft>
                        <a:buClrTx/>
                        <a:buSzTx/>
                        <a:buFontTx/>
                        <a:buNone/>
                        <a:tabLst/>
                        <a:defRPr/>
                      </a:pPr>
                      <a:r>
                        <a:rPr lang="en-US" sz="1600" spc="-5" dirty="0">
                          <a:latin typeface="Times New Roman" pitchFamily="18" charset="0"/>
                          <a:cs typeface="Times New Roman" pitchFamily="18" charset="0"/>
                        </a:rPr>
                        <a:t>   B. Tech. (Chemical Engineering)</a:t>
                      </a:r>
                    </a:p>
                    <a:p>
                      <a:pPr marL="127000" marR="179705" indent="-521334" defTabSz="914400" eaLnBrk="1" fontAlgn="auto" latinLnBrk="0" hangingPunct="1">
                        <a:lnSpc>
                          <a:spcPct val="100000"/>
                        </a:lnSpc>
                        <a:spcBef>
                          <a:spcPts val="1000"/>
                        </a:spcBef>
                        <a:spcAft>
                          <a:spcPts val="0"/>
                        </a:spcAft>
                        <a:buClrTx/>
                        <a:buSzTx/>
                        <a:buFontTx/>
                        <a:buNone/>
                        <a:tabLst/>
                        <a:defRPr/>
                      </a:pPr>
                      <a:r>
                        <a:rPr lang="en-US" sz="1600" spc="-5" dirty="0">
                          <a:latin typeface="Times New Roman" pitchFamily="18" charset="0"/>
                          <a:cs typeface="Times New Roman" pitchFamily="18" charset="0"/>
                        </a:rPr>
                        <a:t>   </a:t>
                      </a:r>
                      <a:r>
                        <a:rPr lang="en-US" sz="1600" spc="-5" dirty="0" err="1">
                          <a:latin typeface="Times New Roman" pitchFamily="18" charset="0"/>
                          <a:cs typeface="Times New Roman" pitchFamily="18" charset="0"/>
                        </a:rPr>
                        <a:t>B.Tech</a:t>
                      </a:r>
                      <a:r>
                        <a:rPr lang="en-US" sz="1600" spc="-5" dirty="0">
                          <a:latin typeface="Times New Roman" pitchFamily="18" charset="0"/>
                          <a:cs typeface="Times New Roman" pitchFamily="18" charset="0"/>
                        </a:rPr>
                        <a:t>. (Biotechnology)</a:t>
                      </a:r>
                      <a:endParaRPr lang="en-US" sz="1600" b="0" spc="-5" dirty="0">
                        <a:solidFill>
                          <a:srgbClr val="0000FF"/>
                        </a:solidFill>
                        <a:latin typeface="Times New Roman" pitchFamily="18" charset="0"/>
                        <a:ea typeface="+mn-ea"/>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70" algn="ctr">
                        <a:lnSpc>
                          <a:spcPct val="100000"/>
                        </a:lnSpc>
                        <a:spcBef>
                          <a:spcPts val="1275"/>
                        </a:spcBef>
                      </a:pPr>
                      <a:r>
                        <a:rPr sz="1600">
                          <a:latin typeface="Times New Roman" pitchFamily="18" charset="0"/>
                          <a:cs typeface="Times New Roman" pitchFamily="18" charset="0"/>
                        </a:rPr>
                        <a:t>20</a:t>
                      </a:r>
                      <a:r>
                        <a:rPr lang="en-US" sz="1600" dirty="0">
                          <a:latin typeface="Times New Roman" pitchFamily="18" charset="0"/>
                          <a:cs typeface="Times New Roman" pitchFamily="18" charset="0"/>
                        </a:rPr>
                        <a:t>20</a:t>
                      </a:r>
                      <a:r>
                        <a:rPr sz="1600">
                          <a:latin typeface="Times New Roman" pitchFamily="18" charset="0"/>
                          <a:cs typeface="Times New Roman" pitchFamily="18" charset="0"/>
                        </a:rPr>
                        <a:t>-</a:t>
                      </a:r>
                      <a:r>
                        <a:rPr lang="en-US" sz="1600" dirty="0">
                          <a:latin typeface="Times New Roman" pitchFamily="18" charset="0"/>
                          <a:cs typeface="Times New Roman" pitchFamily="18" charset="0"/>
                        </a:rPr>
                        <a:t>21</a:t>
                      </a:r>
                      <a:endParaRPr sz="1600" b="0">
                        <a:solidFill>
                          <a:srgbClr val="0000FF"/>
                        </a:solidFill>
                        <a:latin typeface="Times New Roman" pitchFamily="18" charset="0"/>
                        <a:cs typeface="Times New Roman" pitchFamily="18" charset="0"/>
                      </a:endParaRPr>
                    </a:p>
                  </a:txBody>
                  <a:tcPr marL="0" marR="0" marT="1619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1275"/>
                        </a:spcBef>
                      </a:pPr>
                      <a:r>
                        <a:rPr sz="1600" spc="-5" dirty="0">
                          <a:latin typeface="Times New Roman" pitchFamily="18" charset="0"/>
                          <a:cs typeface="Times New Roman" pitchFamily="18" charset="0"/>
                        </a:rPr>
                        <a:t>YES</a:t>
                      </a:r>
                      <a:endParaRPr sz="1600" b="0">
                        <a:solidFill>
                          <a:srgbClr val="0000FF"/>
                        </a:solidFill>
                        <a:latin typeface="Times New Roman" pitchFamily="18" charset="0"/>
                        <a:cs typeface="Times New Roman" pitchFamily="18" charset="0"/>
                      </a:endParaRPr>
                    </a:p>
                  </a:txBody>
                  <a:tcPr marL="0" marR="0" marT="1619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540" algn="ctr">
                        <a:lnSpc>
                          <a:spcPct val="100000"/>
                        </a:lnSpc>
                        <a:spcBef>
                          <a:spcPts val="1275"/>
                        </a:spcBef>
                      </a:pPr>
                      <a:r>
                        <a:rPr sz="1600">
                          <a:latin typeface="Times New Roman" pitchFamily="18" charset="0"/>
                          <a:cs typeface="Times New Roman" pitchFamily="18" charset="0"/>
                        </a:rPr>
                        <a:t>20</a:t>
                      </a:r>
                      <a:r>
                        <a:rPr lang="en-US" sz="1600" dirty="0">
                          <a:latin typeface="Times New Roman" pitchFamily="18" charset="0"/>
                          <a:cs typeface="Times New Roman" pitchFamily="18" charset="0"/>
                        </a:rPr>
                        <a:t>21</a:t>
                      </a:r>
                      <a:r>
                        <a:rPr sz="1600">
                          <a:latin typeface="Times New Roman" pitchFamily="18" charset="0"/>
                          <a:cs typeface="Times New Roman" pitchFamily="18" charset="0"/>
                        </a:rPr>
                        <a:t>-2</a:t>
                      </a:r>
                      <a:r>
                        <a:rPr lang="en-US" sz="1600" dirty="0">
                          <a:latin typeface="Times New Roman" pitchFamily="18" charset="0"/>
                          <a:cs typeface="Times New Roman" pitchFamily="18" charset="0"/>
                        </a:rPr>
                        <a:t>2</a:t>
                      </a:r>
                      <a:endParaRPr sz="1600" b="0">
                        <a:solidFill>
                          <a:srgbClr val="0000FF"/>
                        </a:solidFill>
                        <a:latin typeface="Times New Roman" pitchFamily="18" charset="0"/>
                        <a:cs typeface="Times New Roman" pitchFamily="18" charset="0"/>
                      </a:endParaRPr>
                    </a:p>
                  </a:txBody>
                  <a:tcPr marL="0" marR="0" marT="1619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976709">
                <a:tc rowSpan="2">
                  <a:txBody>
                    <a:bodyPr/>
                    <a:lstStyle/>
                    <a:p>
                      <a:pPr algn="ctr">
                        <a:lnSpc>
                          <a:spcPct val="100000"/>
                        </a:lnSpc>
                        <a:spcBef>
                          <a:spcPts val="1275"/>
                        </a:spcBef>
                      </a:pPr>
                      <a:r>
                        <a:rPr lang="en-US" sz="1600" dirty="0">
                          <a:latin typeface="Times New Roman" pitchFamily="18" charset="0"/>
                          <a:cs typeface="Times New Roman" pitchFamily="18" charset="0"/>
                        </a:rPr>
                        <a:t>3-2-02</a:t>
                      </a:r>
                    </a:p>
                    <a:p>
                      <a:pPr algn="ctr">
                        <a:lnSpc>
                          <a:spcPct val="100000"/>
                        </a:lnSpc>
                        <a:spcBef>
                          <a:spcPts val="1275"/>
                        </a:spcBef>
                      </a:pPr>
                      <a:r>
                        <a:rPr lang="en-US" sz="1600" dirty="0">
                          <a:latin typeface="Times New Roman" pitchFamily="18" charset="0"/>
                          <a:cs typeface="Times New Roman" pitchFamily="18" charset="0"/>
                        </a:rPr>
                        <a:t>3-2-06</a:t>
                      </a:r>
                    </a:p>
                    <a:p>
                      <a:pPr algn="ctr">
                        <a:lnSpc>
                          <a:spcPct val="100000"/>
                        </a:lnSpc>
                        <a:spcBef>
                          <a:spcPts val="1275"/>
                        </a:spcBef>
                      </a:pPr>
                      <a:r>
                        <a:rPr lang="en-US" sz="1600" dirty="0">
                          <a:latin typeface="Times New Roman" pitchFamily="18" charset="0"/>
                          <a:cs typeface="Times New Roman" pitchFamily="18" charset="0"/>
                        </a:rPr>
                        <a:t>3-2-05</a:t>
                      </a:r>
                    </a:p>
                    <a:p>
                      <a:pPr algn="ctr">
                        <a:lnSpc>
                          <a:spcPct val="100000"/>
                        </a:lnSpc>
                        <a:spcBef>
                          <a:spcPts val="1275"/>
                        </a:spcBef>
                      </a:pPr>
                      <a:r>
                        <a:rPr lang="en-US" sz="1600" dirty="0">
                          <a:latin typeface="Times New Roman" pitchFamily="18" charset="0"/>
                          <a:cs typeface="Times New Roman" pitchFamily="18" charset="0"/>
                        </a:rPr>
                        <a:t>3-2-03</a:t>
                      </a:r>
                      <a:endParaRPr sz="1600" b="0">
                        <a:solidFill>
                          <a:srgbClr val="0000FF"/>
                        </a:solidFill>
                        <a:latin typeface="Times New Roman" pitchFamily="18" charset="0"/>
                        <a:cs typeface="Times New Roman" pitchFamily="18" charset="0"/>
                      </a:endParaRPr>
                    </a:p>
                  </a:txBody>
                  <a:tcPr marL="0" marR="0" marT="1619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127000" marR="179705" indent="-521334" algn="l" defTabSz="914400" eaLnBrk="1" fontAlgn="auto" latinLnBrk="0" hangingPunct="1">
                        <a:lnSpc>
                          <a:spcPct val="100000"/>
                        </a:lnSpc>
                        <a:spcBef>
                          <a:spcPts val="1000"/>
                        </a:spcBef>
                        <a:spcAft>
                          <a:spcPts val="0"/>
                        </a:spcAft>
                        <a:buClrTx/>
                        <a:buSzTx/>
                        <a:buFontTx/>
                        <a:buNone/>
                        <a:tabLst/>
                        <a:defRPr/>
                      </a:pPr>
                      <a:r>
                        <a:rPr lang="en-US" sz="1600" spc="-5" dirty="0">
                          <a:latin typeface="Times New Roman" pitchFamily="18" charset="0"/>
                          <a:cs typeface="Times New Roman" pitchFamily="18" charset="0"/>
                        </a:rPr>
                        <a:t>   M. Tech.(Chemical Engineering)</a:t>
                      </a:r>
                    </a:p>
                    <a:p>
                      <a:pPr marL="127000" marR="179705" indent="-521334" defTabSz="914400" eaLnBrk="1" fontAlgn="auto" latinLnBrk="0" hangingPunct="1">
                        <a:lnSpc>
                          <a:spcPct val="100000"/>
                        </a:lnSpc>
                        <a:spcBef>
                          <a:spcPts val="1000"/>
                        </a:spcBef>
                        <a:spcAft>
                          <a:spcPts val="0"/>
                        </a:spcAft>
                        <a:buClrTx/>
                        <a:buSzTx/>
                        <a:buFontTx/>
                        <a:buNone/>
                        <a:tabLst/>
                        <a:defRPr/>
                      </a:pPr>
                      <a:r>
                        <a:rPr lang="en-US" sz="1600" spc="-5" dirty="0">
                          <a:latin typeface="Times New Roman" pitchFamily="18" charset="0"/>
                          <a:cs typeface="Times New Roman" pitchFamily="18" charset="0"/>
                        </a:rPr>
                        <a:t>   </a:t>
                      </a:r>
                      <a:r>
                        <a:rPr lang="en-US" sz="1600" spc="-5" dirty="0" err="1">
                          <a:latin typeface="Times New Roman" pitchFamily="18" charset="0"/>
                          <a:cs typeface="Times New Roman" pitchFamily="18" charset="0"/>
                        </a:rPr>
                        <a:t>M.Tech</a:t>
                      </a:r>
                      <a:r>
                        <a:rPr lang="en-US" sz="1600" spc="-5" dirty="0">
                          <a:latin typeface="Times New Roman" pitchFamily="18" charset="0"/>
                          <a:cs typeface="Times New Roman" pitchFamily="18" charset="0"/>
                        </a:rPr>
                        <a:t>. (Biotechnology)</a:t>
                      </a:r>
                    </a:p>
                    <a:p>
                      <a:pPr marL="127000" marR="179705" indent="-521334" defTabSz="914400" eaLnBrk="1" fontAlgn="auto" latinLnBrk="0" hangingPunct="1">
                        <a:lnSpc>
                          <a:spcPct val="100000"/>
                        </a:lnSpc>
                        <a:spcBef>
                          <a:spcPts val="1000"/>
                        </a:spcBef>
                        <a:spcAft>
                          <a:spcPts val="0"/>
                        </a:spcAft>
                        <a:buClrTx/>
                        <a:buSzTx/>
                        <a:buFontTx/>
                        <a:buNone/>
                        <a:tabLst/>
                        <a:defRPr/>
                      </a:pPr>
                      <a:r>
                        <a:rPr lang="en-US" sz="1600" spc="-5" dirty="0">
                          <a:latin typeface="Times New Roman" pitchFamily="18" charset="0"/>
                          <a:cs typeface="Times New Roman" pitchFamily="18" charset="0"/>
                        </a:rPr>
                        <a:t>   </a:t>
                      </a:r>
                      <a:r>
                        <a:rPr lang="en-US" sz="1600" spc="-5" dirty="0" err="1">
                          <a:latin typeface="Times New Roman" pitchFamily="18" charset="0"/>
                          <a:cs typeface="Times New Roman" pitchFamily="18" charset="0"/>
                        </a:rPr>
                        <a:t>M.Tech</a:t>
                      </a:r>
                      <a:r>
                        <a:rPr lang="en-US" sz="1600" spc="-5" dirty="0">
                          <a:latin typeface="Times New Roman" pitchFamily="18" charset="0"/>
                          <a:cs typeface="Times New Roman" pitchFamily="18" charset="0"/>
                        </a:rPr>
                        <a:t>.</a:t>
                      </a:r>
                      <a:r>
                        <a:rPr lang="en-US" sz="1600" spc="-5" baseline="0" dirty="0">
                          <a:latin typeface="Times New Roman" pitchFamily="18" charset="0"/>
                          <a:cs typeface="Times New Roman" pitchFamily="18" charset="0"/>
                        </a:rPr>
                        <a:t> (Industrial Pollution Control Engineering)</a:t>
                      </a:r>
                    </a:p>
                    <a:p>
                      <a:pPr marL="127000" marR="179705" indent="-521334" defTabSz="914400" eaLnBrk="1" fontAlgn="auto" latinLnBrk="0" hangingPunct="1">
                        <a:lnSpc>
                          <a:spcPct val="100000"/>
                        </a:lnSpc>
                        <a:spcBef>
                          <a:spcPts val="1000"/>
                        </a:spcBef>
                        <a:spcAft>
                          <a:spcPts val="0"/>
                        </a:spcAft>
                        <a:buClrTx/>
                        <a:buSzTx/>
                        <a:buFontTx/>
                        <a:buNone/>
                        <a:tabLst/>
                        <a:defRPr/>
                      </a:pPr>
                      <a:r>
                        <a:rPr lang="en-US" sz="1600" spc="-5" dirty="0">
                          <a:latin typeface="Times New Roman" pitchFamily="18" charset="0"/>
                          <a:cs typeface="Times New Roman" pitchFamily="18" charset="0"/>
                        </a:rPr>
                        <a:t>   </a:t>
                      </a:r>
                      <a:r>
                        <a:rPr lang="en-US" sz="1600" spc="-5" dirty="0" err="1">
                          <a:latin typeface="Times New Roman" pitchFamily="18" charset="0"/>
                          <a:cs typeface="Times New Roman" pitchFamily="18" charset="0"/>
                        </a:rPr>
                        <a:t>M.Tech</a:t>
                      </a:r>
                      <a:r>
                        <a:rPr lang="en-US" sz="1600" spc="-5" dirty="0">
                          <a:latin typeface="Times New Roman" pitchFamily="18" charset="0"/>
                          <a:cs typeface="Times New Roman" pitchFamily="18" charset="0"/>
                        </a:rPr>
                        <a:t>.</a:t>
                      </a:r>
                      <a:r>
                        <a:rPr lang="en-US" sz="1600" spc="-5" baseline="0" dirty="0">
                          <a:latin typeface="Times New Roman" pitchFamily="18" charset="0"/>
                          <a:cs typeface="Times New Roman" pitchFamily="18" charset="0"/>
                        </a:rPr>
                        <a:t> (Mineral Process                     Engineering)</a:t>
                      </a:r>
                      <a:endParaRPr sz="1600" b="0">
                        <a:solidFill>
                          <a:srgbClr val="0000FF"/>
                        </a:solidFill>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1270" algn="ctr">
                        <a:lnSpc>
                          <a:spcPct val="100000"/>
                        </a:lnSpc>
                        <a:spcBef>
                          <a:spcPts val="1275"/>
                        </a:spcBef>
                      </a:pPr>
                      <a:endParaRPr lang="en-US" sz="1600" dirty="0">
                        <a:latin typeface="Times New Roman" pitchFamily="18" charset="0"/>
                        <a:cs typeface="Times New Roman" pitchFamily="18" charset="0"/>
                      </a:endParaRPr>
                    </a:p>
                    <a:p>
                      <a:pPr marL="1270" algn="ctr">
                        <a:lnSpc>
                          <a:spcPct val="100000"/>
                        </a:lnSpc>
                        <a:spcBef>
                          <a:spcPts val="1275"/>
                        </a:spcBef>
                      </a:pPr>
                      <a:r>
                        <a:rPr sz="1600">
                          <a:latin typeface="Times New Roman" pitchFamily="18" charset="0"/>
                          <a:cs typeface="Times New Roman" pitchFamily="18" charset="0"/>
                        </a:rPr>
                        <a:t>2015-16</a:t>
                      </a:r>
                      <a:endParaRPr sz="1600" b="0">
                        <a:solidFill>
                          <a:srgbClr val="0000FF"/>
                        </a:solidFill>
                        <a:latin typeface="Times New Roman" pitchFamily="18" charset="0"/>
                        <a:cs typeface="Times New Roman" pitchFamily="18" charset="0"/>
                      </a:endParaRPr>
                    </a:p>
                  </a:txBody>
                  <a:tcPr marL="0" marR="0" marT="1619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100000"/>
                        </a:lnSpc>
                        <a:spcBef>
                          <a:spcPts val="1275"/>
                        </a:spcBef>
                      </a:pPr>
                      <a:endParaRPr lang="en-US" sz="1600" spc="-5" dirty="0">
                        <a:latin typeface="Times New Roman" pitchFamily="18" charset="0"/>
                        <a:cs typeface="Times New Roman" pitchFamily="18" charset="0"/>
                      </a:endParaRPr>
                    </a:p>
                    <a:p>
                      <a:pPr algn="ctr">
                        <a:lnSpc>
                          <a:spcPct val="100000"/>
                        </a:lnSpc>
                        <a:spcBef>
                          <a:spcPts val="1275"/>
                        </a:spcBef>
                      </a:pPr>
                      <a:r>
                        <a:rPr sz="1600" spc="-5">
                          <a:latin typeface="Times New Roman" pitchFamily="18" charset="0"/>
                          <a:cs typeface="Times New Roman" pitchFamily="18" charset="0"/>
                        </a:rPr>
                        <a:t>YES</a:t>
                      </a:r>
                      <a:endParaRPr sz="1600" b="0">
                        <a:solidFill>
                          <a:srgbClr val="0000FF"/>
                        </a:solidFill>
                        <a:latin typeface="Times New Roman" pitchFamily="18" charset="0"/>
                        <a:cs typeface="Times New Roman" pitchFamily="18" charset="0"/>
                      </a:endParaRPr>
                    </a:p>
                  </a:txBody>
                  <a:tcPr marL="0" marR="0" marT="1619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540" algn="ctr">
                        <a:lnSpc>
                          <a:spcPct val="100000"/>
                        </a:lnSpc>
                        <a:spcBef>
                          <a:spcPts val="1275"/>
                        </a:spcBef>
                      </a:pPr>
                      <a:r>
                        <a:rPr sz="1600">
                          <a:latin typeface="Times New Roman" pitchFamily="18" charset="0"/>
                          <a:cs typeface="Times New Roman" pitchFamily="18" charset="0"/>
                        </a:rPr>
                        <a:t>2019-20</a:t>
                      </a:r>
                      <a:endParaRPr sz="1600" b="0">
                        <a:solidFill>
                          <a:srgbClr val="0000FF"/>
                        </a:solidFill>
                        <a:latin typeface="Times New Roman" pitchFamily="18" charset="0"/>
                        <a:cs typeface="Times New Roman" pitchFamily="18" charset="0"/>
                      </a:endParaRPr>
                    </a:p>
                  </a:txBody>
                  <a:tcPr marL="0" marR="0" marT="1619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97670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2540" algn="ctr">
                        <a:lnSpc>
                          <a:spcPct val="100000"/>
                        </a:lnSpc>
                        <a:spcBef>
                          <a:spcPts val="1275"/>
                        </a:spcBef>
                      </a:pPr>
                      <a:r>
                        <a:rPr lang="en-US" sz="1600" dirty="0">
                          <a:latin typeface="Times New Roman" pitchFamily="18" charset="0"/>
                          <a:cs typeface="Times New Roman" pitchFamily="18" charset="0"/>
                        </a:rPr>
                        <a:t>2021-22</a:t>
                      </a:r>
                      <a:endParaRPr sz="1600" b="0">
                        <a:solidFill>
                          <a:srgbClr val="0000FF"/>
                        </a:solidFill>
                        <a:latin typeface="Times New Roman" pitchFamily="18" charset="0"/>
                        <a:cs typeface="Times New Roman" pitchFamily="18" charset="0"/>
                      </a:endParaRPr>
                    </a:p>
                  </a:txBody>
                  <a:tcPr marL="0" marR="0" marT="1619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pic>
        <p:nvPicPr>
          <p:cNvPr id="4" name="object 4"/>
          <p:cNvPicPr/>
          <p:nvPr/>
        </p:nvPicPr>
        <p:blipFill>
          <a:blip r:embed="rId2" cstate="print"/>
          <a:stretch>
            <a:fillRect/>
          </a:stretch>
        </p:blipFill>
        <p:spPr>
          <a:xfrm>
            <a:off x="11422380" y="146304"/>
            <a:ext cx="612648" cy="632460"/>
          </a:xfrm>
          <a:prstGeom prst="rect">
            <a:avLst/>
          </a:prstGeom>
        </p:spPr>
      </p:pic>
      <p:sp>
        <p:nvSpPr>
          <p:cNvPr id="5" name="object 5"/>
          <p:cNvSpPr txBox="1">
            <a:spLocks noGrp="1"/>
          </p:cNvSpPr>
          <p:nvPr>
            <p:ph type="title"/>
          </p:nvPr>
        </p:nvSpPr>
        <p:spPr>
          <a:xfrm>
            <a:off x="2627502" y="20523"/>
            <a:ext cx="5912485" cy="381515"/>
          </a:xfrm>
          <a:prstGeom prst="rect">
            <a:avLst/>
          </a:prstGeom>
        </p:spPr>
        <p:txBody>
          <a:bodyPr vert="horz" wrap="square" lIns="0" tIns="12065" rIns="0" bIns="0" rtlCol="0">
            <a:spAutoFit/>
          </a:bodyPr>
          <a:lstStyle/>
          <a:p>
            <a:pPr marL="12700">
              <a:lnSpc>
                <a:spcPct val="100000"/>
              </a:lnSpc>
              <a:spcBef>
                <a:spcPts val="95"/>
              </a:spcBef>
            </a:pPr>
            <a:r>
              <a:rPr sz="2400" b="1" spc="-5" dirty="0">
                <a:solidFill>
                  <a:srgbClr val="7030A0"/>
                </a:solidFill>
                <a:latin typeface="Times New Roman" pitchFamily="18" charset="0"/>
                <a:cs typeface="Times New Roman" pitchFamily="18" charset="0"/>
              </a:rPr>
              <a:t>CURRICULAR</a:t>
            </a:r>
            <a:r>
              <a:rPr sz="2400" b="1" spc="-130" dirty="0">
                <a:solidFill>
                  <a:srgbClr val="7030A0"/>
                </a:solidFill>
                <a:latin typeface="Times New Roman" pitchFamily="18" charset="0"/>
                <a:cs typeface="Times New Roman" pitchFamily="18" charset="0"/>
              </a:rPr>
              <a:t> </a:t>
            </a:r>
            <a:r>
              <a:rPr sz="2400" b="1" spc="-10" dirty="0">
                <a:solidFill>
                  <a:srgbClr val="7030A0"/>
                </a:solidFill>
                <a:latin typeface="Times New Roman" pitchFamily="18" charset="0"/>
                <a:cs typeface="Times New Roman" pitchFamily="18" charset="0"/>
              </a:rPr>
              <a:t>ASPECTS</a:t>
            </a:r>
            <a:r>
              <a:rPr sz="2400" b="1" spc="10" dirty="0">
                <a:solidFill>
                  <a:srgbClr val="7030A0"/>
                </a:solidFill>
                <a:latin typeface="Times New Roman" pitchFamily="18" charset="0"/>
                <a:cs typeface="Times New Roman" pitchFamily="18" charset="0"/>
              </a:rPr>
              <a:t> </a:t>
            </a:r>
            <a:r>
              <a:rPr sz="2400" b="1" spc="-5">
                <a:solidFill>
                  <a:srgbClr val="7030A0"/>
                </a:solidFill>
                <a:latin typeface="Times New Roman" pitchFamily="18" charset="0"/>
                <a:cs typeface="Times New Roman" pitchFamily="18" charset="0"/>
              </a:rPr>
              <a:t>(C</a:t>
            </a:r>
            <a:r>
              <a:rPr lang="en-US" sz="2400" b="1" spc="-5" dirty="0" err="1">
                <a:solidFill>
                  <a:srgbClr val="7030A0"/>
                </a:solidFill>
                <a:latin typeface="Times New Roman" pitchFamily="18" charset="0"/>
                <a:cs typeface="Times New Roman" pitchFamily="18" charset="0"/>
              </a:rPr>
              <a:t>ontd</a:t>
            </a:r>
            <a:r>
              <a:rPr lang="en-US" sz="2400" b="1" spc="-5" dirty="0">
                <a:solidFill>
                  <a:srgbClr val="7030A0"/>
                </a:solidFill>
                <a:latin typeface="Times New Roman" pitchFamily="18" charset="0"/>
                <a:cs typeface="Times New Roman" pitchFamily="18" charset="0"/>
              </a:rPr>
              <a:t>.</a:t>
            </a:r>
            <a:r>
              <a:rPr sz="2400" b="1" spc="-5">
                <a:solidFill>
                  <a:srgbClr val="7030A0"/>
                </a:solidFill>
                <a:latin typeface="Times New Roman" pitchFamily="18" charset="0"/>
                <a:cs typeface="Times New Roman" pitchFamily="18" charset="0"/>
              </a:rPr>
              <a:t>.)</a:t>
            </a:r>
            <a:endParaRPr sz="2400" b="1" spc="-5" dirty="0">
              <a:solidFill>
                <a:srgbClr val="7030A0"/>
              </a:solidFill>
              <a:latin typeface="Times New Roman" pitchFamily="18" charset="0"/>
              <a:cs typeface="Times New Roman" pitchFamily="18" charset="0"/>
            </a:endParaRPr>
          </a:p>
        </p:txBody>
      </p:sp>
      <p:sp>
        <p:nvSpPr>
          <p:cNvPr id="8" name="Date Placeholder 7"/>
          <p:cNvSpPr>
            <a:spLocks noGrp="1"/>
          </p:cNvSpPr>
          <p:nvPr>
            <p:ph type="dt" sz="half" idx="10"/>
          </p:nvPr>
        </p:nvSpPr>
        <p:spPr/>
        <p:txBody>
          <a:bodyPr/>
          <a:lstStyle/>
          <a:p>
            <a:fld id="{5DC1E1C2-97C1-4B46-8402-5AEE7400FF7D}" type="datetime1">
              <a:rPr lang="en-US" smtClean="0"/>
              <a:pPr/>
              <a:t>11/3/2023</a:t>
            </a:fld>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19</a:t>
            </a:fld>
            <a:endParaRPr lang="en-US"/>
          </a:p>
        </p:txBody>
      </p:sp>
      <p:sp>
        <p:nvSpPr>
          <p:cNvPr id="6" name="object 6"/>
          <p:cNvSpPr txBox="1"/>
          <p:nvPr/>
        </p:nvSpPr>
        <p:spPr>
          <a:xfrm>
            <a:off x="190601" y="36956"/>
            <a:ext cx="1712595"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800000"/>
                </a:solidFill>
                <a:latin typeface="Times New Roman"/>
                <a:cs typeface="Times New Roman"/>
              </a:rPr>
              <a:t>Criterion</a:t>
            </a:r>
            <a:r>
              <a:rPr sz="2800" b="1" spc="-60" dirty="0">
                <a:solidFill>
                  <a:srgbClr val="800000"/>
                </a:solidFill>
                <a:latin typeface="Times New Roman"/>
                <a:cs typeface="Times New Roman"/>
              </a:rPr>
              <a:t> </a:t>
            </a:r>
            <a:r>
              <a:rPr sz="2800" b="1" spc="-5" dirty="0">
                <a:solidFill>
                  <a:srgbClr val="800000"/>
                </a:solidFill>
                <a:latin typeface="Times New Roman"/>
                <a:cs typeface="Times New Roman"/>
              </a:rPr>
              <a:t>1</a:t>
            </a:r>
            <a:endParaRPr sz="2800">
              <a:latin typeface="Times New Roman"/>
              <a:cs typeface="Times New Roman"/>
            </a:endParaRPr>
          </a:p>
        </p:txBody>
      </p:sp>
      <p:sp>
        <p:nvSpPr>
          <p:cNvPr id="7" name="object 7"/>
          <p:cNvSpPr txBox="1"/>
          <p:nvPr/>
        </p:nvSpPr>
        <p:spPr>
          <a:xfrm>
            <a:off x="9677400" y="6660510"/>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56538" y="362534"/>
            <a:ext cx="2600960" cy="574675"/>
          </a:xfrm>
          <a:prstGeom prst="rect">
            <a:avLst/>
          </a:prstGeom>
        </p:spPr>
        <p:txBody>
          <a:bodyPr vert="horz" wrap="square" lIns="0" tIns="12700" rIns="0" bIns="0" rtlCol="0">
            <a:spAutoFit/>
          </a:bodyPr>
          <a:lstStyle/>
          <a:p>
            <a:pPr marL="12700">
              <a:lnSpc>
                <a:spcPct val="100000"/>
              </a:lnSpc>
              <a:spcBef>
                <a:spcPts val="100"/>
              </a:spcBef>
            </a:pPr>
            <a:r>
              <a:rPr sz="3600" spc="-20" dirty="0">
                <a:solidFill>
                  <a:srgbClr val="7030A0"/>
                </a:solidFill>
                <a:latin typeface="Times New Roman" pitchFamily="18" charset="0"/>
                <a:cs typeface="Times New Roman" pitchFamily="18" charset="0"/>
              </a:rPr>
              <a:t>OVERVIEW</a:t>
            </a:r>
            <a:endParaRPr sz="3600">
              <a:solidFill>
                <a:srgbClr val="7030A0"/>
              </a:solidFill>
              <a:latin typeface="Times New Roman" pitchFamily="18" charset="0"/>
              <a:cs typeface="Times New Roman" pitchFamily="18" charset="0"/>
            </a:endParaRPr>
          </a:p>
        </p:txBody>
      </p:sp>
      <p:sp>
        <p:nvSpPr>
          <p:cNvPr id="5" name="Date Placeholder 4"/>
          <p:cNvSpPr>
            <a:spLocks noGrp="1"/>
          </p:cNvSpPr>
          <p:nvPr>
            <p:ph type="dt" sz="half" idx="10"/>
          </p:nvPr>
        </p:nvSpPr>
        <p:spPr>
          <a:xfrm>
            <a:off x="76200" y="6515100"/>
            <a:ext cx="2804160" cy="342900"/>
          </a:xfrm>
        </p:spPr>
        <p:txBody>
          <a:bodyPr/>
          <a:lstStyle/>
          <a:p>
            <a:fld id="{C84DD39C-30F5-4470-AA81-393AB7084B06}" type="datetime1">
              <a:rPr lang="en-US" smtClean="0"/>
              <a:pPr/>
              <a:t>11/3/2023</a:t>
            </a:fld>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2</a:t>
            </a:fld>
            <a:endParaRPr lang="en-US"/>
          </a:p>
        </p:txBody>
      </p:sp>
      <p:sp>
        <p:nvSpPr>
          <p:cNvPr id="3" name="object 3"/>
          <p:cNvSpPr txBox="1"/>
          <p:nvPr/>
        </p:nvSpPr>
        <p:spPr>
          <a:xfrm>
            <a:off x="1043432" y="1039113"/>
            <a:ext cx="5746750" cy="5513070"/>
          </a:xfrm>
          <a:prstGeom prst="rect">
            <a:avLst/>
          </a:prstGeom>
        </p:spPr>
        <p:txBody>
          <a:bodyPr vert="horz" wrap="square" lIns="0" tIns="195580" rIns="0" bIns="0" rtlCol="0">
            <a:spAutoFit/>
          </a:bodyPr>
          <a:lstStyle/>
          <a:p>
            <a:pPr marL="299085" indent="-287020">
              <a:lnSpc>
                <a:spcPct val="100000"/>
              </a:lnSpc>
              <a:spcBef>
                <a:spcPts val="1540"/>
              </a:spcBef>
              <a:buFont typeface="Courier New"/>
              <a:buChar char="o"/>
              <a:tabLst>
                <a:tab pos="299720" algn="l"/>
              </a:tabLst>
            </a:pPr>
            <a:r>
              <a:rPr sz="2400" b="1" spc="-15" dirty="0">
                <a:solidFill>
                  <a:srgbClr val="0000FF"/>
                </a:solidFill>
                <a:latin typeface="Times New Roman"/>
                <a:cs typeface="Times New Roman"/>
              </a:rPr>
              <a:t>Vision</a:t>
            </a:r>
            <a:r>
              <a:rPr sz="2400" b="1" spc="-45" dirty="0">
                <a:solidFill>
                  <a:srgbClr val="0000FF"/>
                </a:solidFill>
                <a:latin typeface="Times New Roman"/>
                <a:cs typeface="Times New Roman"/>
              </a:rPr>
              <a:t> </a:t>
            </a:r>
            <a:r>
              <a:rPr sz="2400" b="1" dirty="0">
                <a:solidFill>
                  <a:srgbClr val="0000FF"/>
                </a:solidFill>
                <a:latin typeface="Times New Roman"/>
                <a:cs typeface="Times New Roman"/>
              </a:rPr>
              <a:t>&amp;</a:t>
            </a:r>
            <a:r>
              <a:rPr sz="2400" b="1" spc="-25" dirty="0">
                <a:solidFill>
                  <a:srgbClr val="0000FF"/>
                </a:solidFill>
                <a:latin typeface="Times New Roman"/>
                <a:cs typeface="Times New Roman"/>
              </a:rPr>
              <a:t> </a:t>
            </a:r>
            <a:r>
              <a:rPr sz="2400" b="1" dirty="0">
                <a:solidFill>
                  <a:srgbClr val="0000FF"/>
                </a:solidFill>
                <a:latin typeface="Times New Roman"/>
                <a:cs typeface="Times New Roman"/>
              </a:rPr>
              <a:t>Mission</a:t>
            </a:r>
            <a:endParaRPr sz="2400">
              <a:solidFill>
                <a:srgbClr val="0000FF"/>
              </a:solidFill>
              <a:latin typeface="Times New Roman"/>
              <a:cs typeface="Times New Roman"/>
            </a:endParaRPr>
          </a:p>
          <a:p>
            <a:pPr marL="299085" indent="-287020">
              <a:lnSpc>
                <a:spcPct val="100000"/>
              </a:lnSpc>
              <a:spcBef>
                <a:spcPts val="1440"/>
              </a:spcBef>
              <a:buFont typeface="Courier New"/>
              <a:buChar char="o"/>
              <a:tabLst>
                <a:tab pos="299720" algn="l"/>
              </a:tabLst>
            </a:pPr>
            <a:r>
              <a:rPr sz="2400" b="1" dirty="0">
                <a:solidFill>
                  <a:srgbClr val="0000FF"/>
                </a:solidFill>
                <a:latin typeface="Times New Roman"/>
                <a:cs typeface="Times New Roman"/>
              </a:rPr>
              <a:t>Department</a:t>
            </a:r>
            <a:r>
              <a:rPr sz="2400" b="1" spc="-25" dirty="0">
                <a:solidFill>
                  <a:srgbClr val="0000FF"/>
                </a:solidFill>
                <a:latin typeface="Times New Roman"/>
                <a:cs typeface="Times New Roman"/>
              </a:rPr>
              <a:t> </a:t>
            </a:r>
            <a:r>
              <a:rPr sz="2400" b="1" spc="-5" dirty="0">
                <a:solidFill>
                  <a:srgbClr val="0000FF"/>
                </a:solidFill>
                <a:latin typeface="Times New Roman"/>
                <a:cs typeface="Times New Roman"/>
              </a:rPr>
              <a:t>Profile/History/Achievement</a:t>
            </a:r>
            <a:endParaRPr sz="2400">
              <a:solidFill>
                <a:srgbClr val="0000FF"/>
              </a:solidFill>
              <a:latin typeface="Times New Roman"/>
              <a:cs typeface="Times New Roman"/>
            </a:endParaRPr>
          </a:p>
          <a:p>
            <a:pPr marL="299085" indent="-287020">
              <a:lnSpc>
                <a:spcPct val="100000"/>
              </a:lnSpc>
              <a:spcBef>
                <a:spcPts val="1440"/>
              </a:spcBef>
              <a:buFont typeface="Courier New"/>
              <a:buChar char="o"/>
              <a:tabLst>
                <a:tab pos="299720" algn="l"/>
              </a:tabLst>
            </a:pPr>
            <a:r>
              <a:rPr sz="2400" b="1" dirty="0">
                <a:solidFill>
                  <a:srgbClr val="0000FF"/>
                </a:solidFill>
                <a:latin typeface="Times New Roman"/>
                <a:cs typeface="Times New Roman"/>
              </a:rPr>
              <a:t>C</a:t>
            </a:r>
            <a:r>
              <a:rPr sz="2400" b="1" spc="-10" dirty="0">
                <a:solidFill>
                  <a:srgbClr val="0000FF"/>
                </a:solidFill>
                <a:latin typeface="Times New Roman"/>
                <a:cs typeface="Times New Roman"/>
              </a:rPr>
              <a:t>u</a:t>
            </a:r>
            <a:r>
              <a:rPr sz="2400" b="1" dirty="0">
                <a:solidFill>
                  <a:srgbClr val="0000FF"/>
                </a:solidFill>
                <a:latin typeface="Times New Roman"/>
                <a:cs typeface="Times New Roman"/>
              </a:rPr>
              <a:t>rri</a:t>
            </a:r>
            <a:r>
              <a:rPr sz="2400" b="1" spc="5" dirty="0">
                <a:solidFill>
                  <a:srgbClr val="0000FF"/>
                </a:solidFill>
                <a:latin typeface="Times New Roman"/>
                <a:cs typeface="Times New Roman"/>
              </a:rPr>
              <a:t>c</a:t>
            </a:r>
            <a:r>
              <a:rPr sz="2400" b="1" dirty="0">
                <a:solidFill>
                  <a:srgbClr val="0000FF"/>
                </a:solidFill>
                <a:latin typeface="Times New Roman"/>
                <a:cs typeface="Times New Roman"/>
              </a:rPr>
              <a:t>ular</a:t>
            </a:r>
            <a:r>
              <a:rPr sz="2400" b="1" spc="-195" dirty="0">
                <a:solidFill>
                  <a:srgbClr val="0000FF"/>
                </a:solidFill>
                <a:latin typeface="Times New Roman"/>
                <a:cs typeface="Times New Roman"/>
              </a:rPr>
              <a:t> </a:t>
            </a:r>
            <a:r>
              <a:rPr sz="2400" b="1" dirty="0">
                <a:solidFill>
                  <a:srgbClr val="0000FF"/>
                </a:solidFill>
                <a:latin typeface="Times New Roman"/>
                <a:cs typeface="Times New Roman"/>
              </a:rPr>
              <a:t>As</a:t>
            </a:r>
            <a:r>
              <a:rPr sz="2400" b="1" spc="-10" dirty="0">
                <a:solidFill>
                  <a:srgbClr val="0000FF"/>
                </a:solidFill>
                <a:latin typeface="Times New Roman"/>
                <a:cs typeface="Times New Roman"/>
              </a:rPr>
              <a:t>p</a:t>
            </a:r>
            <a:r>
              <a:rPr sz="2400" b="1" dirty="0">
                <a:solidFill>
                  <a:srgbClr val="0000FF"/>
                </a:solidFill>
                <a:latin typeface="Times New Roman"/>
                <a:cs typeface="Times New Roman"/>
              </a:rPr>
              <a:t>ects</a:t>
            </a:r>
            <a:endParaRPr sz="2400">
              <a:solidFill>
                <a:srgbClr val="0000FF"/>
              </a:solidFill>
              <a:latin typeface="Times New Roman"/>
              <a:cs typeface="Times New Roman"/>
            </a:endParaRPr>
          </a:p>
          <a:p>
            <a:pPr marL="299085" indent="-287020">
              <a:lnSpc>
                <a:spcPct val="100000"/>
              </a:lnSpc>
              <a:spcBef>
                <a:spcPts val="1440"/>
              </a:spcBef>
              <a:buFont typeface="Courier New"/>
              <a:buChar char="o"/>
              <a:tabLst>
                <a:tab pos="299720" algn="l"/>
              </a:tabLst>
            </a:pPr>
            <a:r>
              <a:rPr sz="2400" b="1" spc="-30" dirty="0">
                <a:solidFill>
                  <a:srgbClr val="0000FF"/>
                </a:solidFill>
                <a:latin typeface="Times New Roman"/>
                <a:cs typeface="Times New Roman"/>
              </a:rPr>
              <a:t>Teaching</a:t>
            </a:r>
            <a:r>
              <a:rPr sz="2400" b="1" spc="-35" dirty="0">
                <a:solidFill>
                  <a:srgbClr val="0000FF"/>
                </a:solidFill>
                <a:latin typeface="Times New Roman"/>
                <a:cs typeface="Times New Roman"/>
              </a:rPr>
              <a:t> </a:t>
            </a:r>
            <a:r>
              <a:rPr sz="2400" b="1" dirty="0">
                <a:solidFill>
                  <a:srgbClr val="0000FF"/>
                </a:solidFill>
                <a:latin typeface="Times New Roman"/>
                <a:cs typeface="Times New Roman"/>
              </a:rPr>
              <a:t>&amp;</a:t>
            </a:r>
            <a:r>
              <a:rPr sz="2400" b="1" spc="-25" dirty="0">
                <a:solidFill>
                  <a:srgbClr val="0000FF"/>
                </a:solidFill>
                <a:latin typeface="Times New Roman"/>
                <a:cs typeface="Times New Roman"/>
              </a:rPr>
              <a:t> </a:t>
            </a:r>
            <a:r>
              <a:rPr sz="2400" b="1" dirty="0">
                <a:solidFill>
                  <a:srgbClr val="0000FF"/>
                </a:solidFill>
                <a:latin typeface="Times New Roman"/>
                <a:cs typeface="Times New Roman"/>
              </a:rPr>
              <a:t>learning</a:t>
            </a:r>
            <a:endParaRPr sz="2400">
              <a:solidFill>
                <a:srgbClr val="0000FF"/>
              </a:solidFill>
              <a:latin typeface="Times New Roman"/>
              <a:cs typeface="Times New Roman"/>
            </a:endParaRPr>
          </a:p>
          <a:p>
            <a:pPr marL="299085" indent="-287020">
              <a:lnSpc>
                <a:spcPct val="100000"/>
              </a:lnSpc>
              <a:spcBef>
                <a:spcPts val="1440"/>
              </a:spcBef>
              <a:buFont typeface="Courier New"/>
              <a:buChar char="o"/>
              <a:tabLst>
                <a:tab pos="299720" algn="l"/>
              </a:tabLst>
            </a:pPr>
            <a:r>
              <a:rPr sz="2400" b="1" spc="-10" dirty="0">
                <a:solidFill>
                  <a:srgbClr val="0000FF"/>
                </a:solidFill>
                <a:latin typeface="Times New Roman"/>
                <a:cs typeface="Times New Roman"/>
              </a:rPr>
              <a:t>Research,</a:t>
            </a:r>
            <a:r>
              <a:rPr sz="2400" b="1" dirty="0">
                <a:solidFill>
                  <a:srgbClr val="0000FF"/>
                </a:solidFill>
                <a:latin typeface="Times New Roman"/>
                <a:cs typeface="Times New Roman"/>
              </a:rPr>
              <a:t> </a:t>
            </a:r>
            <a:r>
              <a:rPr sz="2400" b="1" spc="-5" dirty="0">
                <a:solidFill>
                  <a:srgbClr val="0000FF"/>
                </a:solidFill>
                <a:latin typeface="Times New Roman"/>
                <a:cs typeface="Times New Roman"/>
              </a:rPr>
              <a:t>Innovation</a:t>
            </a:r>
            <a:r>
              <a:rPr sz="2400" b="1" dirty="0">
                <a:solidFill>
                  <a:srgbClr val="0000FF"/>
                </a:solidFill>
                <a:latin typeface="Times New Roman"/>
                <a:cs typeface="Times New Roman"/>
              </a:rPr>
              <a:t> </a:t>
            </a:r>
            <a:r>
              <a:rPr sz="2400" b="1" spc="-5" dirty="0">
                <a:solidFill>
                  <a:srgbClr val="0000FF"/>
                </a:solidFill>
                <a:latin typeface="Times New Roman"/>
                <a:cs typeface="Times New Roman"/>
              </a:rPr>
              <a:t>and</a:t>
            </a:r>
            <a:r>
              <a:rPr sz="2400" b="1" spc="5" dirty="0">
                <a:solidFill>
                  <a:srgbClr val="0000FF"/>
                </a:solidFill>
                <a:latin typeface="Times New Roman"/>
                <a:cs typeface="Times New Roman"/>
              </a:rPr>
              <a:t> </a:t>
            </a:r>
            <a:r>
              <a:rPr sz="2400" b="1" dirty="0">
                <a:solidFill>
                  <a:srgbClr val="0000FF"/>
                </a:solidFill>
                <a:latin typeface="Times New Roman"/>
                <a:cs typeface="Times New Roman"/>
              </a:rPr>
              <a:t>Extensions</a:t>
            </a:r>
            <a:endParaRPr sz="2400">
              <a:solidFill>
                <a:srgbClr val="0000FF"/>
              </a:solidFill>
              <a:latin typeface="Times New Roman"/>
              <a:cs typeface="Times New Roman"/>
            </a:endParaRPr>
          </a:p>
          <a:p>
            <a:pPr marL="299085" indent="-287020">
              <a:lnSpc>
                <a:spcPct val="100000"/>
              </a:lnSpc>
              <a:spcBef>
                <a:spcPts val="1445"/>
              </a:spcBef>
              <a:buFont typeface="Courier New"/>
              <a:buChar char="o"/>
              <a:tabLst>
                <a:tab pos="299720" algn="l"/>
              </a:tabLst>
            </a:pPr>
            <a:r>
              <a:rPr sz="2400" b="1" spc="-5" dirty="0">
                <a:solidFill>
                  <a:srgbClr val="0000FF"/>
                </a:solidFill>
                <a:latin typeface="Times New Roman"/>
                <a:cs typeface="Times New Roman"/>
              </a:rPr>
              <a:t>Students</a:t>
            </a:r>
            <a:r>
              <a:rPr sz="2400" b="1" spc="5" dirty="0">
                <a:solidFill>
                  <a:srgbClr val="0000FF"/>
                </a:solidFill>
                <a:latin typeface="Times New Roman"/>
                <a:cs typeface="Times New Roman"/>
              </a:rPr>
              <a:t> </a:t>
            </a:r>
            <a:r>
              <a:rPr sz="2400" b="1" spc="-5" dirty="0">
                <a:solidFill>
                  <a:srgbClr val="0000FF"/>
                </a:solidFill>
                <a:latin typeface="Times New Roman"/>
                <a:cs typeface="Times New Roman"/>
              </a:rPr>
              <a:t>support</a:t>
            </a:r>
            <a:r>
              <a:rPr sz="2400" b="1" spc="10" dirty="0">
                <a:solidFill>
                  <a:srgbClr val="0000FF"/>
                </a:solidFill>
                <a:latin typeface="Times New Roman"/>
                <a:cs typeface="Times New Roman"/>
              </a:rPr>
              <a:t> </a:t>
            </a:r>
            <a:r>
              <a:rPr sz="2400" b="1" spc="-5" dirty="0">
                <a:solidFill>
                  <a:srgbClr val="0000FF"/>
                </a:solidFill>
                <a:latin typeface="Times New Roman"/>
                <a:cs typeface="Times New Roman"/>
              </a:rPr>
              <a:t>and</a:t>
            </a:r>
            <a:r>
              <a:rPr sz="2400" b="1" dirty="0">
                <a:solidFill>
                  <a:srgbClr val="0000FF"/>
                </a:solidFill>
                <a:latin typeface="Times New Roman"/>
                <a:cs typeface="Times New Roman"/>
              </a:rPr>
              <a:t> </a:t>
            </a:r>
            <a:r>
              <a:rPr sz="2400" b="1" spc="-10" dirty="0">
                <a:solidFill>
                  <a:srgbClr val="0000FF"/>
                </a:solidFill>
                <a:latin typeface="Times New Roman"/>
                <a:cs typeface="Times New Roman"/>
              </a:rPr>
              <a:t>Progression</a:t>
            </a:r>
            <a:endParaRPr sz="2400">
              <a:solidFill>
                <a:srgbClr val="0000FF"/>
              </a:solidFill>
              <a:latin typeface="Times New Roman"/>
              <a:cs typeface="Times New Roman"/>
            </a:endParaRPr>
          </a:p>
          <a:p>
            <a:pPr marL="299085" indent="-287020">
              <a:lnSpc>
                <a:spcPct val="100000"/>
              </a:lnSpc>
              <a:spcBef>
                <a:spcPts val="1440"/>
              </a:spcBef>
              <a:buFont typeface="Courier New"/>
              <a:buChar char="o"/>
              <a:tabLst>
                <a:tab pos="299720" algn="l"/>
              </a:tabLst>
            </a:pPr>
            <a:r>
              <a:rPr sz="2400" b="1" spc="-5" dirty="0">
                <a:solidFill>
                  <a:srgbClr val="0000FF"/>
                </a:solidFill>
                <a:latin typeface="Times New Roman"/>
                <a:cs typeface="Times New Roman"/>
              </a:rPr>
              <a:t>Infrastructure</a:t>
            </a:r>
            <a:r>
              <a:rPr sz="2400" b="1" spc="-15" dirty="0">
                <a:solidFill>
                  <a:srgbClr val="0000FF"/>
                </a:solidFill>
                <a:latin typeface="Times New Roman"/>
                <a:cs typeface="Times New Roman"/>
              </a:rPr>
              <a:t> </a:t>
            </a:r>
            <a:r>
              <a:rPr sz="2400" b="1" spc="-5" dirty="0">
                <a:solidFill>
                  <a:srgbClr val="0000FF"/>
                </a:solidFill>
                <a:latin typeface="Times New Roman"/>
                <a:cs typeface="Times New Roman"/>
              </a:rPr>
              <a:t>and </a:t>
            </a:r>
            <a:r>
              <a:rPr sz="2400" b="1" dirty="0">
                <a:solidFill>
                  <a:srgbClr val="0000FF"/>
                </a:solidFill>
                <a:latin typeface="Times New Roman"/>
                <a:cs typeface="Times New Roman"/>
              </a:rPr>
              <a:t>learning</a:t>
            </a:r>
            <a:r>
              <a:rPr sz="2400" b="1" spc="-30" dirty="0">
                <a:solidFill>
                  <a:srgbClr val="0000FF"/>
                </a:solidFill>
                <a:latin typeface="Times New Roman"/>
                <a:cs typeface="Times New Roman"/>
              </a:rPr>
              <a:t> </a:t>
            </a:r>
            <a:r>
              <a:rPr sz="2400" b="1" spc="-15" dirty="0">
                <a:solidFill>
                  <a:srgbClr val="0000FF"/>
                </a:solidFill>
                <a:latin typeface="Times New Roman"/>
                <a:cs typeface="Times New Roman"/>
              </a:rPr>
              <a:t>resources</a:t>
            </a:r>
            <a:endParaRPr sz="2400">
              <a:solidFill>
                <a:srgbClr val="0000FF"/>
              </a:solidFill>
              <a:latin typeface="Times New Roman"/>
              <a:cs typeface="Times New Roman"/>
            </a:endParaRPr>
          </a:p>
          <a:p>
            <a:pPr marL="299085" indent="-287020">
              <a:lnSpc>
                <a:spcPct val="100000"/>
              </a:lnSpc>
              <a:spcBef>
                <a:spcPts val="1440"/>
              </a:spcBef>
              <a:buFont typeface="Courier New"/>
              <a:buChar char="o"/>
              <a:tabLst>
                <a:tab pos="299720" algn="l"/>
              </a:tabLst>
            </a:pPr>
            <a:r>
              <a:rPr sz="2400" b="1" dirty="0">
                <a:solidFill>
                  <a:srgbClr val="0000FF"/>
                </a:solidFill>
                <a:latin typeface="Times New Roman"/>
                <a:cs typeface="Times New Roman"/>
              </a:rPr>
              <a:t>Governance,</a:t>
            </a:r>
            <a:r>
              <a:rPr sz="2400" b="1" spc="-50" dirty="0">
                <a:solidFill>
                  <a:srgbClr val="0000FF"/>
                </a:solidFill>
                <a:latin typeface="Times New Roman"/>
                <a:cs typeface="Times New Roman"/>
              </a:rPr>
              <a:t> </a:t>
            </a:r>
            <a:r>
              <a:rPr sz="2400" b="1" dirty="0">
                <a:solidFill>
                  <a:srgbClr val="0000FF"/>
                </a:solidFill>
                <a:latin typeface="Times New Roman"/>
                <a:cs typeface="Times New Roman"/>
              </a:rPr>
              <a:t>leadership</a:t>
            </a:r>
            <a:r>
              <a:rPr sz="2400" b="1" spc="-35" dirty="0">
                <a:solidFill>
                  <a:srgbClr val="0000FF"/>
                </a:solidFill>
                <a:latin typeface="Times New Roman"/>
                <a:cs typeface="Times New Roman"/>
              </a:rPr>
              <a:t> </a:t>
            </a:r>
            <a:r>
              <a:rPr sz="2400" b="1" spc="-5" dirty="0">
                <a:solidFill>
                  <a:srgbClr val="0000FF"/>
                </a:solidFill>
                <a:latin typeface="Times New Roman"/>
                <a:cs typeface="Times New Roman"/>
              </a:rPr>
              <a:t>and</a:t>
            </a:r>
            <a:r>
              <a:rPr sz="2400" b="1" spc="-20" dirty="0">
                <a:solidFill>
                  <a:srgbClr val="0000FF"/>
                </a:solidFill>
                <a:latin typeface="Times New Roman"/>
                <a:cs typeface="Times New Roman"/>
              </a:rPr>
              <a:t> </a:t>
            </a:r>
            <a:r>
              <a:rPr sz="2400" b="1" dirty="0">
                <a:solidFill>
                  <a:srgbClr val="0000FF"/>
                </a:solidFill>
                <a:latin typeface="Times New Roman"/>
                <a:cs typeface="Times New Roman"/>
              </a:rPr>
              <a:t>Management</a:t>
            </a:r>
            <a:endParaRPr sz="2400">
              <a:solidFill>
                <a:srgbClr val="0000FF"/>
              </a:solidFill>
              <a:latin typeface="Times New Roman"/>
              <a:cs typeface="Times New Roman"/>
            </a:endParaRPr>
          </a:p>
          <a:p>
            <a:pPr marL="299085" indent="-287020">
              <a:lnSpc>
                <a:spcPct val="100000"/>
              </a:lnSpc>
              <a:spcBef>
                <a:spcPts val="1440"/>
              </a:spcBef>
              <a:buFont typeface="Courier New"/>
              <a:buChar char="o"/>
              <a:tabLst>
                <a:tab pos="299720" algn="l"/>
              </a:tabLst>
            </a:pPr>
            <a:r>
              <a:rPr sz="2400" b="1" dirty="0">
                <a:solidFill>
                  <a:srgbClr val="0000FF"/>
                </a:solidFill>
                <a:latin typeface="Times New Roman"/>
                <a:cs typeface="Times New Roman"/>
              </a:rPr>
              <a:t>Institutional</a:t>
            </a:r>
            <a:r>
              <a:rPr sz="2400" b="1" spc="-30" dirty="0">
                <a:solidFill>
                  <a:srgbClr val="0000FF"/>
                </a:solidFill>
                <a:latin typeface="Times New Roman"/>
                <a:cs typeface="Times New Roman"/>
              </a:rPr>
              <a:t> </a:t>
            </a:r>
            <a:r>
              <a:rPr sz="2400" b="1" spc="-5" dirty="0">
                <a:solidFill>
                  <a:srgbClr val="0000FF"/>
                </a:solidFill>
                <a:latin typeface="Times New Roman"/>
                <a:cs typeface="Times New Roman"/>
              </a:rPr>
              <a:t>values and best</a:t>
            </a:r>
            <a:r>
              <a:rPr sz="2400" b="1" spc="-15" dirty="0">
                <a:solidFill>
                  <a:srgbClr val="0000FF"/>
                </a:solidFill>
                <a:latin typeface="Times New Roman"/>
                <a:cs typeface="Times New Roman"/>
              </a:rPr>
              <a:t> </a:t>
            </a:r>
            <a:r>
              <a:rPr sz="2400" b="1" dirty="0">
                <a:solidFill>
                  <a:srgbClr val="0000FF"/>
                </a:solidFill>
                <a:latin typeface="Times New Roman"/>
                <a:cs typeface="Times New Roman"/>
              </a:rPr>
              <a:t>practices</a:t>
            </a:r>
            <a:endParaRPr sz="2400">
              <a:solidFill>
                <a:srgbClr val="0000FF"/>
              </a:solidFill>
              <a:latin typeface="Times New Roman"/>
              <a:cs typeface="Times New Roman"/>
            </a:endParaRPr>
          </a:p>
          <a:p>
            <a:pPr marL="299085" indent="-287020">
              <a:lnSpc>
                <a:spcPct val="100000"/>
              </a:lnSpc>
              <a:spcBef>
                <a:spcPts val="1440"/>
              </a:spcBef>
              <a:buFont typeface="Courier New"/>
              <a:buChar char="o"/>
              <a:tabLst>
                <a:tab pos="299720" algn="l"/>
              </a:tabLst>
            </a:pPr>
            <a:r>
              <a:rPr lang="en-US" sz="2400" b="1" spc="-10" dirty="0">
                <a:solidFill>
                  <a:srgbClr val="0000FF"/>
                </a:solidFill>
                <a:latin typeface="Times New Roman"/>
                <a:cs typeface="Times New Roman"/>
              </a:rPr>
              <a:t>Progressive  </a:t>
            </a:r>
            <a:r>
              <a:rPr sz="2400" b="1">
                <a:solidFill>
                  <a:srgbClr val="0000FF"/>
                </a:solidFill>
                <a:latin typeface="Times New Roman"/>
                <a:cs typeface="Times New Roman"/>
              </a:rPr>
              <a:t>Plan</a:t>
            </a:r>
            <a:endParaRPr sz="2400">
              <a:solidFill>
                <a:srgbClr val="0000FF"/>
              </a:solidFill>
              <a:latin typeface="Times New Roman"/>
              <a:cs typeface="Times New Roman"/>
            </a:endParaRPr>
          </a:p>
        </p:txBody>
      </p:sp>
      <p:pic>
        <p:nvPicPr>
          <p:cNvPr id="4" name="object 4"/>
          <p:cNvPicPr/>
          <p:nvPr/>
        </p:nvPicPr>
        <p:blipFill>
          <a:blip r:embed="rId2" cstate="print"/>
          <a:stretch>
            <a:fillRect/>
          </a:stretch>
        </p:blipFill>
        <p:spPr>
          <a:xfrm>
            <a:off x="11247119" y="216408"/>
            <a:ext cx="734568" cy="758952"/>
          </a:xfrm>
          <a:prstGeom prst="rect">
            <a:avLst/>
          </a:prstGeom>
        </p:spPr>
      </p:pic>
      <p:sp>
        <p:nvSpPr>
          <p:cNvPr id="7" name="object 10"/>
          <p:cNvSpPr txBox="1"/>
          <p:nvPr/>
        </p:nvSpPr>
        <p:spPr>
          <a:xfrm>
            <a:off x="9535795" y="6563664"/>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65710" y="282547"/>
            <a:ext cx="5743904" cy="523220"/>
          </a:xfrm>
          <a:prstGeom prst="rect">
            <a:avLst/>
          </a:prstGeom>
          <a:noFill/>
        </p:spPr>
        <p:txBody>
          <a:bodyPr wrap="square" rtlCol="0">
            <a:spAutoFit/>
          </a:bodyPr>
          <a:lstStyle/>
          <a:p>
            <a:r>
              <a:rPr lang="en-IN" sz="2800" b="1" dirty="0">
                <a:solidFill>
                  <a:srgbClr val="7030A0"/>
                </a:solidFill>
                <a:latin typeface="Times New Roman" pitchFamily="18" charset="0"/>
                <a:cs typeface="Times New Roman" pitchFamily="18" charset="0"/>
              </a:rPr>
              <a:t>CURRICULAR ASPECTS (Contd..)</a:t>
            </a:r>
          </a:p>
        </p:txBody>
      </p:sp>
      <p:sp>
        <p:nvSpPr>
          <p:cNvPr id="4" name="TextBox 3"/>
          <p:cNvSpPr txBox="1"/>
          <p:nvPr/>
        </p:nvSpPr>
        <p:spPr>
          <a:xfrm>
            <a:off x="871771" y="993864"/>
            <a:ext cx="9190930" cy="5632311"/>
          </a:xfrm>
          <a:prstGeom prst="rect">
            <a:avLst/>
          </a:prstGeom>
          <a:noFill/>
        </p:spPr>
        <p:txBody>
          <a:bodyPr wrap="square">
            <a:spAutoFit/>
          </a:bodyPr>
          <a:lstStyle/>
          <a:p>
            <a:pPr marL="457200" indent="-457200">
              <a:buFont typeface="Wingdings" pitchFamily="2" charset="2"/>
              <a:buChar char="v"/>
            </a:pPr>
            <a:endParaRPr lang="en-IN" sz="2400" b="1" dirty="0">
              <a:latin typeface="Times New Roman" pitchFamily="18" charset="0"/>
              <a:cs typeface="Times New Roman" pitchFamily="18" charset="0"/>
            </a:endParaRPr>
          </a:p>
          <a:p>
            <a:pPr marL="457200" indent="-457200">
              <a:buFont typeface="Wingdings" pitchFamily="2" charset="2"/>
              <a:buChar char="v"/>
            </a:pPr>
            <a:r>
              <a:rPr lang="en-IN" sz="2400" b="1" dirty="0" smtClean="0">
                <a:solidFill>
                  <a:srgbClr val="FF3399"/>
                </a:solidFill>
                <a:latin typeface="Times New Roman" pitchFamily="18" charset="0"/>
                <a:cs typeface="Times New Roman" pitchFamily="18" charset="0"/>
              </a:rPr>
              <a:t>Programmes </a:t>
            </a:r>
            <a:r>
              <a:rPr lang="en-IN" sz="2400" b="1" dirty="0">
                <a:solidFill>
                  <a:srgbClr val="FF3399"/>
                </a:solidFill>
                <a:latin typeface="Times New Roman" pitchFamily="18" charset="0"/>
                <a:cs typeface="Times New Roman" pitchFamily="18" charset="0"/>
              </a:rPr>
              <a:t>offered </a:t>
            </a:r>
          </a:p>
          <a:p>
            <a:pPr marL="457200" indent="-457200"/>
            <a:r>
              <a:rPr lang="en-IN" sz="2400" b="1" dirty="0">
                <a:solidFill>
                  <a:srgbClr val="FF3399"/>
                </a:solidFill>
                <a:latin typeface="Times New Roman" pitchFamily="18" charset="0"/>
                <a:cs typeface="Times New Roman" pitchFamily="18" charset="0"/>
              </a:rPr>
              <a:t>		</a:t>
            </a:r>
          </a:p>
          <a:p>
            <a:pPr marL="457200" indent="-457200"/>
            <a:r>
              <a:rPr lang="en-IN" sz="2400" b="1" dirty="0">
                <a:solidFill>
                  <a:srgbClr val="FF3399"/>
                </a:solidFill>
                <a:latin typeface="Times New Roman" pitchFamily="18" charset="0"/>
                <a:cs typeface="Times New Roman" pitchFamily="18" charset="0"/>
              </a:rPr>
              <a:t>		</a:t>
            </a:r>
            <a:r>
              <a:rPr lang="en-IN" sz="2400" b="1" dirty="0" err="1">
                <a:solidFill>
                  <a:srgbClr val="FF3399"/>
                </a:solidFill>
                <a:latin typeface="Times New Roman" pitchFamily="18" charset="0"/>
                <a:cs typeface="Times New Roman" pitchFamily="18" charset="0"/>
              </a:rPr>
              <a:t>B.Tech</a:t>
            </a:r>
            <a:endParaRPr lang="en-IN" sz="2400" b="1" dirty="0">
              <a:solidFill>
                <a:srgbClr val="FF3399"/>
              </a:solidFill>
              <a:latin typeface="Times New Roman" pitchFamily="18" charset="0"/>
              <a:cs typeface="Times New Roman" pitchFamily="18" charset="0"/>
            </a:endParaRPr>
          </a:p>
          <a:p>
            <a:pPr marL="457200">
              <a:buFont typeface="Arial" pitchFamily="34" charset="0"/>
              <a:buChar char="•"/>
            </a:pPr>
            <a:r>
              <a:rPr lang="en-IN" sz="2400" b="1" dirty="0">
                <a:solidFill>
                  <a:srgbClr val="FF3399"/>
                </a:solidFill>
                <a:latin typeface="Times New Roman" pitchFamily="18" charset="0"/>
                <a:cs typeface="Times New Roman" pitchFamily="18" charset="0"/>
              </a:rPr>
              <a:t>2015-16 : </a:t>
            </a:r>
            <a:r>
              <a:rPr lang="en-IN" sz="2400" b="1" dirty="0">
                <a:solidFill>
                  <a:srgbClr val="FF3399"/>
                </a:solidFill>
                <a:latin typeface="Times New Roman" pitchFamily="18" charset="0"/>
                <a:cs typeface="Times New Roman" pitchFamily="18" charset="0"/>
                <a:hlinkClick r:id="rId2" action="ppaction://hlinkfile"/>
              </a:rPr>
              <a:t>Chemical </a:t>
            </a:r>
            <a:r>
              <a:rPr lang="en-IN" sz="2400" b="1" dirty="0">
                <a:solidFill>
                  <a:srgbClr val="FF3399"/>
                </a:solidFill>
                <a:latin typeface="Times New Roman" pitchFamily="18" charset="0"/>
                <a:cs typeface="Times New Roman" pitchFamily="18" charset="0"/>
              </a:rPr>
              <a:t>&amp; </a:t>
            </a:r>
            <a:r>
              <a:rPr lang="en-IN" sz="2400" b="1" dirty="0">
                <a:solidFill>
                  <a:srgbClr val="FF3399"/>
                </a:solidFill>
                <a:latin typeface="Times New Roman" pitchFamily="18" charset="0"/>
                <a:cs typeface="Times New Roman" pitchFamily="18" charset="0"/>
                <a:hlinkClick r:id="rId3" action="ppaction://hlinkfile"/>
              </a:rPr>
              <a:t>Biotechnology</a:t>
            </a:r>
            <a:endParaRPr lang="en-IN" sz="2400" b="1" dirty="0">
              <a:solidFill>
                <a:srgbClr val="FF3399"/>
              </a:solidFill>
              <a:latin typeface="Times New Roman" pitchFamily="18" charset="0"/>
              <a:cs typeface="Times New Roman" pitchFamily="18" charset="0"/>
            </a:endParaRPr>
          </a:p>
          <a:p>
            <a:pPr marL="457200">
              <a:buFont typeface="Arial" pitchFamily="34" charset="0"/>
              <a:buChar char="•"/>
            </a:pPr>
            <a:r>
              <a:rPr lang="en-IN" sz="2400" b="1" dirty="0">
                <a:solidFill>
                  <a:srgbClr val="FF3399"/>
                </a:solidFill>
                <a:latin typeface="Times New Roman" pitchFamily="18" charset="0"/>
                <a:cs typeface="Times New Roman" pitchFamily="18" charset="0"/>
              </a:rPr>
              <a:t>2019-20 : </a:t>
            </a:r>
            <a:r>
              <a:rPr lang="en-IN" sz="2400" b="1" dirty="0">
                <a:solidFill>
                  <a:srgbClr val="FF3399"/>
                </a:solidFill>
                <a:latin typeface="Times New Roman" pitchFamily="18" charset="0"/>
                <a:cs typeface="Times New Roman" pitchFamily="18" charset="0"/>
                <a:hlinkClick r:id="rId4" action="ppaction://hlinkfile"/>
              </a:rPr>
              <a:t>Chemical</a:t>
            </a:r>
            <a:r>
              <a:rPr lang="en-IN" sz="2400" b="1" dirty="0">
                <a:solidFill>
                  <a:srgbClr val="FF3399"/>
                </a:solidFill>
                <a:latin typeface="Times New Roman" pitchFamily="18" charset="0"/>
                <a:cs typeface="Times New Roman" pitchFamily="18" charset="0"/>
              </a:rPr>
              <a:t> &amp; </a:t>
            </a:r>
            <a:r>
              <a:rPr lang="en-IN" sz="2400" b="1" dirty="0">
                <a:solidFill>
                  <a:srgbClr val="FF3399"/>
                </a:solidFill>
                <a:latin typeface="Times New Roman" pitchFamily="18" charset="0"/>
                <a:cs typeface="Times New Roman" pitchFamily="18" charset="0"/>
                <a:hlinkClick r:id="rId5" action="ppaction://hlinkfile"/>
              </a:rPr>
              <a:t>Biotechnology</a:t>
            </a:r>
            <a:endParaRPr lang="en-IN" sz="2400" b="1" dirty="0">
              <a:solidFill>
                <a:srgbClr val="FF3399"/>
              </a:solidFill>
              <a:latin typeface="Times New Roman" pitchFamily="18" charset="0"/>
              <a:cs typeface="Times New Roman" pitchFamily="18" charset="0"/>
            </a:endParaRPr>
          </a:p>
          <a:p>
            <a:pPr marL="457200">
              <a:buFont typeface="Arial" pitchFamily="34" charset="0"/>
              <a:buChar char="•"/>
            </a:pPr>
            <a:r>
              <a:rPr lang="en-IN" sz="2400" b="1" dirty="0">
                <a:solidFill>
                  <a:srgbClr val="FF3399"/>
                </a:solidFill>
                <a:latin typeface="Times New Roman" pitchFamily="18" charset="0"/>
                <a:cs typeface="Times New Roman" pitchFamily="18" charset="0"/>
              </a:rPr>
              <a:t>2020-21 : </a:t>
            </a:r>
            <a:r>
              <a:rPr lang="en-IN" sz="2400" b="1" dirty="0">
                <a:solidFill>
                  <a:srgbClr val="FF3399"/>
                </a:solidFill>
                <a:latin typeface="Times New Roman" pitchFamily="18" charset="0"/>
                <a:cs typeface="Times New Roman" pitchFamily="18" charset="0"/>
                <a:hlinkClick r:id="rId6" action="ppaction://hlinkfile"/>
              </a:rPr>
              <a:t>Chemical</a:t>
            </a:r>
            <a:r>
              <a:rPr lang="en-IN" sz="2400" b="1" dirty="0">
                <a:solidFill>
                  <a:srgbClr val="FF3399"/>
                </a:solidFill>
                <a:latin typeface="Times New Roman" pitchFamily="18" charset="0"/>
                <a:cs typeface="Times New Roman" pitchFamily="18" charset="0"/>
              </a:rPr>
              <a:t> &amp; </a:t>
            </a:r>
            <a:r>
              <a:rPr lang="en-IN" sz="2400" b="1" dirty="0">
                <a:solidFill>
                  <a:srgbClr val="FF3399"/>
                </a:solidFill>
                <a:latin typeface="Times New Roman" pitchFamily="18" charset="0"/>
                <a:cs typeface="Times New Roman" pitchFamily="18" charset="0"/>
                <a:hlinkClick r:id="rId7" action="ppaction://hlinkfile"/>
              </a:rPr>
              <a:t>Biotechnology</a:t>
            </a:r>
            <a:endParaRPr lang="en-IN" sz="2400" b="1" dirty="0">
              <a:solidFill>
                <a:srgbClr val="FF3399"/>
              </a:solidFill>
              <a:latin typeface="Times New Roman" pitchFamily="18" charset="0"/>
              <a:cs typeface="Times New Roman" pitchFamily="18" charset="0"/>
            </a:endParaRPr>
          </a:p>
          <a:p>
            <a:pPr marL="457200">
              <a:buFont typeface="Arial" pitchFamily="34" charset="0"/>
              <a:buChar char="•"/>
            </a:pPr>
            <a:r>
              <a:rPr lang="en-IN" sz="2400" b="1" dirty="0">
                <a:solidFill>
                  <a:srgbClr val="FF3399"/>
                </a:solidFill>
                <a:latin typeface="Times New Roman" pitchFamily="18" charset="0"/>
                <a:cs typeface="Times New Roman" pitchFamily="18" charset="0"/>
              </a:rPr>
              <a:t>2021-22 : </a:t>
            </a:r>
            <a:r>
              <a:rPr lang="en-IN" sz="2400" b="1" dirty="0">
                <a:solidFill>
                  <a:srgbClr val="FF3399"/>
                </a:solidFill>
                <a:latin typeface="Times New Roman" pitchFamily="18" charset="0"/>
                <a:cs typeface="Times New Roman" pitchFamily="18" charset="0"/>
                <a:hlinkClick r:id="rId8" action="ppaction://hlinkfile"/>
              </a:rPr>
              <a:t>Chemical </a:t>
            </a:r>
            <a:r>
              <a:rPr lang="en-IN" sz="2400" b="1" dirty="0">
                <a:solidFill>
                  <a:srgbClr val="FF3399"/>
                </a:solidFill>
                <a:latin typeface="Times New Roman" pitchFamily="18" charset="0"/>
                <a:cs typeface="Times New Roman" pitchFamily="18" charset="0"/>
              </a:rPr>
              <a:t>&amp; </a:t>
            </a:r>
            <a:r>
              <a:rPr lang="en-IN" sz="2400" b="1" dirty="0">
                <a:solidFill>
                  <a:srgbClr val="FF3399"/>
                </a:solidFill>
                <a:latin typeface="Times New Roman" pitchFamily="18" charset="0"/>
                <a:cs typeface="Times New Roman" pitchFamily="18" charset="0"/>
                <a:hlinkClick r:id="rId9" action="ppaction://hlinkfile"/>
              </a:rPr>
              <a:t>Biotechnology</a:t>
            </a:r>
            <a:endParaRPr lang="en-IN" sz="2400" b="1" dirty="0">
              <a:solidFill>
                <a:srgbClr val="FF3399"/>
              </a:solidFill>
              <a:latin typeface="Times New Roman" pitchFamily="18" charset="0"/>
              <a:cs typeface="Times New Roman" pitchFamily="18" charset="0"/>
            </a:endParaRPr>
          </a:p>
          <a:p>
            <a:pPr marL="457200"/>
            <a:r>
              <a:rPr lang="en-IN" sz="2400" b="1" dirty="0">
                <a:solidFill>
                  <a:srgbClr val="FF3399"/>
                </a:solidFill>
                <a:latin typeface="Times New Roman" pitchFamily="18" charset="0"/>
                <a:cs typeface="Times New Roman" pitchFamily="18" charset="0"/>
              </a:rPr>
              <a:t>	</a:t>
            </a:r>
          </a:p>
          <a:p>
            <a:pPr marL="457200"/>
            <a:r>
              <a:rPr lang="en-IN" sz="2400" b="1" dirty="0">
                <a:solidFill>
                  <a:srgbClr val="FF3399"/>
                </a:solidFill>
                <a:latin typeface="Times New Roman" pitchFamily="18" charset="0"/>
                <a:cs typeface="Times New Roman" pitchFamily="18" charset="0"/>
              </a:rPr>
              <a:t>	</a:t>
            </a:r>
            <a:r>
              <a:rPr lang="en-IN" sz="2400" b="1" dirty="0" err="1">
                <a:solidFill>
                  <a:srgbClr val="FF3399"/>
                </a:solidFill>
                <a:latin typeface="Times New Roman" pitchFamily="18" charset="0"/>
                <a:cs typeface="Times New Roman" pitchFamily="18" charset="0"/>
              </a:rPr>
              <a:t>M.Tech</a:t>
            </a:r>
            <a:endParaRPr lang="en-IN" sz="2400" b="1" dirty="0">
              <a:solidFill>
                <a:srgbClr val="FF3399"/>
              </a:solidFill>
              <a:latin typeface="Times New Roman" pitchFamily="18" charset="0"/>
              <a:cs typeface="Times New Roman" pitchFamily="18" charset="0"/>
            </a:endParaRPr>
          </a:p>
          <a:p>
            <a:pPr marL="457200">
              <a:buFont typeface="Arial" pitchFamily="34" charset="0"/>
              <a:buChar char="•"/>
            </a:pPr>
            <a:r>
              <a:rPr lang="en-IN" sz="2400" b="1" dirty="0">
                <a:solidFill>
                  <a:srgbClr val="FF3399"/>
                </a:solidFill>
                <a:latin typeface="Times New Roman" pitchFamily="18" charset="0"/>
                <a:cs typeface="Times New Roman" pitchFamily="18" charset="0"/>
              </a:rPr>
              <a:t>2015-16 : </a:t>
            </a:r>
            <a:r>
              <a:rPr lang="en-IN" sz="2400" b="1" dirty="0">
                <a:solidFill>
                  <a:srgbClr val="FF3399"/>
                </a:solidFill>
                <a:latin typeface="Times New Roman" pitchFamily="18" charset="0"/>
                <a:cs typeface="Times New Roman" pitchFamily="18" charset="0"/>
                <a:hlinkClick r:id="rId10" action="ppaction://hlinkfile"/>
              </a:rPr>
              <a:t>Chemical</a:t>
            </a:r>
            <a:r>
              <a:rPr lang="en-IN" sz="2400" b="1" dirty="0">
                <a:solidFill>
                  <a:srgbClr val="FF3399"/>
                </a:solidFill>
                <a:latin typeface="Times New Roman" pitchFamily="18" charset="0"/>
                <a:cs typeface="Times New Roman" pitchFamily="18" charset="0"/>
              </a:rPr>
              <a:t>, </a:t>
            </a:r>
            <a:r>
              <a:rPr lang="en-IN" sz="2400" b="1" dirty="0">
                <a:solidFill>
                  <a:srgbClr val="FF3399"/>
                </a:solidFill>
                <a:latin typeface="Times New Roman" pitchFamily="18" charset="0"/>
                <a:cs typeface="Times New Roman" pitchFamily="18" charset="0"/>
                <a:hlinkClick r:id="rId11" action="ppaction://hlinkfile"/>
              </a:rPr>
              <a:t>MPE</a:t>
            </a:r>
            <a:r>
              <a:rPr lang="en-IN" sz="2400" b="1" dirty="0">
                <a:solidFill>
                  <a:srgbClr val="FF3399"/>
                </a:solidFill>
                <a:latin typeface="Times New Roman" pitchFamily="18" charset="0"/>
                <a:cs typeface="Times New Roman" pitchFamily="18" charset="0"/>
              </a:rPr>
              <a:t>, </a:t>
            </a:r>
            <a:r>
              <a:rPr lang="en-IN" sz="2400" b="1" dirty="0">
                <a:solidFill>
                  <a:srgbClr val="FF3399"/>
                </a:solidFill>
                <a:latin typeface="Times New Roman" pitchFamily="18" charset="0"/>
                <a:cs typeface="Times New Roman" pitchFamily="18" charset="0"/>
                <a:hlinkClick r:id="rId12" action="ppaction://hlinkfile"/>
              </a:rPr>
              <a:t>IPCE </a:t>
            </a:r>
            <a:r>
              <a:rPr lang="en-IN" sz="2400" b="1" dirty="0">
                <a:solidFill>
                  <a:srgbClr val="FF3399"/>
                </a:solidFill>
                <a:latin typeface="Times New Roman" pitchFamily="18" charset="0"/>
                <a:cs typeface="Times New Roman" pitchFamily="18" charset="0"/>
              </a:rPr>
              <a:t>&amp; </a:t>
            </a:r>
            <a:r>
              <a:rPr lang="en-IN" sz="2400" b="1" dirty="0">
                <a:solidFill>
                  <a:srgbClr val="FF3399"/>
                </a:solidFill>
                <a:latin typeface="Times New Roman" pitchFamily="18" charset="0"/>
                <a:cs typeface="Times New Roman" pitchFamily="18" charset="0"/>
                <a:hlinkClick r:id="rId3" action="ppaction://hlinkfile"/>
              </a:rPr>
              <a:t>Biotechnology</a:t>
            </a:r>
            <a:endParaRPr lang="en-IN" sz="2400" b="1" dirty="0">
              <a:solidFill>
                <a:srgbClr val="FF3399"/>
              </a:solidFill>
              <a:latin typeface="Times New Roman" pitchFamily="18" charset="0"/>
              <a:cs typeface="Times New Roman" pitchFamily="18" charset="0"/>
            </a:endParaRPr>
          </a:p>
          <a:p>
            <a:pPr marL="457200">
              <a:buFont typeface="Arial" pitchFamily="34" charset="0"/>
              <a:buChar char="•"/>
            </a:pPr>
            <a:r>
              <a:rPr lang="en-IN" sz="2400" b="1" dirty="0">
                <a:solidFill>
                  <a:srgbClr val="FF3399"/>
                </a:solidFill>
                <a:latin typeface="Times New Roman" pitchFamily="18" charset="0"/>
                <a:cs typeface="Times New Roman" pitchFamily="18" charset="0"/>
              </a:rPr>
              <a:t>2019-20 : </a:t>
            </a:r>
            <a:r>
              <a:rPr lang="en-IN" sz="2400" b="1" dirty="0">
                <a:solidFill>
                  <a:srgbClr val="FF3399"/>
                </a:solidFill>
                <a:latin typeface="Times New Roman" pitchFamily="18" charset="0"/>
                <a:cs typeface="Times New Roman" pitchFamily="18" charset="0"/>
                <a:hlinkClick r:id="rId13" action="ppaction://hlinkfile"/>
              </a:rPr>
              <a:t>Chemical</a:t>
            </a:r>
            <a:r>
              <a:rPr lang="en-IN" sz="2400" b="1" dirty="0">
                <a:solidFill>
                  <a:srgbClr val="FF3399"/>
                </a:solidFill>
                <a:latin typeface="Times New Roman" pitchFamily="18" charset="0"/>
                <a:cs typeface="Times New Roman" pitchFamily="18" charset="0"/>
              </a:rPr>
              <a:t>, </a:t>
            </a:r>
            <a:r>
              <a:rPr lang="en-IN" sz="2400" b="1" dirty="0">
                <a:solidFill>
                  <a:srgbClr val="FF3399"/>
                </a:solidFill>
                <a:latin typeface="Times New Roman" pitchFamily="18" charset="0"/>
                <a:cs typeface="Times New Roman" pitchFamily="18" charset="0"/>
                <a:hlinkClick r:id="rId14" action="ppaction://hlinkfile"/>
              </a:rPr>
              <a:t>IPCE </a:t>
            </a:r>
            <a:r>
              <a:rPr lang="en-IN" sz="2400" b="1" dirty="0">
                <a:solidFill>
                  <a:srgbClr val="FF3399"/>
                </a:solidFill>
                <a:latin typeface="Times New Roman" pitchFamily="18" charset="0"/>
                <a:cs typeface="Times New Roman" pitchFamily="18" charset="0"/>
              </a:rPr>
              <a:t>&amp; </a:t>
            </a:r>
            <a:r>
              <a:rPr lang="en-IN" sz="2400" b="1" dirty="0">
                <a:solidFill>
                  <a:srgbClr val="FF3399"/>
                </a:solidFill>
                <a:latin typeface="Times New Roman" pitchFamily="18" charset="0"/>
                <a:cs typeface="Times New Roman" pitchFamily="18" charset="0"/>
                <a:hlinkClick r:id="rId15" action="ppaction://hlinkfile"/>
              </a:rPr>
              <a:t>Biotechnology</a:t>
            </a:r>
            <a:endParaRPr lang="en-IN" sz="2400" b="1" dirty="0">
              <a:solidFill>
                <a:srgbClr val="FF3399"/>
              </a:solidFill>
              <a:latin typeface="Times New Roman" pitchFamily="18" charset="0"/>
              <a:cs typeface="Times New Roman" pitchFamily="18" charset="0"/>
            </a:endParaRPr>
          </a:p>
          <a:p>
            <a:pPr marL="457200">
              <a:buFont typeface="Arial" pitchFamily="34" charset="0"/>
              <a:buChar char="•"/>
            </a:pPr>
            <a:r>
              <a:rPr lang="en-IN" sz="2400" b="1" dirty="0">
                <a:solidFill>
                  <a:srgbClr val="FF3399"/>
                </a:solidFill>
                <a:latin typeface="Times New Roman" pitchFamily="18" charset="0"/>
                <a:cs typeface="Times New Roman" pitchFamily="18" charset="0"/>
              </a:rPr>
              <a:t>2021-22 : </a:t>
            </a:r>
            <a:r>
              <a:rPr lang="en-IN" sz="2400" b="1" dirty="0">
                <a:solidFill>
                  <a:srgbClr val="FF3399"/>
                </a:solidFill>
                <a:latin typeface="Times New Roman" pitchFamily="18" charset="0"/>
                <a:cs typeface="Times New Roman" pitchFamily="18" charset="0"/>
                <a:hlinkClick r:id="rId16" action="ppaction://hlinkfile"/>
              </a:rPr>
              <a:t>Chemical</a:t>
            </a:r>
            <a:r>
              <a:rPr lang="en-IN" sz="2400" b="1" dirty="0">
                <a:solidFill>
                  <a:srgbClr val="FF3399"/>
                </a:solidFill>
                <a:latin typeface="Times New Roman" pitchFamily="18" charset="0"/>
                <a:cs typeface="Times New Roman" pitchFamily="18" charset="0"/>
              </a:rPr>
              <a:t>, </a:t>
            </a:r>
            <a:r>
              <a:rPr lang="en-IN" sz="2400" b="1" dirty="0">
                <a:solidFill>
                  <a:srgbClr val="FF3399"/>
                </a:solidFill>
                <a:latin typeface="Times New Roman" pitchFamily="18" charset="0"/>
                <a:cs typeface="Times New Roman" pitchFamily="18" charset="0"/>
                <a:hlinkClick r:id="rId17" action="ppaction://hlinkfile"/>
              </a:rPr>
              <a:t>IPCE </a:t>
            </a:r>
            <a:r>
              <a:rPr lang="en-IN" sz="2400" b="1" dirty="0">
                <a:solidFill>
                  <a:srgbClr val="FF3399"/>
                </a:solidFill>
                <a:latin typeface="Times New Roman" pitchFamily="18" charset="0"/>
                <a:cs typeface="Times New Roman" pitchFamily="18" charset="0"/>
              </a:rPr>
              <a:t>&amp; </a:t>
            </a:r>
            <a:r>
              <a:rPr lang="en-IN" sz="2400" b="1" dirty="0">
                <a:solidFill>
                  <a:srgbClr val="FF3399"/>
                </a:solidFill>
                <a:latin typeface="Times New Roman" pitchFamily="18" charset="0"/>
                <a:cs typeface="Times New Roman" pitchFamily="18" charset="0"/>
                <a:hlinkClick r:id="rId16" action="ppaction://hlinkfile"/>
              </a:rPr>
              <a:t>Biotechnology</a:t>
            </a:r>
            <a:endParaRPr lang="en-IN" sz="2400" b="1" dirty="0">
              <a:solidFill>
                <a:srgbClr val="FF3399"/>
              </a:solidFill>
              <a:latin typeface="Times New Roman" pitchFamily="18" charset="0"/>
              <a:cs typeface="Times New Roman" pitchFamily="18" charset="0"/>
            </a:endParaRPr>
          </a:p>
          <a:p>
            <a:pPr marL="457200"/>
            <a:endParaRPr lang="en-IN" sz="2400" b="1" dirty="0">
              <a:solidFill>
                <a:srgbClr val="FF3399"/>
              </a:solidFill>
              <a:latin typeface="Times New Roman" pitchFamily="18" charset="0"/>
              <a:cs typeface="Times New Roman" pitchFamily="18" charset="0"/>
            </a:endParaRPr>
          </a:p>
          <a:p>
            <a:pPr marL="457200" indent="-457200"/>
            <a:endParaRPr lang="en-IN" sz="2400" b="1" dirty="0">
              <a:latin typeface="Times New Roman" pitchFamily="18" charset="0"/>
              <a:cs typeface="Times New Roman" pitchFamily="18" charset="0"/>
            </a:endParaRPr>
          </a:p>
        </p:txBody>
      </p:sp>
      <p:pic>
        <p:nvPicPr>
          <p:cNvPr id="20481" name="Picture 1"/>
          <p:cNvPicPr>
            <a:picLocks noChangeAspect="1" noChangeArrowheads="1"/>
          </p:cNvPicPr>
          <p:nvPr/>
        </p:nvPicPr>
        <p:blipFill>
          <a:blip r:embed="rId18"/>
          <a:srcRect/>
          <a:stretch>
            <a:fillRect/>
          </a:stretch>
        </p:blipFill>
        <p:spPr bwMode="auto">
          <a:xfrm>
            <a:off x="11277600" y="49875"/>
            <a:ext cx="831275" cy="859217"/>
          </a:xfrm>
          <a:prstGeom prst="rect">
            <a:avLst/>
          </a:prstGeom>
          <a:noFill/>
          <a:ln w="9525">
            <a:noFill/>
            <a:miter lim="800000"/>
            <a:headEnd/>
            <a:tailEnd/>
          </a:ln>
          <a:effectLst/>
        </p:spPr>
      </p:pic>
      <p:sp>
        <p:nvSpPr>
          <p:cNvPr id="5" name="Date Placeholder 4"/>
          <p:cNvSpPr>
            <a:spLocks noGrp="1"/>
          </p:cNvSpPr>
          <p:nvPr>
            <p:ph type="dt" sz="half" idx="10"/>
          </p:nvPr>
        </p:nvSpPr>
        <p:spPr/>
        <p:txBody>
          <a:bodyPr/>
          <a:lstStyle/>
          <a:p>
            <a:fld id="{FE55BCF5-70D5-4055-9931-EFCA1F9F5F04}" type="datetime1">
              <a:rPr lang="en-US" smtClean="0"/>
              <a:pPr/>
              <a:t>11/3/2023</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20</a:t>
            </a:fld>
            <a:endParaRPr lang="en-US"/>
          </a:p>
        </p:txBody>
      </p:sp>
      <p:sp>
        <p:nvSpPr>
          <p:cNvPr id="7" name="object 7"/>
          <p:cNvSpPr txBox="1"/>
          <p:nvPr/>
        </p:nvSpPr>
        <p:spPr>
          <a:xfrm>
            <a:off x="9535795" y="6629400"/>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8642" y="399011"/>
            <a:ext cx="10031757" cy="5078313"/>
          </a:xfrm>
          <a:prstGeom prst="rect">
            <a:avLst/>
          </a:prstGeom>
          <a:noFill/>
        </p:spPr>
        <p:txBody>
          <a:bodyPr wrap="square">
            <a:spAutoFit/>
          </a:bodyPr>
          <a:lstStyle/>
          <a:p>
            <a:pPr marL="457200"/>
            <a:endParaRPr lang="en-IN" sz="2400" b="1" dirty="0">
              <a:latin typeface="Times New Roman" pitchFamily="18" charset="0"/>
              <a:cs typeface="Times New Roman" pitchFamily="18" charset="0"/>
            </a:endParaRPr>
          </a:p>
          <a:p>
            <a:pPr marL="457200" indent="-457200">
              <a:buFont typeface="Wingdings" pitchFamily="2" charset="2"/>
              <a:buChar char="v"/>
            </a:pPr>
            <a:r>
              <a:rPr lang="en-IN" sz="2400" b="1" dirty="0">
                <a:solidFill>
                  <a:srgbClr val="FF3399"/>
                </a:solidFill>
                <a:latin typeface="Times New Roman" pitchFamily="18" charset="0"/>
                <a:cs typeface="Times New Roman" pitchFamily="18" charset="0"/>
                <a:hlinkClick r:id="rId2" action="ppaction://hlinkfile"/>
              </a:rPr>
              <a:t>Electives/MOOCs Courses </a:t>
            </a:r>
            <a:endParaRPr lang="en-IN" sz="2400" b="1" dirty="0">
              <a:solidFill>
                <a:srgbClr val="FF3399"/>
              </a:solidFill>
              <a:latin typeface="Times New Roman" pitchFamily="18" charset="0"/>
              <a:cs typeface="Times New Roman" pitchFamily="18" charset="0"/>
            </a:endParaRPr>
          </a:p>
          <a:p>
            <a:pPr marL="457200" indent="-457200"/>
            <a:r>
              <a:rPr lang="en-IN" sz="2400" b="1" dirty="0">
                <a:solidFill>
                  <a:srgbClr val="FF3399"/>
                </a:solidFill>
                <a:latin typeface="Times New Roman" pitchFamily="18" charset="0"/>
                <a:cs typeface="Times New Roman" pitchFamily="18" charset="0"/>
              </a:rPr>
              <a:t>		</a:t>
            </a:r>
          </a:p>
          <a:p>
            <a:pPr marL="457200" indent="-457200">
              <a:buFont typeface="Wingdings" pitchFamily="2" charset="2"/>
              <a:buChar char="v"/>
            </a:pPr>
            <a:r>
              <a:rPr lang="en-IN" sz="2400" b="1" dirty="0">
                <a:solidFill>
                  <a:srgbClr val="FF3399"/>
                </a:solidFill>
                <a:latin typeface="Times New Roman" pitchFamily="18" charset="0"/>
                <a:cs typeface="Times New Roman" pitchFamily="18" charset="0"/>
              </a:rPr>
              <a:t>Link to COs</a:t>
            </a:r>
          </a:p>
          <a:p>
            <a:pPr>
              <a:lnSpc>
                <a:spcPct val="150000"/>
              </a:lnSpc>
              <a:buFont typeface="Arial" pitchFamily="34" charset="0"/>
              <a:buChar char="•"/>
            </a:pPr>
            <a:r>
              <a:rPr lang="en-US" sz="2400" dirty="0" err="1">
                <a:solidFill>
                  <a:srgbClr val="FF3399"/>
                </a:solidFill>
                <a:latin typeface="Times New Roman" pitchFamily="18" charset="0"/>
                <a:cs typeface="Times New Roman" pitchFamily="18" charset="0"/>
              </a:rPr>
              <a:t>B.Tech</a:t>
            </a:r>
            <a:r>
              <a:rPr lang="en-US" sz="2400" b="1" dirty="0">
                <a:solidFill>
                  <a:srgbClr val="FF3399"/>
                </a:solidFill>
                <a:latin typeface="Times New Roman" pitchFamily="18" charset="0"/>
                <a:cs typeface="Times New Roman" pitchFamily="18" charset="0"/>
              </a:rPr>
              <a:t>	-</a:t>
            </a:r>
            <a:r>
              <a:rPr lang="en-US" sz="2400" dirty="0">
                <a:solidFill>
                  <a:srgbClr val="FF3399"/>
                </a:solidFill>
                <a:latin typeface="Times New Roman" pitchFamily="18" charset="0"/>
                <a:cs typeface="Times New Roman" pitchFamily="18" charset="0"/>
                <a:hlinkClick r:id="rId3" action="ppaction://hlinkfile"/>
              </a:rPr>
              <a:t>Chemical Engineering</a:t>
            </a:r>
            <a:endParaRPr lang="en-US" sz="2400" dirty="0">
              <a:solidFill>
                <a:srgbClr val="FF3399"/>
              </a:solidFill>
              <a:latin typeface="Times New Roman" pitchFamily="18" charset="0"/>
              <a:cs typeface="Times New Roman" pitchFamily="18" charset="0"/>
            </a:endParaRPr>
          </a:p>
          <a:p>
            <a:pPr>
              <a:lnSpc>
                <a:spcPct val="150000"/>
              </a:lnSpc>
              <a:buFont typeface="Arial" pitchFamily="34" charset="0"/>
              <a:buChar char="•"/>
            </a:pPr>
            <a:r>
              <a:rPr lang="en-US" sz="2400" dirty="0" err="1">
                <a:solidFill>
                  <a:srgbClr val="FF3399"/>
                </a:solidFill>
                <a:latin typeface="Times New Roman" pitchFamily="18" charset="0"/>
                <a:cs typeface="Times New Roman" pitchFamily="18" charset="0"/>
              </a:rPr>
              <a:t>B.Tech</a:t>
            </a:r>
            <a:r>
              <a:rPr lang="en-US" sz="2400" dirty="0">
                <a:solidFill>
                  <a:srgbClr val="FF3399"/>
                </a:solidFill>
                <a:latin typeface="Times New Roman" pitchFamily="18" charset="0"/>
                <a:cs typeface="Times New Roman" pitchFamily="18" charset="0"/>
              </a:rPr>
              <a:t>	-</a:t>
            </a:r>
            <a:r>
              <a:rPr lang="en-US" sz="2400" dirty="0">
                <a:solidFill>
                  <a:srgbClr val="FF3399"/>
                </a:solidFill>
                <a:latin typeface="Times New Roman" pitchFamily="18" charset="0"/>
                <a:cs typeface="Times New Roman" pitchFamily="18" charset="0"/>
                <a:hlinkClick r:id="rId4" action="ppaction://hlinkfile"/>
              </a:rPr>
              <a:t>Biotechnology</a:t>
            </a:r>
            <a:endParaRPr lang="en-US" sz="2400" dirty="0">
              <a:solidFill>
                <a:srgbClr val="FF3399"/>
              </a:solidFill>
              <a:latin typeface="Times New Roman" pitchFamily="18" charset="0"/>
              <a:cs typeface="Times New Roman" pitchFamily="18" charset="0"/>
            </a:endParaRPr>
          </a:p>
          <a:p>
            <a:pPr>
              <a:lnSpc>
                <a:spcPct val="150000"/>
              </a:lnSpc>
              <a:buFont typeface="Arial" pitchFamily="34" charset="0"/>
              <a:buChar char="•"/>
            </a:pPr>
            <a:r>
              <a:rPr lang="en-US" sz="2400" dirty="0" err="1">
                <a:solidFill>
                  <a:srgbClr val="FF3399"/>
                </a:solidFill>
                <a:latin typeface="Times New Roman" pitchFamily="18" charset="0"/>
                <a:cs typeface="Times New Roman" pitchFamily="18" charset="0"/>
              </a:rPr>
              <a:t>M.Tech</a:t>
            </a:r>
            <a:r>
              <a:rPr lang="en-US" sz="2400" dirty="0">
                <a:solidFill>
                  <a:srgbClr val="FF3399"/>
                </a:solidFill>
                <a:latin typeface="Times New Roman" pitchFamily="18" charset="0"/>
                <a:cs typeface="Times New Roman" pitchFamily="18" charset="0"/>
              </a:rPr>
              <a:t>	-</a:t>
            </a:r>
            <a:r>
              <a:rPr lang="en-US" sz="2400" dirty="0">
                <a:solidFill>
                  <a:srgbClr val="FF3399"/>
                </a:solidFill>
                <a:latin typeface="Times New Roman" pitchFamily="18" charset="0"/>
                <a:cs typeface="Times New Roman" pitchFamily="18" charset="0"/>
                <a:hlinkClick r:id="rId5" action="ppaction://hlinkfile"/>
              </a:rPr>
              <a:t>Chemical Engineering </a:t>
            </a:r>
            <a:endParaRPr lang="en-US" sz="2400" dirty="0">
              <a:solidFill>
                <a:srgbClr val="FF3399"/>
              </a:solidFill>
              <a:latin typeface="Times New Roman" pitchFamily="18" charset="0"/>
              <a:cs typeface="Times New Roman" pitchFamily="18" charset="0"/>
            </a:endParaRPr>
          </a:p>
          <a:p>
            <a:pPr>
              <a:lnSpc>
                <a:spcPct val="150000"/>
              </a:lnSpc>
              <a:buFont typeface="Arial" pitchFamily="34" charset="0"/>
              <a:buChar char="•"/>
            </a:pPr>
            <a:r>
              <a:rPr lang="en-US" sz="2400" dirty="0" err="1">
                <a:solidFill>
                  <a:srgbClr val="FF3399"/>
                </a:solidFill>
                <a:latin typeface="Times New Roman" pitchFamily="18" charset="0"/>
                <a:cs typeface="Times New Roman" pitchFamily="18" charset="0"/>
              </a:rPr>
              <a:t>M.Tech</a:t>
            </a:r>
            <a:r>
              <a:rPr lang="en-US" sz="2400" dirty="0">
                <a:solidFill>
                  <a:srgbClr val="FF3399"/>
                </a:solidFill>
                <a:latin typeface="Times New Roman" pitchFamily="18" charset="0"/>
                <a:cs typeface="Times New Roman" pitchFamily="18" charset="0"/>
              </a:rPr>
              <a:t>	-</a:t>
            </a:r>
            <a:r>
              <a:rPr lang="en-US" sz="2400" dirty="0">
                <a:solidFill>
                  <a:srgbClr val="FF3399"/>
                </a:solidFill>
                <a:latin typeface="Times New Roman" pitchFamily="18" charset="0"/>
                <a:cs typeface="Times New Roman" pitchFamily="18" charset="0"/>
                <a:hlinkClick r:id="rId6" action="ppaction://hlinkfile"/>
              </a:rPr>
              <a:t>Biotechnology</a:t>
            </a:r>
            <a:endParaRPr lang="en-US" sz="2400" dirty="0">
              <a:solidFill>
                <a:srgbClr val="FF3399"/>
              </a:solidFill>
              <a:latin typeface="Times New Roman" pitchFamily="18" charset="0"/>
              <a:cs typeface="Times New Roman" pitchFamily="18" charset="0"/>
            </a:endParaRPr>
          </a:p>
          <a:p>
            <a:pPr>
              <a:lnSpc>
                <a:spcPct val="150000"/>
              </a:lnSpc>
              <a:buFont typeface="Arial" pitchFamily="34" charset="0"/>
              <a:buChar char="•"/>
            </a:pPr>
            <a:r>
              <a:rPr lang="en-US" sz="2400" dirty="0" err="1">
                <a:solidFill>
                  <a:srgbClr val="FF3399"/>
                </a:solidFill>
                <a:latin typeface="Times New Roman" pitchFamily="18" charset="0"/>
                <a:cs typeface="Times New Roman" pitchFamily="18" charset="0"/>
              </a:rPr>
              <a:t>M.Tech</a:t>
            </a:r>
            <a:r>
              <a:rPr lang="en-US" sz="2400" dirty="0">
                <a:solidFill>
                  <a:srgbClr val="FF3399"/>
                </a:solidFill>
                <a:latin typeface="Times New Roman" pitchFamily="18" charset="0"/>
                <a:cs typeface="Times New Roman" pitchFamily="18" charset="0"/>
              </a:rPr>
              <a:t>	-</a:t>
            </a:r>
            <a:r>
              <a:rPr lang="en-US" sz="2400" dirty="0">
                <a:solidFill>
                  <a:srgbClr val="FF3399"/>
                </a:solidFill>
                <a:latin typeface="Times New Roman" pitchFamily="18" charset="0"/>
                <a:cs typeface="Times New Roman" pitchFamily="18" charset="0"/>
                <a:hlinkClick r:id="rId7" action="ppaction://hlinkfile"/>
              </a:rPr>
              <a:t>IPCE</a:t>
            </a:r>
            <a:endParaRPr lang="en-US" sz="2400" dirty="0">
              <a:solidFill>
                <a:srgbClr val="FF3399"/>
              </a:solidFill>
              <a:latin typeface="Times New Roman" pitchFamily="18" charset="0"/>
              <a:cs typeface="Times New Roman" pitchFamily="18" charset="0"/>
            </a:endParaRPr>
          </a:p>
          <a:p>
            <a:pPr marL="457200" indent="-457200">
              <a:buFont typeface="Wingdings" pitchFamily="2" charset="2"/>
              <a:buChar char="v"/>
            </a:pPr>
            <a:endParaRPr lang="en-IN" sz="2400" b="1" dirty="0">
              <a:solidFill>
                <a:srgbClr val="FF3399"/>
              </a:solidFill>
              <a:latin typeface="Times New Roman" pitchFamily="18" charset="0"/>
              <a:cs typeface="Times New Roman" pitchFamily="18" charset="0"/>
            </a:endParaRPr>
          </a:p>
          <a:p>
            <a:pPr marL="457200" indent="-457200">
              <a:buFont typeface="Wingdings" pitchFamily="2" charset="2"/>
              <a:buChar char="v"/>
            </a:pPr>
            <a:r>
              <a:rPr lang="en-IN" sz="2400" b="1" dirty="0">
                <a:solidFill>
                  <a:srgbClr val="FF3399"/>
                </a:solidFill>
                <a:latin typeface="Times New Roman" pitchFamily="18" charset="0"/>
                <a:cs typeface="Times New Roman" pitchFamily="18" charset="0"/>
              </a:rPr>
              <a:t>CBCS	: </a:t>
            </a:r>
            <a:r>
              <a:rPr lang="en-IN" sz="2400" dirty="0">
                <a:solidFill>
                  <a:srgbClr val="FF3399"/>
                </a:solidFill>
                <a:latin typeface="Times New Roman" pitchFamily="18" charset="0"/>
                <a:cs typeface="Times New Roman" pitchFamily="18" charset="0"/>
              </a:rPr>
              <a:t>The department offers courses based on CBCS since 2015-16.</a:t>
            </a:r>
          </a:p>
        </p:txBody>
      </p:sp>
      <p:pic>
        <p:nvPicPr>
          <p:cNvPr id="19457" name="Picture 1"/>
          <p:cNvPicPr>
            <a:picLocks noChangeAspect="1" noChangeArrowheads="1"/>
          </p:cNvPicPr>
          <p:nvPr/>
        </p:nvPicPr>
        <p:blipFill>
          <a:blip r:embed="rId8"/>
          <a:srcRect/>
          <a:stretch>
            <a:fillRect/>
          </a:stretch>
        </p:blipFill>
        <p:spPr bwMode="auto">
          <a:xfrm>
            <a:off x="11277600" y="16626"/>
            <a:ext cx="881150" cy="910768"/>
          </a:xfrm>
          <a:prstGeom prst="rect">
            <a:avLst/>
          </a:prstGeom>
          <a:noFill/>
          <a:ln w="9525">
            <a:noFill/>
            <a:miter lim="800000"/>
            <a:headEnd/>
            <a:tailEnd/>
          </a:ln>
          <a:effectLst/>
        </p:spPr>
      </p:pic>
      <p:sp>
        <p:nvSpPr>
          <p:cNvPr id="5" name="TextBox 4"/>
          <p:cNvSpPr txBox="1"/>
          <p:nvPr/>
        </p:nvSpPr>
        <p:spPr>
          <a:xfrm>
            <a:off x="2665710" y="282547"/>
            <a:ext cx="5743904" cy="523220"/>
          </a:xfrm>
          <a:prstGeom prst="rect">
            <a:avLst/>
          </a:prstGeom>
          <a:noFill/>
        </p:spPr>
        <p:txBody>
          <a:bodyPr wrap="square" rtlCol="0">
            <a:spAutoFit/>
          </a:bodyPr>
          <a:lstStyle/>
          <a:p>
            <a:r>
              <a:rPr lang="en-IN" sz="2800" b="1" dirty="0">
                <a:solidFill>
                  <a:srgbClr val="7030A0"/>
                </a:solidFill>
                <a:latin typeface="Times New Roman" pitchFamily="18" charset="0"/>
                <a:cs typeface="Times New Roman" pitchFamily="18" charset="0"/>
              </a:rPr>
              <a:t>CURRICULAR ASPECTS (Contd..)</a:t>
            </a:r>
          </a:p>
        </p:txBody>
      </p:sp>
      <p:sp>
        <p:nvSpPr>
          <p:cNvPr id="6" name="Date Placeholder 5"/>
          <p:cNvSpPr>
            <a:spLocks noGrp="1"/>
          </p:cNvSpPr>
          <p:nvPr>
            <p:ph type="dt" sz="half" idx="10"/>
          </p:nvPr>
        </p:nvSpPr>
        <p:spPr/>
        <p:txBody>
          <a:bodyPr/>
          <a:lstStyle/>
          <a:p>
            <a:fld id="{064B1E73-759E-4868-97AC-CD1A8B476C8A}" type="datetime1">
              <a:rPr lang="en-US" smtClean="0"/>
              <a:pPr/>
              <a:t>11/3/2023</a:t>
            </a:fld>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21</a:t>
            </a:fld>
            <a:endParaRPr lang="en-US"/>
          </a:p>
        </p:txBody>
      </p:sp>
      <p:sp>
        <p:nvSpPr>
          <p:cNvPr id="8" name="object 7"/>
          <p:cNvSpPr txBox="1"/>
          <p:nvPr/>
        </p:nvSpPr>
        <p:spPr>
          <a:xfrm>
            <a:off x="9535795" y="6584310"/>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95296" y="108410"/>
            <a:ext cx="5743904" cy="523220"/>
          </a:xfrm>
          <a:prstGeom prst="rect">
            <a:avLst/>
          </a:prstGeom>
          <a:noFill/>
        </p:spPr>
        <p:txBody>
          <a:bodyPr wrap="square" rtlCol="0">
            <a:spAutoFit/>
          </a:bodyPr>
          <a:lstStyle/>
          <a:p>
            <a:r>
              <a:rPr lang="en-IN" sz="2800" b="1" dirty="0">
                <a:solidFill>
                  <a:srgbClr val="7030A0"/>
                </a:solidFill>
                <a:latin typeface="Times New Roman" pitchFamily="18" charset="0"/>
                <a:cs typeface="Times New Roman" pitchFamily="18" charset="0"/>
              </a:rPr>
              <a:t>CURRICULAR ASPECTS (Contd..)</a:t>
            </a:r>
          </a:p>
        </p:txBody>
      </p:sp>
      <p:sp>
        <p:nvSpPr>
          <p:cNvPr id="4" name="TextBox 3"/>
          <p:cNvSpPr txBox="1"/>
          <p:nvPr/>
        </p:nvSpPr>
        <p:spPr>
          <a:xfrm>
            <a:off x="615587" y="629700"/>
            <a:ext cx="10673097" cy="5324535"/>
          </a:xfrm>
          <a:prstGeom prst="rect">
            <a:avLst/>
          </a:prstGeom>
          <a:noFill/>
        </p:spPr>
        <p:txBody>
          <a:bodyPr wrap="square">
            <a:spAutoFit/>
          </a:bodyPr>
          <a:lstStyle/>
          <a:p>
            <a:pPr marL="457200" indent="-457200">
              <a:buFont typeface="Wingdings" pitchFamily="2" charset="2"/>
              <a:buChar char="v"/>
            </a:pPr>
            <a:r>
              <a:rPr lang="en-IN" sz="2400" b="1" dirty="0">
                <a:solidFill>
                  <a:srgbClr val="0000FF"/>
                </a:solidFill>
                <a:latin typeface="Times New Roman" pitchFamily="18" charset="0"/>
                <a:cs typeface="Times New Roman" pitchFamily="18" charset="0"/>
              </a:rPr>
              <a:t>Integration of Environmental Sustainability and Human values in the Curriculum</a:t>
            </a:r>
          </a:p>
          <a:p>
            <a:pPr algn="just">
              <a:buFont typeface="Arial" pitchFamily="34" charset="0"/>
              <a:buChar char="•"/>
            </a:pPr>
            <a:r>
              <a:rPr lang="en-IN" sz="2400" dirty="0">
                <a:solidFill>
                  <a:srgbClr val="660033"/>
                </a:solidFill>
                <a:latin typeface="Times New Roman" pitchFamily="18" charset="0"/>
                <a:cs typeface="Times New Roman" pitchFamily="18" charset="0"/>
              </a:rPr>
              <a:t>Courses like Environmental science and Professional ethics &amp; Universal human values are incorporated in the Curriculum as mandatory courses. </a:t>
            </a:r>
          </a:p>
          <a:p>
            <a:pPr algn="just"/>
            <a:endParaRPr lang="en-IN" sz="2400" dirty="0">
              <a:solidFill>
                <a:srgbClr val="660033"/>
              </a:solidFill>
              <a:latin typeface="Times New Roman" pitchFamily="18" charset="0"/>
              <a:cs typeface="Times New Roman" pitchFamily="18" charset="0"/>
            </a:endParaRPr>
          </a:p>
          <a:p>
            <a:pPr algn="just">
              <a:buFont typeface="Arial" pitchFamily="34" charset="0"/>
              <a:buChar char="•"/>
            </a:pPr>
            <a:r>
              <a:rPr lang="en-IN" sz="2400" dirty="0">
                <a:solidFill>
                  <a:srgbClr val="660033"/>
                </a:solidFill>
                <a:latin typeface="Times New Roman" pitchFamily="18" charset="0"/>
                <a:cs typeface="Times New Roman" pitchFamily="18" charset="0"/>
              </a:rPr>
              <a:t>Industrial Pollution Control Engineering, Environmental Pollution Control Engineering are incorporated in the Curriculum as professional/Open electives electives. </a:t>
            </a:r>
          </a:p>
          <a:p>
            <a:pPr algn="just"/>
            <a:endParaRPr lang="en-IN" sz="2400" dirty="0">
              <a:latin typeface="Times New Roman" pitchFamily="18" charset="0"/>
              <a:cs typeface="Times New Roman" pitchFamily="18" charset="0"/>
            </a:endParaRPr>
          </a:p>
          <a:p>
            <a:pPr algn="just">
              <a:buFont typeface="Arial" pitchFamily="34" charset="0"/>
              <a:buChar char="•"/>
            </a:pPr>
            <a:r>
              <a:rPr lang="en-IN" sz="2400" dirty="0">
                <a:solidFill>
                  <a:srgbClr val="0000FF"/>
                </a:solidFill>
                <a:latin typeface="Times New Roman" pitchFamily="18" charset="0"/>
                <a:cs typeface="Times New Roman" pitchFamily="18" charset="0"/>
              </a:rPr>
              <a:t>In addition to this, exclusive PG program – Industrial Pollution Control Engineering is offered.</a:t>
            </a:r>
          </a:p>
          <a:p>
            <a:pPr marL="457200" indent="-457200">
              <a:buFont typeface="Wingdings" pitchFamily="2" charset="2"/>
              <a:buChar char="v"/>
            </a:pPr>
            <a:r>
              <a:rPr lang="en-IN" sz="2400" b="1" dirty="0">
                <a:solidFill>
                  <a:srgbClr val="660033"/>
                </a:solidFill>
                <a:latin typeface="Times New Roman" pitchFamily="18" charset="0"/>
                <a:cs typeface="Times New Roman" pitchFamily="18" charset="0"/>
                <a:hlinkClick r:id="rId2" action="ppaction://hlinkfile"/>
              </a:rPr>
              <a:t>Courses</a:t>
            </a:r>
            <a:r>
              <a:rPr lang="en-IN" sz="2400" b="1" dirty="0">
                <a:solidFill>
                  <a:srgbClr val="660033"/>
                </a:solidFill>
                <a:latin typeface="Times New Roman" pitchFamily="18" charset="0"/>
                <a:cs typeface="Times New Roman" pitchFamily="18" charset="0"/>
              </a:rPr>
              <a:t> with employability/Skill development/value added programmes offered</a:t>
            </a:r>
            <a:endParaRPr lang="en-IN" sz="2400" dirty="0">
              <a:solidFill>
                <a:srgbClr val="660033"/>
              </a:solidFill>
              <a:latin typeface="Times New Roman" pitchFamily="18" charset="0"/>
              <a:cs typeface="Times New Roman" pitchFamily="18" charset="0"/>
            </a:endParaRPr>
          </a:p>
          <a:p>
            <a:pPr marL="457200" indent="-457200">
              <a:buFont typeface="Wingdings" pitchFamily="2" charset="2"/>
              <a:buChar char="v"/>
            </a:pPr>
            <a:r>
              <a:rPr lang="en-IN" sz="2800" b="1" dirty="0">
                <a:solidFill>
                  <a:srgbClr val="660033"/>
                </a:solidFill>
                <a:latin typeface="Times New Roman" pitchFamily="18" charset="0"/>
                <a:cs typeface="Times New Roman" pitchFamily="18" charset="0"/>
              </a:rPr>
              <a:t>Student Project works carried out in industries :</a:t>
            </a:r>
            <a:r>
              <a:rPr lang="en-IN" sz="2800" dirty="0">
                <a:solidFill>
                  <a:srgbClr val="660033"/>
                </a:solidFill>
                <a:latin typeface="Times New Roman" pitchFamily="18" charset="0"/>
                <a:cs typeface="Times New Roman" pitchFamily="18" charset="0"/>
              </a:rPr>
              <a:t> </a:t>
            </a:r>
            <a:r>
              <a:rPr lang="en-IN" sz="2800" dirty="0">
                <a:solidFill>
                  <a:srgbClr val="660033"/>
                </a:solidFill>
                <a:latin typeface="Times New Roman" pitchFamily="18" charset="0"/>
                <a:cs typeface="Times New Roman" pitchFamily="18" charset="0"/>
                <a:hlinkClick r:id="rId3" action="ppaction://hlinkfile"/>
              </a:rPr>
              <a:t>61</a:t>
            </a:r>
            <a:endParaRPr lang="en-IN" sz="2800" dirty="0">
              <a:solidFill>
                <a:srgbClr val="660033"/>
              </a:solidFill>
              <a:latin typeface="Times New Roman" pitchFamily="18" charset="0"/>
              <a:cs typeface="Times New Roman" pitchFamily="18" charset="0"/>
            </a:endParaRPr>
          </a:p>
        </p:txBody>
      </p:sp>
      <p:pic>
        <p:nvPicPr>
          <p:cNvPr id="18433" name="Picture 1"/>
          <p:cNvPicPr>
            <a:picLocks noChangeAspect="1" noChangeArrowheads="1"/>
          </p:cNvPicPr>
          <p:nvPr/>
        </p:nvPicPr>
        <p:blipFill>
          <a:blip r:embed="rId4"/>
          <a:srcRect/>
          <a:stretch>
            <a:fillRect/>
          </a:stretch>
        </p:blipFill>
        <p:spPr bwMode="auto">
          <a:xfrm>
            <a:off x="11353800" y="0"/>
            <a:ext cx="838200" cy="866375"/>
          </a:xfrm>
          <a:prstGeom prst="rect">
            <a:avLst/>
          </a:prstGeom>
          <a:noFill/>
          <a:ln w="9525">
            <a:noFill/>
            <a:miter lim="800000"/>
            <a:headEnd/>
            <a:tailEnd/>
          </a:ln>
          <a:effectLst/>
        </p:spPr>
      </p:pic>
      <p:sp>
        <p:nvSpPr>
          <p:cNvPr id="5" name="Date Placeholder 4"/>
          <p:cNvSpPr>
            <a:spLocks noGrp="1"/>
          </p:cNvSpPr>
          <p:nvPr>
            <p:ph type="dt" sz="half" idx="10"/>
          </p:nvPr>
        </p:nvSpPr>
        <p:spPr/>
        <p:txBody>
          <a:bodyPr/>
          <a:lstStyle/>
          <a:p>
            <a:fld id="{20BC0D8F-4C7B-402C-B181-D5C1F67C9EBE}" type="datetime1">
              <a:rPr lang="en-US" smtClean="0"/>
              <a:pPr/>
              <a:t>11/3/2023</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22</a:t>
            </a:fld>
            <a:endParaRPr lang="en-US"/>
          </a:p>
        </p:txBody>
      </p:sp>
      <p:sp>
        <p:nvSpPr>
          <p:cNvPr id="7" name="object 7"/>
          <p:cNvSpPr txBox="1"/>
          <p:nvPr/>
        </p:nvSpPr>
        <p:spPr>
          <a:xfrm>
            <a:off x="9535795" y="6584310"/>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90600" y="0"/>
            <a:ext cx="2985770" cy="6858000"/>
          </a:xfrm>
          <a:custGeom>
            <a:avLst/>
            <a:gdLst/>
            <a:ahLst/>
            <a:cxnLst/>
            <a:rect l="l" t="t" r="r" b="b"/>
            <a:pathLst>
              <a:path w="2985770" h="6858000">
                <a:moveTo>
                  <a:pt x="0" y="6858000"/>
                </a:moveTo>
                <a:lnTo>
                  <a:pt x="2985516" y="6858000"/>
                </a:lnTo>
                <a:lnTo>
                  <a:pt x="2985516" y="0"/>
                </a:lnTo>
                <a:lnTo>
                  <a:pt x="0" y="0"/>
                </a:lnTo>
                <a:lnTo>
                  <a:pt x="0" y="6858000"/>
                </a:lnTo>
                <a:close/>
              </a:path>
            </a:pathLst>
          </a:custGeom>
          <a:noFill/>
        </p:spPr>
        <p:txBody>
          <a:bodyPr wrap="square" lIns="0" tIns="0" rIns="0" bIns="0" rtlCol="0"/>
          <a:lstStyle/>
          <a:p>
            <a:endParaRPr/>
          </a:p>
        </p:txBody>
      </p:sp>
      <p:grpSp>
        <p:nvGrpSpPr>
          <p:cNvPr id="3" name="object 3"/>
          <p:cNvGrpSpPr/>
          <p:nvPr/>
        </p:nvGrpSpPr>
        <p:grpSpPr>
          <a:xfrm>
            <a:off x="-228600" y="0"/>
            <a:ext cx="9206865" cy="6858000"/>
            <a:chOff x="2985516" y="0"/>
            <a:chExt cx="9206865" cy="6858000"/>
          </a:xfrm>
        </p:grpSpPr>
        <p:sp>
          <p:nvSpPr>
            <p:cNvPr id="4" name="object 4"/>
            <p:cNvSpPr/>
            <p:nvPr/>
          </p:nvSpPr>
          <p:spPr>
            <a:xfrm>
              <a:off x="3137916" y="0"/>
              <a:ext cx="9054465" cy="6858000"/>
            </a:xfrm>
            <a:custGeom>
              <a:avLst/>
              <a:gdLst/>
              <a:ahLst/>
              <a:cxnLst/>
              <a:rect l="l" t="t" r="r" b="b"/>
              <a:pathLst>
                <a:path w="9054465" h="6858000">
                  <a:moveTo>
                    <a:pt x="0" y="6858000"/>
                  </a:moveTo>
                  <a:lnTo>
                    <a:pt x="9054084" y="6858000"/>
                  </a:lnTo>
                  <a:lnTo>
                    <a:pt x="9054084" y="0"/>
                  </a:lnTo>
                  <a:lnTo>
                    <a:pt x="0" y="0"/>
                  </a:lnTo>
                  <a:lnTo>
                    <a:pt x="0" y="6858000"/>
                  </a:lnTo>
                  <a:close/>
                </a:path>
              </a:pathLst>
            </a:custGeom>
            <a:solidFill>
              <a:srgbClr val="FFFFFF"/>
            </a:solidFill>
          </p:spPr>
          <p:txBody>
            <a:bodyPr wrap="square" lIns="0" tIns="0" rIns="0" bIns="0" rtlCol="0"/>
            <a:lstStyle/>
            <a:p>
              <a:endParaRPr/>
            </a:p>
          </p:txBody>
        </p:sp>
        <p:sp>
          <p:nvSpPr>
            <p:cNvPr id="5" name="object 5"/>
            <p:cNvSpPr/>
            <p:nvPr/>
          </p:nvSpPr>
          <p:spPr>
            <a:xfrm>
              <a:off x="2985516" y="0"/>
              <a:ext cx="152400" cy="6850380"/>
            </a:xfrm>
            <a:custGeom>
              <a:avLst/>
              <a:gdLst/>
              <a:ahLst/>
              <a:cxnLst/>
              <a:rect l="l" t="t" r="r" b="b"/>
              <a:pathLst>
                <a:path w="152400" h="6850380">
                  <a:moveTo>
                    <a:pt x="0" y="6850379"/>
                  </a:moveTo>
                  <a:lnTo>
                    <a:pt x="152400" y="6850379"/>
                  </a:lnTo>
                  <a:lnTo>
                    <a:pt x="152400" y="0"/>
                  </a:lnTo>
                  <a:lnTo>
                    <a:pt x="0" y="0"/>
                  </a:lnTo>
                  <a:lnTo>
                    <a:pt x="0" y="6850379"/>
                  </a:lnTo>
                  <a:close/>
                </a:path>
              </a:pathLst>
            </a:custGeom>
            <a:solidFill>
              <a:srgbClr val="FF9933"/>
            </a:solidFill>
          </p:spPr>
          <p:txBody>
            <a:bodyPr wrap="square" lIns="0" tIns="0" rIns="0" bIns="0" rtlCol="0"/>
            <a:lstStyle/>
            <a:p>
              <a:endParaRPr/>
            </a:p>
          </p:txBody>
        </p:sp>
      </p:grpSp>
      <p:pic>
        <p:nvPicPr>
          <p:cNvPr id="7" name="object 7"/>
          <p:cNvPicPr/>
          <p:nvPr/>
        </p:nvPicPr>
        <p:blipFill>
          <a:blip r:embed="rId2" cstate="print"/>
          <a:stretch>
            <a:fillRect/>
          </a:stretch>
        </p:blipFill>
        <p:spPr>
          <a:xfrm>
            <a:off x="5399532" y="2999232"/>
            <a:ext cx="2006345" cy="2004822"/>
          </a:xfrm>
          <a:prstGeom prst="rect">
            <a:avLst/>
          </a:prstGeom>
        </p:spPr>
      </p:pic>
      <p:sp>
        <p:nvSpPr>
          <p:cNvPr id="8" name="object 8"/>
          <p:cNvSpPr txBox="1"/>
          <p:nvPr/>
        </p:nvSpPr>
        <p:spPr>
          <a:xfrm>
            <a:off x="5707506" y="3299896"/>
            <a:ext cx="1391285" cy="1198880"/>
          </a:xfrm>
          <a:prstGeom prst="rect">
            <a:avLst/>
          </a:prstGeom>
        </p:spPr>
        <p:txBody>
          <a:bodyPr vert="horz" wrap="square" lIns="0" tIns="154305" rIns="0" bIns="0" rtlCol="0">
            <a:spAutoFit/>
          </a:bodyPr>
          <a:lstStyle/>
          <a:p>
            <a:pPr marL="1905" algn="ctr">
              <a:lnSpc>
                <a:spcPct val="100000"/>
              </a:lnSpc>
              <a:spcBef>
                <a:spcPts val="1215"/>
              </a:spcBef>
            </a:pPr>
            <a:r>
              <a:rPr sz="2400" b="1" spc="-10" dirty="0">
                <a:solidFill>
                  <a:srgbClr val="FFFFFF"/>
                </a:solidFill>
                <a:latin typeface="Calibri"/>
                <a:cs typeface="Calibri"/>
              </a:rPr>
              <a:t>Feedback</a:t>
            </a:r>
            <a:endParaRPr sz="2400">
              <a:latin typeface="Calibri"/>
              <a:cs typeface="Calibri"/>
            </a:endParaRPr>
          </a:p>
          <a:p>
            <a:pPr marL="1905" algn="ctr">
              <a:lnSpc>
                <a:spcPts val="2185"/>
              </a:lnSpc>
              <a:spcBef>
                <a:spcPts val="875"/>
              </a:spcBef>
            </a:pPr>
            <a:r>
              <a:rPr sz="1900" spc="-20" dirty="0">
                <a:solidFill>
                  <a:srgbClr val="FFFFFF"/>
                </a:solidFill>
                <a:latin typeface="Calibri"/>
                <a:cs typeface="Calibri"/>
              </a:rPr>
              <a:t>for</a:t>
            </a:r>
            <a:endParaRPr sz="1900">
              <a:latin typeface="Calibri"/>
              <a:cs typeface="Calibri"/>
            </a:endParaRPr>
          </a:p>
          <a:p>
            <a:pPr algn="ctr">
              <a:lnSpc>
                <a:spcPts val="2185"/>
              </a:lnSpc>
            </a:pPr>
            <a:r>
              <a:rPr sz="1900" b="1" spc="-10" dirty="0">
                <a:solidFill>
                  <a:srgbClr val="FFFFFF"/>
                </a:solidFill>
                <a:latin typeface="Calibri"/>
                <a:cs typeface="Calibri"/>
              </a:rPr>
              <a:t>Improvement</a:t>
            </a:r>
            <a:endParaRPr sz="1900">
              <a:latin typeface="Calibri"/>
              <a:cs typeface="Calibri"/>
            </a:endParaRPr>
          </a:p>
        </p:txBody>
      </p:sp>
      <p:grpSp>
        <p:nvGrpSpPr>
          <p:cNvPr id="9" name="object 9"/>
          <p:cNvGrpSpPr/>
          <p:nvPr/>
        </p:nvGrpSpPr>
        <p:grpSpPr>
          <a:xfrm>
            <a:off x="2668523" y="3439667"/>
            <a:ext cx="2625090" cy="1125855"/>
            <a:chOff x="3659123" y="3439667"/>
            <a:chExt cx="2625090" cy="1125855"/>
          </a:xfrm>
        </p:grpSpPr>
        <p:pic>
          <p:nvPicPr>
            <p:cNvPr id="10" name="object 10"/>
            <p:cNvPicPr/>
            <p:nvPr/>
          </p:nvPicPr>
          <p:blipFill>
            <a:blip r:embed="rId3" cstate="print"/>
            <a:stretch>
              <a:fillRect/>
            </a:stretch>
          </p:blipFill>
          <p:spPr>
            <a:xfrm>
              <a:off x="4358639" y="3713975"/>
              <a:ext cx="1925574" cy="575322"/>
            </a:xfrm>
            <a:prstGeom prst="rect">
              <a:avLst/>
            </a:prstGeom>
          </p:spPr>
        </p:pic>
        <p:pic>
          <p:nvPicPr>
            <p:cNvPr id="11" name="object 11"/>
            <p:cNvPicPr/>
            <p:nvPr/>
          </p:nvPicPr>
          <p:blipFill>
            <a:blip r:embed="rId4" cstate="print"/>
            <a:stretch>
              <a:fillRect/>
            </a:stretch>
          </p:blipFill>
          <p:spPr>
            <a:xfrm>
              <a:off x="3659123" y="3439667"/>
              <a:ext cx="1404365" cy="1125473"/>
            </a:xfrm>
            <a:prstGeom prst="rect">
              <a:avLst/>
            </a:prstGeom>
          </p:spPr>
        </p:pic>
      </p:grpSp>
      <p:sp>
        <p:nvSpPr>
          <p:cNvPr id="12" name="object 12"/>
          <p:cNvSpPr txBox="1"/>
          <p:nvPr/>
        </p:nvSpPr>
        <p:spPr>
          <a:xfrm>
            <a:off x="2913126" y="3780535"/>
            <a:ext cx="918210" cy="733534"/>
          </a:xfrm>
          <a:prstGeom prst="rect">
            <a:avLst/>
          </a:prstGeom>
        </p:spPr>
        <p:txBody>
          <a:bodyPr vert="horz" wrap="square" lIns="0" tIns="12700" rIns="0" bIns="0" rtlCol="0">
            <a:spAutoFit/>
          </a:bodyPr>
          <a:lstStyle/>
          <a:p>
            <a:pPr marL="12700">
              <a:lnSpc>
                <a:spcPct val="100000"/>
              </a:lnSpc>
              <a:spcBef>
                <a:spcPts val="100"/>
              </a:spcBef>
            </a:pPr>
            <a:r>
              <a:rPr sz="2300" spc="-50">
                <a:solidFill>
                  <a:srgbClr val="FFFFFF"/>
                </a:solidFill>
                <a:latin typeface="Calibri"/>
                <a:cs typeface="Calibri"/>
              </a:rPr>
              <a:t>P</a:t>
            </a:r>
            <a:r>
              <a:rPr sz="2300">
                <a:solidFill>
                  <a:srgbClr val="FFFFFF"/>
                </a:solidFill>
                <a:latin typeface="Calibri"/>
                <a:cs typeface="Calibri"/>
              </a:rPr>
              <a:t>a</a:t>
            </a:r>
            <a:r>
              <a:rPr sz="2300" spc="-35">
                <a:solidFill>
                  <a:srgbClr val="FFFFFF"/>
                </a:solidFill>
                <a:latin typeface="Calibri"/>
                <a:cs typeface="Calibri"/>
              </a:rPr>
              <a:t>r</a:t>
            </a:r>
            <a:r>
              <a:rPr sz="2300">
                <a:solidFill>
                  <a:srgbClr val="FFFFFF"/>
                </a:solidFill>
                <a:latin typeface="Calibri"/>
                <a:cs typeface="Calibri"/>
              </a:rPr>
              <a:t>e</a:t>
            </a:r>
            <a:r>
              <a:rPr sz="2300" spc="-20">
                <a:solidFill>
                  <a:srgbClr val="FFFFFF"/>
                </a:solidFill>
                <a:latin typeface="Calibri"/>
                <a:cs typeface="Calibri"/>
              </a:rPr>
              <a:t>n</a:t>
            </a:r>
            <a:r>
              <a:rPr sz="2300">
                <a:solidFill>
                  <a:srgbClr val="FFFFFF"/>
                </a:solidFill>
                <a:latin typeface="Calibri"/>
                <a:cs typeface="Calibri"/>
              </a:rPr>
              <a:t>ts</a:t>
            </a:r>
            <a:endParaRPr lang="en-US" sz="2300" dirty="0">
              <a:solidFill>
                <a:srgbClr val="FFFFFF"/>
              </a:solidFill>
              <a:latin typeface="Calibri"/>
              <a:cs typeface="Calibri"/>
            </a:endParaRPr>
          </a:p>
          <a:p>
            <a:pPr marL="12700" algn="ctr">
              <a:lnSpc>
                <a:spcPct val="100000"/>
              </a:lnSpc>
              <a:spcBef>
                <a:spcPts val="100"/>
              </a:spcBef>
            </a:pPr>
            <a:r>
              <a:rPr lang="en-US" sz="2300" dirty="0">
                <a:solidFill>
                  <a:srgbClr val="FFFFFF"/>
                </a:solidFill>
                <a:latin typeface="Calibri"/>
                <a:cs typeface="Calibri"/>
              </a:rPr>
              <a:t>75</a:t>
            </a:r>
            <a:endParaRPr sz="2300">
              <a:latin typeface="Calibri"/>
              <a:cs typeface="Calibri"/>
            </a:endParaRPr>
          </a:p>
        </p:txBody>
      </p:sp>
      <p:grpSp>
        <p:nvGrpSpPr>
          <p:cNvPr id="13" name="object 13"/>
          <p:cNvGrpSpPr/>
          <p:nvPr/>
        </p:nvGrpSpPr>
        <p:grpSpPr>
          <a:xfrm>
            <a:off x="3247644" y="1656588"/>
            <a:ext cx="2425700" cy="1925955"/>
            <a:chOff x="4238244" y="1656588"/>
            <a:chExt cx="2425700" cy="1925955"/>
          </a:xfrm>
        </p:grpSpPr>
        <p:pic>
          <p:nvPicPr>
            <p:cNvPr id="14" name="object 14"/>
            <p:cNvPicPr/>
            <p:nvPr/>
          </p:nvPicPr>
          <p:blipFill>
            <a:blip r:embed="rId5" cstate="print"/>
            <a:stretch>
              <a:fillRect/>
            </a:stretch>
          </p:blipFill>
          <p:spPr>
            <a:xfrm>
              <a:off x="4770120" y="1987296"/>
              <a:ext cx="1893570" cy="1594865"/>
            </a:xfrm>
            <a:prstGeom prst="rect">
              <a:avLst/>
            </a:prstGeom>
          </p:spPr>
        </p:pic>
        <p:pic>
          <p:nvPicPr>
            <p:cNvPr id="15" name="object 15"/>
            <p:cNvPicPr/>
            <p:nvPr/>
          </p:nvPicPr>
          <p:blipFill>
            <a:blip r:embed="rId6" cstate="print"/>
            <a:stretch>
              <a:fillRect/>
            </a:stretch>
          </p:blipFill>
          <p:spPr>
            <a:xfrm>
              <a:off x="4238244" y="1656588"/>
              <a:ext cx="1404365" cy="1125474"/>
            </a:xfrm>
            <a:prstGeom prst="rect">
              <a:avLst/>
            </a:prstGeom>
          </p:spPr>
        </p:pic>
      </p:grpSp>
      <p:sp>
        <p:nvSpPr>
          <p:cNvPr id="16" name="object 16"/>
          <p:cNvSpPr txBox="1"/>
          <p:nvPr/>
        </p:nvSpPr>
        <p:spPr>
          <a:xfrm>
            <a:off x="3414521" y="1998091"/>
            <a:ext cx="1074420" cy="734175"/>
          </a:xfrm>
          <a:prstGeom prst="rect">
            <a:avLst/>
          </a:prstGeom>
        </p:spPr>
        <p:txBody>
          <a:bodyPr vert="horz" wrap="square" lIns="0" tIns="13335" rIns="0" bIns="0" rtlCol="0">
            <a:spAutoFit/>
          </a:bodyPr>
          <a:lstStyle/>
          <a:p>
            <a:pPr marL="12700">
              <a:lnSpc>
                <a:spcPct val="100000"/>
              </a:lnSpc>
              <a:spcBef>
                <a:spcPts val="105"/>
              </a:spcBef>
            </a:pPr>
            <a:r>
              <a:rPr sz="2300" spc="-5">
                <a:solidFill>
                  <a:srgbClr val="FFFFFF"/>
                </a:solidFill>
                <a:latin typeface="Calibri"/>
                <a:cs typeface="Calibri"/>
              </a:rPr>
              <a:t>Stude</a:t>
            </a:r>
            <a:r>
              <a:rPr sz="2300" spc="-20">
                <a:solidFill>
                  <a:srgbClr val="FFFFFF"/>
                </a:solidFill>
                <a:latin typeface="Calibri"/>
                <a:cs typeface="Calibri"/>
              </a:rPr>
              <a:t>n</a:t>
            </a:r>
            <a:r>
              <a:rPr sz="2300">
                <a:solidFill>
                  <a:srgbClr val="FFFFFF"/>
                </a:solidFill>
                <a:latin typeface="Calibri"/>
                <a:cs typeface="Calibri"/>
              </a:rPr>
              <a:t>ts</a:t>
            </a:r>
            <a:endParaRPr lang="en-US" sz="2300" dirty="0">
              <a:solidFill>
                <a:srgbClr val="FFFFFF"/>
              </a:solidFill>
              <a:latin typeface="Calibri"/>
              <a:cs typeface="Calibri"/>
            </a:endParaRPr>
          </a:p>
          <a:p>
            <a:pPr marL="12700" algn="ctr">
              <a:lnSpc>
                <a:spcPct val="100000"/>
              </a:lnSpc>
              <a:spcBef>
                <a:spcPts val="105"/>
              </a:spcBef>
            </a:pPr>
            <a:r>
              <a:rPr lang="en-US" sz="2300" dirty="0">
                <a:solidFill>
                  <a:srgbClr val="FFFFFF"/>
                </a:solidFill>
                <a:latin typeface="Calibri"/>
                <a:cs typeface="Calibri"/>
              </a:rPr>
              <a:t>93</a:t>
            </a:r>
            <a:endParaRPr sz="2300">
              <a:latin typeface="Calibri"/>
              <a:cs typeface="Calibri"/>
            </a:endParaRPr>
          </a:p>
        </p:txBody>
      </p:sp>
      <p:grpSp>
        <p:nvGrpSpPr>
          <p:cNvPr id="17" name="object 17"/>
          <p:cNvGrpSpPr/>
          <p:nvPr/>
        </p:nvGrpSpPr>
        <p:grpSpPr>
          <a:xfrm>
            <a:off x="4762500" y="556247"/>
            <a:ext cx="1570990" cy="2479040"/>
            <a:chOff x="5753100" y="556247"/>
            <a:chExt cx="1570990" cy="2479040"/>
          </a:xfrm>
        </p:grpSpPr>
        <p:pic>
          <p:nvPicPr>
            <p:cNvPr id="18" name="object 18"/>
            <p:cNvPicPr/>
            <p:nvPr/>
          </p:nvPicPr>
          <p:blipFill>
            <a:blip r:embed="rId7" cstate="print"/>
            <a:stretch>
              <a:fillRect/>
            </a:stretch>
          </p:blipFill>
          <p:spPr>
            <a:xfrm>
              <a:off x="6182868" y="1027176"/>
              <a:ext cx="1140726" cy="2007870"/>
            </a:xfrm>
            <a:prstGeom prst="rect">
              <a:avLst/>
            </a:prstGeom>
          </p:spPr>
        </p:pic>
        <p:pic>
          <p:nvPicPr>
            <p:cNvPr id="19" name="object 19"/>
            <p:cNvPicPr/>
            <p:nvPr/>
          </p:nvPicPr>
          <p:blipFill>
            <a:blip r:embed="rId8" cstate="print"/>
            <a:stretch>
              <a:fillRect/>
            </a:stretch>
          </p:blipFill>
          <p:spPr>
            <a:xfrm>
              <a:off x="5753100" y="556247"/>
              <a:ext cx="1405890" cy="1125486"/>
            </a:xfrm>
            <a:prstGeom prst="rect">
              <a:avLst/>
            </a:prstGeom>
          </p:spPr>
        </p:pic>
      </p:grpSp>
      <p:sp>
        <p:nvSpPr>
          <p:cNvPr id="20" name="object 20"/>
          <p:cNvSpPr txBox="1"/>
          <p:nvPr/>
        </p:nvSpPr>
        <p:spPr>
          <a:xfrm>
            <a:off x="5032628" y="896493"/>
            <a:ext cx="871219" cy="734175"/>
          </a:xfrm>
          <a:prstGeom prst="rect">
            <a:avLst/>
          </a:prstGeom>
        </p:spPr>
        <p:txBody>
          <a:bodyPr vert="horz" wrap="square" lIns="0" tIns="13335" rIns="0" bIns="0" rtlCol="0">
            <a:spAutoFit/>
          </a:bodyPr>
          <a:lstStyle/>
          <a:p>
            <a:pPr marL="12700">
              <a:lnSpc>
                <a:spcPct val="100000"/>
              </a:lnSpc>
              <a:spcBef>
                <a:spcPts val="105"/>
              </a:spcBef>
            </a:pPr>
            <a:r>
              <a:rPr sz="2300">
                <a:solidFill>
                  <a:srgbClr val="FFFFFF"/>
                </a:solidFill>
                <a:latin typeface="Calibri"/>
                <a:cs typeface="Calibri"/>
              </a:rPr>
              <a:t>Alumni</a:t>
            </a:r>
            <a:endParaRPr lang="en-US" sz="2300" dirty="0">
              <a:solidFill>
                <a:srgbClr val="FFFFFF"/>
              </a:solidFill>
              <a:latin typeface="Calibri"/>
              <a:cs typeface="Calibri"/>
            </a:endParaRPr>
          </a:p>
          <a:p>
            <a:pPr marL="12700" algn="ctr">
              <a:lnSpc>
                <a:spcPct val="100000"/>
              </a:lnSpc>
              <a:spcBef>
                <a:spcPts val="105"/>
              </a:spcBef>
            </a:pPr>
            <a:r>
              <a:rPr lang="en-US" sz="2300" dirty="0">
                <a:solidFill>
                  <a:srgbClr val="FFFFFF"/>
                </a:solidFill>
                <a:latin typeface="Calibri"/>
                <a:cs typeface="Calibri"/>
              </a:rPr>
              <a:t>43</a:t>
            </a:r>
            <a:endParaRPr sz="2300">
              <a:latin typeface="Calibri"/>
              <a:cs typeface="Calibri"/>
            </a:endParaRPr>
          </a:p>
        </p:txBody>
      </p:sp>
      <p:grpSp>
        <p:nvGrpSpPr>
          <p:cNvPr id="21" name="object 21"/>
          <p:cNvGrpSpPr/>
          <p:nvPr/>
        </p:nvGrpSpPr>
        <p:grpSpPr>
          <a:xfrm>
            <a:off x="6472428" y="556247"/>
            <a:ext cx="1569085" cy="2479040"/>
            <a:chOff x="7463028" y="556247"/>
            <a:chExt cx="1569085" cy="2479040"/>
          </a:xfrm>
        </p:grpSpPr>
        <p:pic>
          <p:nvPicPr>
            <p:cNvPr id="22" name="object 22"/>
            <p:cNvPicPr/>
            <p:nvPr/>
          </p:nvPicPr>
          <p:blipFill>
            <a:blip r:embed="rId9" cstate="print"/>
            <a:stretch>
              <a:fillRect/>
            </a:stretch>
          </p:blipFill>
          <p:spPr>
            <a:xfrm>
              <a:off x="7463028" y="1027176"/>
              <a:ext cx="1140726" cy="2007870"/>
            </a:xfrm>
            <a:prstGeom prst="rect">
              <a:avLst/>
            </a:prstGeom>
          </p:spPr>
        </p:pic>
        <p:pic>
          <p:nvPicPr>
            <p:cNvPr id="23" name="object 23"/>
            <p:cNvPicPr/>
            <p:nvPr/>
          </p:nvPicPr>
          <p:blipFill>
            <a:blip r:embed="rId10" cstate="print"/>
            <a:stretch>
              <a:fillRect/>
            </a:stretch>
          </p:blipFill>
          <p:spPr>
            <a:xfrm>
              <a:off x="7627620" y="556247"/>
              <a:ext cx="1404366" cy="1125486"/>
            </a:xfrm>
            <a:prstGeom prst="rect">
              <a:avLst/>
            </a:prstGeom>
          </p:spPr>
        </p:pic>
      </p:grpSp>
      <p:sp>
        <p:nvSpPr>
          <p:cNvPr id="24" name="object 24"/>
          <p:cNvSpPr txBox="1"/>
          <p:nvPr/>
        </p:nvSpPr>
        <p:spPr>
          <a:xfrm>
            <a:off x="6728206" y="896493"/>
            <a:ext cx="1225550" cy="734175"/>
          </a:xfrm>
          <a:prstGeom prst="rect">
            <a:avLst/>
          </a:prstGeom>
        </p:spPr>
        <p:txBody>
          <a:bodyPr vert="horz" wrap="square" lIns="0" tIns="13335" rIns="0" bIns="0" rtlCol="0">
            <a:spAutoFit/>
          </a:bodyPr>
          <a:lstStyle/>
          <a:p>
            <a:pPr marL="12700">
              <a:lnSpc>
                <a:spcPct val="100000"/>
              </a:lnSpc>
              <a:spcBef>
                <a:spcPts val="105"/>
              </a:spcBef>
            </a:pPr>
            <a:r>
              <a:rPr sz="2300" spc="-40">
                <a:solidFill>
                  <a:srgbClr val="FFFFFF"/>
                </a:solidFill>
                <a:latin typeface="Calibri"/>
                <a:cs typeface="Calibri"/>
              </a:rPr>
              <a:t>R</a:t>
            </a:r>
            <a:r>
              <a:rPr sz="2300">
                <a:solidFill>
                  <a:srgbClr val="FFFFFF"/>
                </a:solidFill>
                <a:latin typeface="Calibri"/>
                <a:cs typeface="Calibri"/>
              </a:rPr>
              <a:t>ecrui</a:t>
            </a:r>
            <a:r>
              <a:rPr sz="2300" spc="-25">
                <a:solidFill>
                  <a:srgbClr val="FFFFFF"/>
                </a:solidFill>
                <a:latin typeface="Calibri"/>
                <a:cs typeface="Calibri"/>
              </a:rPr>
              <a:t>t</a:t>
            </a:r>
            <a:r>
              <a:rPr sz="2300">
                <a:solidFill>
                  <a:srgbClr val="FFFFFF"/>
                </a:solidFill>
                <a:latin typeface="Calibri"/>
                <a:cs typeface="Calibri"/>
              </a:rPr>
              <a:t>e</a:t>
            </a:r>
            <a:r>
              <a:rPr sz="2300" spc="-35">
                <a:solidFill>
                  <a:srgbClr val="FFFFFF"/>
                </a:solidFill>
                <a:latin typeface="Calibri"/>
                <a:cs typeface="Calibri"/>
              </a:rPr>
              <a:t>r</a:t>
            </a:r>
            <a:r>
              <a:rPr sz="2300">
                <a:solidFill>
                  <a:srgbClr val="FFFFFF"/>
                </a:solidFill>
                <a:latin typeface="Calibri"/>
                <a:cs typeface="Calibri"/>
              </a:rPr>
              <a:t>s</a:t>
            </a:r>
            <a:endParaRPr lang="en-US" sz="2300" dirty="0">
              <a:solidFill>
                <a:srgbClr val="FFFFFF"/>
              </a:solidFill>
              <a:latin typeface="Calibri"/>
              <a:cs typeface="Calibri"/>
            </a:endParaRPr>
          </a:p>
          <a:p>
            <a:pPr marL="12700" algn="ctr">
              <a:lnSpc>
                <a:spcPct val="100000"/>
              </a:lnSpc>
              <a:spcBef>
                <a:spcPts val="105"/>
              </a:spcBef>
            </a:pPr>
            <a:r>
              <a:rPr lang="en-US" sz="2300" dirty="0">
                <a:solidFill>
                  <a:srgbClr val="FFFFFF"/>
                </a:solidFill>
                <a:latin typeface="Calibri"/>
                <a:cs typeface="Calibri"/>
              </a:rPr>
              <a:t>21</a:t>
            </a:r>
            <a:endParaRPr sz="2300">
              <a:latin typeface="Calibri"/>
              <a:cs typeface="Calibri"/>
            </a:endParaRPr>
          </a:p>
        </p:txBody>
      </p:sp>
      <p:grpSp>
        <p:nvGrpSpPr>
          <p:cNvPr id="25" name="object 25"/>
          <p:cNvGrpSpPr/>
          <p:nvPr/>
        </p:nvGrpSpPr>
        <p:grpSpPr>
          <a:xfrm>
            <a:off x="7132319" y="1656588"/>
            <a:ext cx="2425700" cy="1925955"/>
            <a:chOff x="8122919" y="1656588"/>
            <a:chExt cx="2425700" cy="1925955"/>
          </a:xfrm>
        </p:grpSpPr>
        <p:pic>
          <p:nvPicPr>
            <p:cNvPr id="26" name="object 26"/>
            <p:cNvPicPr/>
            <p:nvPr/>
          </p:nvPicPr>
          <p:blipFill>
            <a:blip r:embed="rId11" cstate="print"/>
            <a:stretch>
              <a:fillRect/>
            </a:stretch>
          </p:blipFill>
          <p:spPr>
            <a:xfrm>
              <a:off x="8122919" y="1987296"/>
              <a:ext cx="1893570" cy="1594865"/>
            </a:xfrm>
            <a:prstGeom prst="rect">
              <a:avLst/>
            </a:prstGeom>
          </p:spPr>
        </p:pic>
        <p:pic>
          <p:nvPicPr>
            <p:cNvPr id="27" name="object 27"/>
            <p:cNvPicPr/>
            <p:nvPr/>
          </p:nvPicPr>
          <p:blipFill>
            <a:blip r:embed="rId12" cstate="print"/>
            <a:stretch>
              <a:fillRect/>
            </a:stretch>
          </p:blipFill>
          <p:spPr>
            <a:xfrm>
              <a:off x="9143999" y="1656588"/>
              <a:ext cx="1404366" cy="1125474"/>
            </a:xfrm>
            <a:prstGeom prst="rect">
              <a:avLst/>
            </a:prstGeom>
          </p:spPr>
        </p:pic>
      </p:grpSp>
      <p:sp>
        <p:nvSpPr>
          <p:cNvPr id="28" name="object 28"/>
          <p:cNvSpPr txBox="1"/>
          <p:nvPr/>
        </p:nvSpPr>
        <p:spPr>
          <a:xfrm>
            <a:off x="8587231" y="1998091"/>
            <a:ext cx="539750" cy="376555"/>
          </a:xfrm>
          <a:prstGeom prst="rect">
            <a:avLst/>
          </a:prstGeom>
        </p:spPr>
        <p:txBody>
          <a:bodyPr vert="horz" wrap="square" lIns="0" tIns="13335" rIns="0" bIns="0" rtlCol="0">
            <a:spAutoFit/>
          </a:bodyPr>
          <a:lstStyle/>
          <a:p>
            <a:pPr marL="12700">
              <a:lnSpc>
                <a:spcPct val="100000"/>
              </a:lnSpc>
              <a:spcBef>
                <a:spcPts val="105"/>
              </a:spcBef>
            </a:pPr>
            <a:r>
              <a:rPr sz="2300" dirty="0">
                <a:solidFill>
                  <a:srgbClr val="FFFFFF"/>
                </a:solidFill>
                <a:latin typeface="Calibri"/>
                <a:cs typeface="Calibri"/>
              </a:rPr>
              <a:t>N</a:t>
            </a:r>
            <a:r>
              <a:rPr sz="2300" spc="-30" dirty="0">
                <a:solidFill>
                  <a:srgbClr val="FFFFFF"/>
                </a:solidFill>
                <a:latin typeface="Calibri"/>
                <a:cs typeface="Calibri"/>
              </a:rPr>
              <a:t>B</a:t>
            </a:r>
            <a:r>
              <a:rPr sz="2300" dirty="0">
                <a:solidFill>
                  <a:srgbClr val="FFFFFF"/>
                </a:solidFill>
                <a:latin typeface="Calibri"/>
                <a:cs typeface="Calibri"/>
              </a:rPr>
              <a:t>A</a:t>
            </a:r>
            <a:endParaRPr sz="2300">
              <a:latin typeface="Calibri"/>
              <a:cs typeface="Calibri"/>
            </a:endParaRPr>
          </a:p>
        </p:txBody>
      </p:sp>
      <p:grpSp>
        <p:nvGrpSpPr>
          <p:cNvPr id="29" name="object 29"/>
          <p:cNvGrpSpPr/>
          <p:nvPr/>
        </p:nvGrpSpPr>
        <p:grpSpPr>
          <a:xfrm>
            <a:off x="7511795" y="3439667"/>
            <a:ext cx="2625090" cy="1125855"/>
            <a:chOff x="8502395" y="3439667"/>
            <a:chExt cx="2625090" cy="1125855"/>
          </a:xfrm>
        </p:grpSpPr>
        <p:pic>
          <p:nvPicPr>
            <p:cNvPr id="30" name="object 30"/>
            <p:cNvPicPr/>
            <p:nvPr/>
          </p:nvPicPr>
          <p:blipFill>
            <a:blip r:embed="rId13" cstate="print"/>
            <a:stretch>
              <a:fillRect/>
            </a:stretch>
          </p:blipFill>
          <p:spPr>
            <a:xfrm>
              <a:off x="8502395" y="3713975"/>
              <a:ext cx="1925574" cy="575322"/>
            </a:xfrm>
            <a:prstGeom prst="rect">
              <a:avLst/>
            </a:prstGeom>
          </p:spPr>
        </p:pic>
        <p:pic>
          <p:nvPicPr>
            <p:cNvPr id="31" name="object 31"/>
            <p:cNvPicPr/>
            <p:nvPr/>
          </p:nvPicPr>
          <p:blipFill>
            <a:blip r:embed="rId14" cstate="print"/>
            <a:stretch>
              <a:fillRect/>
            </a:stretch>
          </p:blipFill>
          <p:spPr>
            <a:xfrm>
              <a:off x="9721595" y="3439667"/>
              <a:ext cx="1405890" cy="1125473"/>
            </a:xfrm>
            <a:prstGeom prst="rect">
              <a:avLst/>
            </a:prstGeom>
          </p:spPr>
        </p:pic>
      </p:grpSp>
      <p:sp>
        <p:nvSpPr>
          <p:cNvPr id="32" name="object 32"/>
          <p:cNvSpPr txBox="1"/>
          <p:nvPr/>
        </p:nvSpPr>
        <p:spPr>
          <a:xfrm>
            <a:off x="9003283" y="3780535"/>
            <a:ext cx="867410" cy="733534"/>
          </a:xfrm>
          <a:prstGeom prst="rect">
            <a:avLst/>
          </a:prstGeom>
        </p:spPr>
        <p:txBody>
          <a:bodyPr vert="horz" wrap="square" lIns="0" tIns="12700" rIns="0" bIns="0" rtlCol="0">
            <a:spAutoFit/>
          </a:bodyPr>
          <a:lstStyle/>
          <a:p>
            <a:pPr marL="12700">
              <a:lnSpc>
                <a:spcPct val="100000"/>
              </a:lnSpc>
              <a:spcBef>
                <a:spcPts val="100"/>
              </a:spcBef>
            </a:pPr>
            <a:r>
              <a:rPr sz="2300" spc="-65">
                <a:solidFill>
                  <a:srgbClr val="FFFFFF"/>
                </a:solidFill>
                <a:latin typeface="Calibri"/>
                <a:cs typeface="Calibri"/>
              </a:rPr>
              <a:t>F</a:t>
            </a:r>
            <a:r>
              <a:rPr sz="2300">
                <a:solidFill>
                  <a:srgbClr val="FFFFFF"/>
                </a:solidFill>
                <a:latin typeface="Calibri"/>
                <a:cs typeface="Calibri"/>
              </a:rPr>
              <a:t>aculty</a:t>
            </a:r>
            <a:endParaRPr lang="en-US" sz="2300" dirty="0">
              <a:solidFill>
                <a:srgbClr val="FFFFFF"/>
              </a:solidFill>
              <a:latin typeface="Calibri"/>
              <a:cs typeface="Calibri"/>
            </a:endParaRPr>
          </a:p>
          <a:p>
            <a:pPr marL="12700" algn="ctr">
              <a:lnSpc>
                <a:spcPct val="100000"/>
              </a:lnSpc>
              <a:spcBef>
                <a:spcPts val="100"/>
              </a:spcBef>
            </a:pPr>
            <a:r>
              <a:rPr lang="en-US" sz="2300" dirty="0">
                <a:solidFill>
                  <a:srgbClr val="FFFFFF"/>
                </a:solidFill>
                <a:latin typeface="Calibri"/>
                <a:cs typeface="Calibri"/>
              </a:rPr>
              <a:t>160</a:t>
            </a:r>
            <a:endParaRPr sz="2300">
              <a:latin typeface="Calibri"/>
              <a:cs typeface="Calibri"/>
            </a:endParaRPr>
          </a:p>
        </p:txBody>
      </p:sp>
      <p:sp>
        <p:nvSpPr>
          <p:cNvPr id="33" name="object 33"/>
          <p:cNvSpPr txBox="1"/>
          <p:nvPr/>
        </p:nvSpPr>
        <p:spPr>
          <a:xfrm>
            <a:off x="990600" y="5016500"/>
            <a:ext cx="10744200" cy="1551707"/>
          </a:xfrm>
          <a:prstGeom prst="rect">
            <a:avLst/>
          </a:prstGeom>
        </p:spPr>
        <p:txBody>
          <a:bodyPr vert="horz" wrap="square" lIns="0" tIns="88900" rIns="0" bIns="0" rtlCol="0">
            <a:spAutoFit/>
          </a:bodyPr>
          <a:lstStyle/>
          <a:p>
            <a:pPr marL="12700">
              <a:lnSpc>
                <a:spcPct val="100000"/>
              </a:lnSpc>
              <a:spcBef>
                <a:spcPts val="700"/>
              </a:spcBef>
            </a:pPr>
            <a:r>
              <a:rPr sz="2000" spc="-5" dirty="0">
                <a:latin typeface="Times New Roman" pitchFamily="18" charset="0"/>
                <a:cs typeface="Times New Roman" pitchFamily="18" charset="0"/>
              </a:rPr>
              <a:t>Feedback</a:t>
            </a:r>
            <a:r>
              <a:rPr sz="2000" spc="-15" dirty="0">
                <a:latin typeface="Times New Roman" pitchFamily="18" charset="0"/>
                <a:cs typeface="Times New Roman" pitchFamily="18" charset="0"/>
              </a:rPr>
              <a:t> </a:t>
            </a:r>
            <a:r>
              <a:rPr sz="2000" spc="-20" dirty="0">
                <a:latin typeface="Times New Roman" pitchFamily="18" charset="0"/>
                <a:cs typeface="Times New Roman" pitchFamily="18" charset="0"/>
              </a:rPr>
              <a:t>system</a:t>
            </a:r>
            <a:r>
              <a:rPr sz="2000" spc="5" dirty="0">
                <a:latin typeface="Times New Roman" pitchFamily="18" charset="0"/>
                <a:cs typeface="Times New Roman" pitchFamily="18" charset="0"/>
              </a:rPr>
              <a:t> </a:t>
            </a:r>
            <a:r>
              <a:rPr sz="2000" spc="-5" dirty="0">
                <a:latin typeface="Times New Roman" pitchFamily="18" charset="0"/>
                <a:cs typeface="Times New Roman" pitchFamily="18" charset="0"/>
              </a:rPr>
              <a:t>is</a:t>
            </a:r>
            <a:r>
              <a:rPr sz="2000" dirty="0">
                <a:latin typeface="Times New Roman" pitchFamily="18" charset="0"/>
                <a:cs typeface="Times New Roman" pitchFamily="18" charset="0"/>
              </a:rPr>
              <a:t> </a:t>
            </a:r>
            <a:r>
              <a:rPr sz="2000" spc="-5" dirty="0">
                <a:latin typeface="Times New Roman" pitchFamily="18" charset="0"/>
                <a:cs typeface="Times New Roman" pitchFamily="18" charset="0"/>
              </a:rPr>
              <a:t>in</a:t>
            </a:r>
            <a:r>
              <a:rPr sz="2000" spc="5" dirty="0">
                <a:latin typeface="Times New Roman" pitchFamily="18" charset="0"/>
                <a:cs typeface="Times New Roman" pitchFamily="18" charset="0"/>
              </a:rPr>
              <a:t> </a:t>
            </a:r>
            <a:r>
              <a:rPr sz="2000" spc="-5" dirty="0">
                <a:latin typeface="Times New Roman" pitchFamily="18" charset="0"/>
                <a:cs typeface="Times New Roman" pitchFamily="18" charset="0"/>
              </a:rPr>
              <a:t>place</a:t>
            </a:r>
            <a:r>
              <a:rPr sz="2000" spc="15" dirty="0">
                <a:latin typeface="Times New Roman" pitchFamily="18" charset="0"/>
                <a:cs typeface="Times New Roman" pitchFamily="18" charset="0"/>
              </a:rPr>
              <a:t> </a:t>
            </a:r>
            <a:r>
              <a:rPr sz="2000" dirty="0">
                <a:latin typeface="Times New Roman" pitchFamily="18" charset="0"/>
                <a:cs typeface="Times New Roman" pitchFamily="18" charset="0"/>
              </a:rPr>
              <a:t>and</a:t>
            </a:r>
            <a:r>
              <a:rPr sz="2000" spc="5" dirty="0">
                <a:latin typeface="Times New Roman" pitchFamily="18" charset="0"/>
                <a:cs typeface="Times New Roman" pitchFamily="18" charset="0"/>
              </a:rPr>
              <a:t> </a:t>
            </a:r>
            <a:r>
              <a:rPr sz="2000" spc="-5" dirty="0">
                <a:latin typeface="Times New Roman" pitchFamily="18" charset="0"/>
                <a:cs typeface="Times New Roman" pitchFamily="18" charset="0"/>
              </a:rPr>
              <a:t>has</a:t>
            </a:r>
            <a:r>
              <a:rPr sz="2000" dirty="0">
                <a:latin typeface="Times New Roman" pitchFamily="18" charset="0"/>
                <a:cs typeface="Times New Roman" pitchFamily="18" charset="0"/>
              </a:rPr>
              <a:t> an</a:t>
            </a:r>
            <a:r>
              <a:rPr sz="2000" spc="30" dirty="0">
                <a:latin typeface="Times New Roman" pitchFamily="18" charset="0"/>
                <a:cs typeface="Times New Roman" pitchFamily="18" charset="0"/>
              </a:rPr>
              <a:t> </a:t>
            </a:r>
            <a:r>
              <a:rPr sz="2000" b="1" spc="-5" dirty="0">
                <a:latin typeface="Times New Roman" pitchFamily="18" charset="0"/>
                <a:cs typeface="Times New Roman" pitchFamily="18" charset="0"/>
              </a:rPr>
              <a:t>active</a:t>
            </a:r>
            <a:r>
              <a:rPr sz="2000" b="1" spc="-30" dirty="0">
                <a:latin typeface="Times New Roman" pitchFamily="18" charset="0"/>
                <a:cs typeface="Times New Roman" pitchFamily="18" charset="0"/>
              </a:rPr>
              <a:t> </a:t>
            </a:r>
            <a:r>
              <a:rPr sz="2000" b="1" spc="-5" dirty="0">
                <a:latin typeface="Times New Roman" pitchFamily="18" charset="0"/>
                <a:cs typeface="Times New Roman" pitchFamily="18" charset="0"/>
              </a:rPr>
              <a:t>process </a:t>
            </a:r>
            <a:r>
              <a:rPr sz="2000" spc="-5" dirty="0">
                <a:latin typeface="Times New Roman" pitchFamily="18" charset="0"/>
                <a:cs typeface="Times New Roman" pitchFamily="18" charset="0"/>
              </a:rPr>
              <a:t>of</a:t>
            </a:r>
            <a:endParaRPr sz="2000">
              <a:latin typeface="Times New Roman" pitchFamily="18" charset="0"/>
              <a:cs typeface="Times New Roman" pitchFamily="18" charset="0"/>
            </a:endParaRPr>
          </a:p>
          <a:p>
            <a:pPr marL="299085" indent="-287020">
              <a:lnSpc>
                <a:spcPct val="100000"/>
              </a:lnSpc>
              <a:spcBef>
                <a:spcPts val="600"/>
              </a:spcBef>
              <a:buFont typeface="Arial MT"/>
              <a:buChar char="•"/>
              <a:tabLst>
                <a:tab pos="299085" algn="l"/>
                <a:tab pos="299720" algn="l"/>
              </a:tabLst>
            </a:pPr>
            <a:r>
              <a:rPr sz="2000" spc="-5" dirty="0">
                <a:latin typeface="Times New Roman" pitchFamily="18" charset="0"/>
                <a:cs typeface="Times New Roman" pitchFamily="18" charset="0"/>
              </a:rPr>
              <a:t>Collecting</a:t>
            </a:r>
            <a:r>
              <a:rPr sz="2000" spc="15" dirty="0">
                <a:latin typeface="Times New Roman" pitchFamily="18" charset="0"/>
                <a:cs typeface="Times New Roman" pitchFamily="18" charset="0"/>
              </a:rPr>
              <a:t> </a:t>
            </a:r>
            <a:r>
              <a:rPr sz="2000" spc="-10" dirty="0">
                <a:latin typeface="Times New Roman" pitchFamily="18" charset="0"/>
                <a:cs typeface="Times New Roman" pitchFamily="18" charset="0"/>
              </a:rPr>
              <a:t>feedback from</a:t>
            </a:r>
            <a:r>
              <a:rPr sz="2000" spc="-15" dirty="0">
                <a:latin typeface="Times New Roman" pitchFamily="18" charset="0"/>
                <a:cs typeface="Times New Roman" pitchFamily="18" charset="0"/>
              </a:rPr>
              <a:t> </a:t>
            </a:r>
            <a:r>
              <a:rPr sz="2000" dirty="0">
                <a:latin typeface="Times New Roman" pitchFamily="18" charset="0"/>
                <a:cs typeface="Times New Roman" pitchFamily="18" charset="0"/>
              </a:rPr>
              <a:t>all</a:t>
            </a:r>
            <a:r>
              <a:rPr sz="2000" spc="-10" dirty="0">
                <a:latin typeface="Times New Roman" pitchFamily="18" charset="0"/>
                <a:cs typeface="Times New Roman" pitchFamily="18" charset="0"/>
              </a:rPr>
              <a:t> </a:t>
            </a:r>
            <a:r>
              <a:rPr sz="2000" spc="-15" dirty="0">
                <a:latin typeface="Times New Roman" pitchFamily="18" charset="0"/>
                <a:cs typeface="Times New Roman" pitchFamily="18" charset="0"/>
              </a:rPr>
              <a:t>stakeholders</a:t>
            </a:r>
            <a:endParaRPr sz="2000">
              <a:latin typeface="Times New Roman" pitchFamily="18" charset="0"/>
              <a:cs typeface="Times New Roman" pitchFamily="18" charset="0"/>
            </a:endParaRPr>
          </a:p>
          <a:p>
            <a:pPr marL="299085" indent="-287020">
              <a:lnSpc>
                <a:spcPct val="100000"/>
              </a:lnSpc>
              <a:spcBef>
                <a:spcPts val="600"/>
              </a:spcBef>
              <a:buFont typeface="Arial MT"/>
              <a:buChar char="•"/>
              <a:tabLst>
                <a:tab pos="299085" algn="l"/>
                <a:tab pos="299720" algn="l"/>
              </a:tabLst>
            </a:pPr>
            <a:r>
              <a:rPr sz="2000" spc="-5" dirty="0">
                <a:latin typeface="Times New Roman" pitchFamily="18" charset="0"/>
                <a:cs typeface="Times New Roman" pitchFamily="18" charset="0"/>
              </a:rPr>
              <a:t>Analyzing</a:t>
            </a:r>
            <a:r>
              <a:rPr sz="2000" spc="-35" dirty="0">
                <a:latin typeface="Times New Roman" pitchFamily="18" charset="0"/>
                <a:cs typeface="Times New Roman" pitchFamily="18" charset="0"/>
              </a:rPr>
              <a:t> </a:t>
            </a:r>
            <a:r>
              <a:rPr sz="2000" dirty="0">
                <a:latin typeface="Times New Roman" pitchFamily="18" charset="0"/>
                <a:cs typeface="Times New Roman" pitchFamily="18" charset="0"/>
              </a:rPr>
              <a:t>it</a:t>
            </a:r>
            <a:endParaRPr sz="2000">
              <a:latin typeface="Times New Roman" pitchFamily="18" charset="0"/>
              <a:cs typeface="Times New Roman" pitchFamily="18" charset="0"/>
            </a:endParaRPr>
          </a:p>
          <a:p>
            <a:pPr marL="299085" indent="-287020">
              <a:lnSpc>
                <a:spcPct val="100000"/>
              </a:lnSpc>
              <a:spcBef>
                <a:spcPts val="600"/>
              </a:spcBef>
              <a:buFont typeface="Arial MT"/>
              <a:buChar char="•"/>
              <a:tabLst>
                <a:tab pos="299085" algn="l"/>
                <a:tab pos="299720" algn="l"/>
              </a:tabLst>
            </a:pPr>
            <a:r>
              <a:rPr sz="2000" spc="-5" dirty="0">
                <a:latin typeface="Times New Roman" pitchFamily="18" charset="0"/>
                <a:cs typeface="Times New Roman" pitchFamily="18" charset="0"/>
              </a:rPr>
              <a:t>Identifying</a:t>
            </a:r>
            <a:r>
              <a:rPr sz="2000" spc="10" dirty="0">
                <a:latin typeface="Times New Roman" pitchFamily="18" charset="0"/>
                <a:cs typeface="Times New Roman" pitchFamily="18" charset="0"/>
              </a:rPr>
              <a:t> </a:t>
            </a:r>
            <a:r>
              <a:rPr sz="2000" dirty="0">
                <a:latin typeface="Times New Roman" pitchFamily="18" charset="0"/>
                <a:cs typeface="Times New Roman" pitchFamily="18" charset="0"/>
              </a:rPr>
              <a:t>and</a:t>
            </a:r>
            <a:r>
              <a:rPr sz="2000" spc="15" dirty="0">
                <a:latin typeface="Times New Roman" pitchFamily="18" charset="0"/>
                <a:cs typeface="Times New Roman" pitchFamily="18" charset="0"/>
              </a:rPr>
              <a:t> </a:t>
            </a:r>
            <a:r>
              <a:rPr sz="2000" spc="-15" dirty="0">
                <a:latin typeface="Times New Roman" pitchFamily="18" charset="0"/>
                <a:cs typeface="Times New Roman" pitchFamily="18" charset="0"/>
              </a:rPr>
              <a:t>drawing</a:t>
            </a:r>
            <a:r>
              <a:rPr sz="2000" spc="35" dirty="0">
                <a:latin typeface="Times New Roman" pitchFamily="18" charset="0"/>
                <a:cs typeface="Times New Roman" pitchFamily="18" charset="0"/>
              </a:rPr>
              <a:t> </a:t>
            </a:r>
            <a:r>
              <a:rPr sz="2000" spc="-10" dirty="0">
                <a:latin typeface="Times New Roman" pitchFamily="18" charset="0"/>
                <a:cs typeface="Times New Roman" pitchFamily="18" charset="0"/>
              </a:rPr>
              <a:t>significant</a:t>
            </a:r>
            <a:r>
              <a:rPr sz="2000" spc="15" dirty="0">
                <a:latin typeface="Times New Roman" pitchFamily="18" charset="0"/>
                <a:cs typeface="Times New Roman" pitchFamily="18" charset="0"/>
              </a:rPr>
              <a:t> </a:t>
            </a:r>
            <a:r>
              <a:rPr sz="2000" spc="-15" dirty="0">
                <a:latin typeface="Times New Roman" pitchFamily="18" charset="0"/>
                <a:cs typeface="Times New Roman" pitchFamily="18" charset="0"/>
              </a:rPr>
              <a:t>indicators</a:t>
            </a:r>
            <a:r>
              <a:rPr sz="2000" spc="25" dirty="0">
                <a:latin typeface="Times New Roman" pitchFamily="18" charset="0"/>
                <a:cs typeface="Times New Roman" pitchFamily="18" charset="0"/>
              </a:rPr>
              <a:t> </a:t>
            </a:r>
            <a:r>
              <a:rPr sz="2000" spc="-10" dirty="0">
                <a:latin typeface="Times New Roman" pitchFamily="18" charset="0"/>
                <a:cs typeface="Times New Roman" pitchFamily="18" charset="0"/>
              </a:rPr>
              <a:t>to</a:t>
            </a:r>
            <a:r>
              <a:rPr sz="2000" spc="5" dirty="0">
                <a:latin typeface="Times New Roman" pitchFamily="18" charset="0"/>
                <a:cs typeface="Times New Roman" pitchFamily="18" charset="0"/>
              </a:rPr>
              <a:t> </a:t>
            </a:r>
            <a:r>
              <a:rPr sz="2000" dirty="0">
                <a:latin typeface="Times New Roman" pitchFamily="18" charset="0"/>
                <a:cs typeface="Times New Roman" pitchFamily="18" charset="0"/>
              </a:rPr>
              <a:t>enhance</a:t>
            </a:r>
            <a:r>
              <a:rPr sz="2000" spc="25" dirty="0">
                <a:latin typeface="Times New Roman" pitchFamily="18" charset="0"/>
                <a:cs typeface="Times New Roman" pitchFamily="18" charset="0"/>
              </a:rPr>
              <a:t> </a:t>
            </a:r>
            <a:r>
              <a:rPr sz="2000" dirty="0">
                <a:latin typeface="Times New Roman" pitchFamily="18" charset="0"/>
                <a:cs typeface="Times New Roman" pitchFamily="18" charset="0"/>
              </a:rPr>
              <a:t>the</a:t>
            </a:r>
            <a:r>
              <a:rPr sz="2000" spc="20" dirty="0">
                <a:latin typeface="Times New Roman" pitchFamily="18" charset="0"/>
                <a:cs typeface="Times New Roman" pitchFamily="18" charset="0"/>
              </a:rPr>
              <a:t> </a:t>
            </a:r>
            <a:r>
              <a:rPr sz="2000" spc="-5" dirty="0">
                <a:latin typeface="Times New Roman" pitchFamily="18" charset="0"/>
                <a:cs typeface="Times New Roman" pitchFamily="18" charset="0"/>
              </a:rPr>
              <a:t>learning</a:t>
            </a:r>
            <a:r>
              <a:rPr sz="2000" spc="30" dirty="0">
                <a:latin typeface="Times New Roman" pitchFamily="18" charset="0"/>
                <a:cs typeface="Times New Roman" pitchFamily="18" charset="0"/>
              </a:rPr>
              <a:t> </a:t>
            </a:r>
            <a:r>
              <a:rPr sz="2000" spc="-10" dirty="0">
                <a:latin typeface="Times New Roman" pitchFamily="18" charset="0"/>
                <a:cs typeface="Times New Roman" pitchFamily="18" charset="0"/>
              </a:rPr>
              <a:t>effectiveness.</a:t>
            </a:r>
            <a:endParaRPr sz="2000">
              <a:latin typeface="Times New Roman" pitchFamily="18" charset="0"/>
              <a:cs typeface="Times New Roman" pitchFamily="18" charset="0"/>
            </a:endParaRPr>
          </a:p>
        </p:txBody>
      </p:sp>
      <p:sp>
        <p:nvSpPr>
          <p:cNvPr id="36" name="Date Placeholder 35"/>
          <p:cNvSpPr>
            <a:spLocks noGrp="1"/>
          </p:cNvSpPr>
          <p:nvPr>
            <p:ph type="dt" sz="half" idx="10"/>
          </p:nvPr>
        </p:nvSpPr>
        <p:spPr>
          <a:xfrm>
            <a:off x="-381000" y="6356353"/>
            <a:ext cx="2844800" cy="365125"/>
          </a:xfrm>
        </p:spPr>
        <p:txBody>
          <a:bodyPr/>
          <a:lstStyle/>
          <a:p>
            <a:fld id="{3FA1D9A7-7FC0-4AC4-B5E5-B8958F4CC1D7}" type="datetime1">
              <a:rPr lang="en-US" smtClean="0"/>
              <a:pPr/>
              <a:t>11/3/2023</a:t>
            </a:fld>
            <a:endParaRPr lang="en-US"/>
          </a:p>
        </p:txBody>
      </p:sp>
      <p:sp>
        <p:nvSpPr>
          <p:cNvPr id="37" name="Slide Number Placeholder 36"/>
          <p:cNvSpPr>
            <a:spLocks noGrp="1"/>
          </p:cNvSpPr>
          <p:nvPr>
            <p:ph type="sldNum" sz="quarter" idx="12"/>
          </p:nvPr>
        </p:nvSpPr>
        <p:spPr>
          <a:xfrm>
            <a:off x="7747000" y="6356353"/>
            <a:ext cx="2844800" cy="365125"/>
          </a:xfrm>
        </p:spPr>
        <p:txBody>
          <a:bodyPr/>
          <a:lstStyle/>
          <a:p>
            <a:fld id="{B6F15528-21DE-4FAA-801E-634DDDAF4B2B}" type="slidenum">
              <a:rPr lang="en-US" smtClean="0"/>
              <a:pPr/>
              <a:t>23</a:t>
            </a:fld>
            <a:endParaRPr lang="en-US"/>
          </a:p>
        </p:txBody>
      </p:sp>
      <p:sp>
        <p:nvSpPr>
          <p:cNvPr id="35" name="object 35"/>
          <p:cNvSpPr txBox="1"/>
          <p:nvPr/>
        </p:nvSpPr>
        <p:spPr>
          <a:xfrm>
            <a:off x="-411074" y="2648838"/>
            <a:ext cx="1729739" cy="452120"/>
          </a:xfrm>
          <a:prstGeom prst="rect">
            <a:avLst/>
          </a:prstGeom>
        </p:spPr>
        <p:txBody>
          <a:bodyPr vert="horz" wrap="square" lIns="0" tIns="12065" rIns="0" bIns="0" rtlCol="0">
            <a:spAutoFit/>
          </a:bodyPr>
          <a:lstStyle/>
          <a:p>
            <a:pPr marL="12700">
              <a:lnSpc>
                <a:spcPct val="100000"/>
              </a:lnSpc>
              <a:spcBef>
                <a:spcPts val="95"/>
              </a:spcBef>
            </a:pPr>
            <a:endParaRPr sz="2800">
              <a:latin typeface="Trebuchet MS"/>
              <a:cs typeface="Trebuchet MS"/>
            </a:endParaRPr>
          </a:p>
        </p:txBody>
      </p:sp>
      <p:sp>
        <p:nvSpPr>
          <p:cNvPr id="38" name="object 7"/>
          <p:cNvSpPr txBox="1"/>
          <p:nvPr/>
        </p:nvSpPr>
        <p:spPr>
          <a:xfrm>
            <a:off x="9611995" y="6584310"/>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
        <p:nvSpPr>
          <p:cNvPr id="39" name="Title 38"/>
          <p:cNvSpPr>
            <a:spLocks noGrp="1"/>
          </p:cNvSpPr>
          <p:nvPr>
            <p:ph type="title"/>
          </p:nvPr>
        </p:nvSpPr>
        <p:spPr>
          <a:xfrm>
            <a:off x="-381000" y="-76200"/>
            <a:ext cx="12573000" cy="1143000"/>
          </a:xfrm>
        </p:spPr>
        <p:txBody>
          <a:bodyPr>
            <a:normAutofit/>
          </a:bodyPr>
          <a:lstStyle/>
          <a:p>
            <a:r>
              <a:rPr lang="en-US" sz="2800" b="1" spc="35" dirty="0">
                <a:solidFill>
                  <a:srgbClr val="7030A0"/>
                </a:solidFill>
                <a:latin typeface="Times New Roman" pitchFamily="18" charset="0"/>
                <a:cs typeface="Times New Roman" pitchFamily="18" charset="0"/>
              </a:rPr>
              <a:t>Fe</a:t>
            </a:r>
            <a:r>
              <a:rPr lang="en-US" sz="2800" b="1" spc="40" dirty="0">
                <a:solidFill>
                  <a:srgbClr val="7030A0"/>
                </a:solidFill>
                <a:latin typeface="Times New Roman" pitchFamily="18" charset="0"/>
                <a:cs typeface="Times New Roman" pitchFamily="18" charset="0"/>
              </a:rPr>
              <a:t>e</a:t>
            </a:r>
            <a:r>
              <a:rPr lang="en-US" sz="2800" b="1" spc="145" dirty="0">
                <a:solidFill>
                  <a:srgbClr val="7030A0"/>
                </a:solidFill>
                <a:latin typeface="Times New Roman" pitchFamily="18" charset="0"/>
                <a:cs typeface="Times New Roman" pitchFamily="18" charset="0"/>
              </a:rPr>
              <a:t>dback</a:t>
            </a:r>
            <a:r>
              <a:rPr lang="en-US" sz="2800" dirty="0">
                <a:solidFill>
                  <a:srgbClr val="7030A0"/>
                </a:solidFill>
                <a:latin typeface="Trebuchet MS"/>
                <a:cs typeface="Trebuchet MS"/>
              </a:rPr>
              <a:t/>
            </a:r>
            <a:br>
              <a:rPr lang="en-US" sz="2800" dirty="0">
                <a:solidFill>
                  <a:srgbClr val="7030A0"/>
                </a:solidFill>
                <a:latin typeface="Trebuchet MS"/>
                <a:cs typeface="Trebuchet MS"/>
              </a:rPr>
            </a:br>
            <a:endParaRPr lang="en-US" sz="2800" dirty="0">
              <a:solidFill>
                <a:srgbClr val="7030A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72211" y="457200"/>
            <a:ext cx="5832475" cy="2304477"/>
          </a:xfrm>
          <a:prstGeom prst="rect">
            <a:avLst/>
          </a:prstGeom>
        </p:spPr>
        <p:txBody>
          <a:bodyPr vert="horz" wrap="square" lIns="0" tIns="97790" rIns="0" bIns="0" rtlCol="0">
            <a:spAutoFit/>
          </a:bodyPr>
          <a:lstStyle/>
          <a:p>
            <a:pPr marL="241300" indent="-228600">
              <a:lnSpc>
                <a:spcPct val="100000"/>
              </a:lnSpc>
              <a:spcBef>
                <a:spcPts val="770"/>
              </a:spcBef>
              <a:buFont typeface="Arial MT"/>
              <a:buChar char="•"/>
              <a:tabLst>
                <a:tab pos="241300" algn="l"/>
              </a:tabLst>
            </a:pPr>
            <a:r>
              <a:rPr sz="2400" u="heavy" dirty="0">
                <a:solidFill>
                  <a:srgbClr val="0462C1"/>
                </a:solidFill>
                <a:uFill>
                  <a:solidFill>
                    <a:srgbClr val="0462C1"/>
                  </a:solidFill>
                </a:uFill>
                <a:latin typeface="Times New Roman"/>
                <a:cs typeface="Times New Roman"/>
                <a:hlinkClick r:id="rId2" action="ppaction://hlinkfile"/>
              </a:rPr>
              <a:t>Students</a:t>
            </a:r>
            <a:r>
              <a:rPr sz="2400" u="heavy" spc="-30" dirty="0">
                <a:solidFill>
                  <a:srgbClr val="0462C1"/>
                </a:solidFill>
                <a:uFill>
                  <a:solidFill>
                    <a:srgbClr val="0462C1"/>
                  </a:solidFill>
                </a:uFill>
                <a:latin typeface="Times New Roman"/>
                <a:cs typeface="Times New Roman"/>
                <a:hlinkClick r:id="rId2" action="ppaction://hlinkfile"/>
              </a:rPr>
              <a:t> </a:t>
            </a:r>
            <a:r>
              <a:rPr sz="2400" u="heavy" spc="-5" dirty="0">
                <a:solidFill>
                  <a:srgbClr val="0462C1"/>
                </a:solidFill>
                <a:uFill>
                  <a:solidFill>
                    <a:srgbClr val="0462C1"/>
                  </a:solidFill>
                </a:uFill>
                <a:latin typeface="Times New Roman"/>
                <a:cs typeface="Times New Roman"/>
                <a:hlinkClick r:id="rId2" action="ppaction://hlinkfile"/>
              </a:rPr>
              <a:t>feedback</a:t>
            </a:r>
            <a:r>
              <a:rPr sz="2400" u="heavy" dirty="0">
                <a:solidFill>
                  <a:srgbClr val="0462C1"/>
                </a:solidFill>
                <a:uFill>
                  <a:solidFill>
                    <a:srgbClr val="0462C1"/>
                  </a:solidFill>
                </a:uFill>
                <a:latin typeface="Times New Roman"/>
                <a:cs typeface="Times New Roman"/>
                <a:hlinkClick r:id="rId2" action="ppaction://hlinkfile"/>
              </a:rPr>
              <a:t> </a:t>
            </a:r>
            <a:r>
              <a:rPr sz="2400" u="heavy">
                <a:solidFill>
                  <a:srgbClr val="0462C1"/>
                </a:solidFill>
                <a:uFill>
                  <a:solidFill>
                    <a:srgbClr val="0462C1"/>
                  </a:solidFill>
                </a:uFill>
                <a:latin typeface="Times New Roman"/>
                <a:cs typeface="Times New Roman"/>
                <a:hlinkClick r:id="rId2" action="ppaction://hlinkfile"/>
              </a:rPr>
              <a:t>for</a:t>
            </a:r>
            <a:r>
              <a:rPr sz="2400" u="heavy" spc="5">
                <a:solidFill>
                  <a:srgbClr val="0462C1"/>
                </a:solidFill>
                <a:uFill>
                  <a:solidFill>
                    <a:srgbClr val="0462C1"/>
                  </a:solidFill>
                </a:uFill>
                <a:latin typeface="Times New Roman"/>
                <a:cs typeface="Times New Roman"/>
                <a:hlinkClick r:id="rId2" action="ppaction://hlinkfile"/>
              </a:rPr>
              <a:t> </a:t>
            </a:r>
            <a:r>
              <a:rPr sz="2400" u="heavy" spc="-5">
                <a:solidFill>
                  <a:srgbClr val="0462C1"/>
                </a:solidFill>
                <a:uFill>
                  <a:solidFill>
                    <a:srgbClr val="0462C1"/>
                  </a:solidFill>
                </a:uFill>
                <a:latin typeface="Times New Roman"/>
                <a:cs typeface="Times New Roman"/>
                <a:hlinkClick r:id="rId2" action="ppaction://hlinkfile"/>
              </a:rPr>
              <a:t>curriculum</a:t>
            </a:r>
            <a:r>
              <a:rPr lang="en-US" sz="2400" spc="-15" dirty="0">
                <a:solidFill>
                  <a:srgbClr val="0462C1"/>
                </a:solidFill>
                <a:uFill>
                  <a:solidFill>
                    <a:srgbClr val="0462C1"/>
                  </a:solidFill>
                </a:uFill>
                <a:latin typeface="Times New Roman"/>
                <a:cs typeface="Times New Roman"/>
              </a:rPr>
              <a:t>	</a:t>
            </a:r>
            <a:r>
              <a:rPr sz="2400" spc="-5">
                <a:solidFill>
                  <a:srgbClr val="0000FF"/>
                </a:solidFill>
                <a:latin typeface="Times New Roman"/>
                <a:cs typeface="Times New Roman"/>
              </a:rPr>
              <a:t>-</a:t>
            </a:r>
            <a:r>
              <a:rPr sz="2400">
                <a:solidFill>
                  <a:srgbClr val="0000FF"/>
                </a:solidFill>
                <a:latin typeface="Times New Roman"/>
                <a:cs typeface="Times New Roman"/>
              </a:rPr>
              <a:t> </a:t>
            </a:r>
            <a:r>
              <a:rPr lang="en-US" sz="2400" dirty="0">
                <a:solidFill>
                  <a:srgbClr val="0000FF"/>
                </a:solidFill>
                <a:latin typeface="Times New Roman"/>
                <a:cs typeface="Times New Roman"/>
              </a:rPr>
              <a:t>  93</a:t>
            </a:r>
            <a:endParaRPr sz="2400">
              <a:solidFill>
                <a:srgbClr val="0000FF"/>
              </a:solidFill>
              <a:latin typeface="Times New Roman"/>
              <a:cs typeface="Times New Roman"/>
            </a:endParaRPr>
          </a:p>
          <a:p>
            <a:pPr marL="241300" indent="-228600">
              <a:lnSpc>
                <a:spcPct val="100000"/>
              </a:lnSpc>
              <a:spcBef>
                <a:spcPts val="675"/>
              </a:spcBef>
              <a:buClr>
                <a:srgbClr val="000000"/>
              </a:buClr>
              <a:buFont typeface="Arial MT"/>
              <a:buChar char="•"/>
              <a:tabLst>
                <a:tab pos="241300" algn="l"/>
              </a:tabLst>
            </a:pPr>
            <a:r>
              <a:rPr sz="2400" u="heavy" spc="-5" dirty="0">
                <a:solidFill>
                  <a:srgbClr val="0462C1"/>
                </a:solidFill>
                <a:uFill>
                  <a:solidFill>
                    <a:srgbClr val="0462C1"/>
                  </a:solidFill>
                </a:uFill>
                <a:latin typeface="Times New Roman"/>
                <a:cs typeface="Times New Roman"/>
                <a:hlinkClick r:id="rId3" action="ppaction://hlinkfile"/>
              </a:rPr>
              <a:t>Parents</a:t>
            </a:r>
            <a:r>
              <a:rPr sz="2400" u="heavy" dirty="0">
                <a:solidFill>
                  <a:srgbClr val="0462C1"/>
                </a:solidFill>
                <a:uFill>
                  <a:solidFill>
                    <a:srgbClr val="0462C1"/>
                  </a:solidFill>
                </a:uFill>
                <a:latin typeface="Times New Roman"/>
                <a:cs typeface="Times New Roman"/>
                <a:hlinkClick r:id="rId3" action="ppaction://hlinkfile"/>
              </a:rPr>
              <a:t> </a:t>
            </a:r>
            <a:r>
              <a:rPr sz="2400" u="heavy" spc="-5" dirty="0">
                <a:solidFill>
                  <a:srgbClr val="0462C1"/>
                </a:solidFill>
                <a:uFill>
                  <a:solidFill>
                    <a:srgbClr val="0462C1"/>
                  </a:solidFill>
                </a:uFill>
                <a:latin typeface="Times New Roman"/>
                <a:cs typeface="Times New Roman"/>
                <a:hlinkClick r:id="rId3" action="ppaction://hlinkfile"/>
              </a:rPr>
              <a:t>feedback</a:t>
            </a:r>
            <a:r>
              <a:rPr sz="2400" u="heavy" spc="5" dirty="0">
                <a:solidFill>
                  <a:srgbClr val="0462C1"/>
                </a:solidFill>
                <a:uFill>
                  <a:solidFill>
                    <a:srgbClr val="0462C1"/>
                  </a:solidFill>
                </a:uFill>
                <a:latin typeface="Times New Roman"/>
                <a:cs typeface="Times New Roman"/>
                <a:hlinkClick r:id="rId3" action="ppaction://hlinkfile"/>
              </a:rPr>
              <a:t> </a:t>
            </a:r>
            <a:r>
              <a:rPr sz="2400" u="heavy" dirty="0">
                <a:solidFill>
                  <a:srgbClr val="0462C1"/>
                </a:solidFill>
                <a:uFill>
                  <a:solidFill>
                    <a:srgbClr val="0462C1"/>
                  </a:solidFill>
                </a:uFill>
                <a:latin typeface="Times New Roman"/>
                <a:cs typeface="Times New Roman"/>
                <a:hlinkClick r:id="rId3" action="ppaction://hlinkfile"/>
              </a:rPr>
              <a:t>for</a:t>
            </a:r>
            <a:r>
              <a:rPr sz="2400" u="heavy" spc="-10" dirty="0">
                <a:solidFill>
                  <a:srgbClr val="0462C1"/>
                </a:solidFill>
                <a:uFill>
                  <a:solidFill>
                    <a:srgbClr val="0462C1"/>
                  </a:solidFill>
                </a:uFill>
                <a:latin typeface="Times New Roman"/>
                <a:cs typeface="Times New Roman"/>
                <a:hlinkClick r:id="rId3" action="ppaction://hlinkfile"/>
              </a:rPr>
              <a:t> </a:t>
            </a:r>
            <a:r>
              <a:rPr sz="2400" u="heavy" spc="-5">
                <a:solidFill>
                  <a:srgbClr val="0462C1"/>
                </a:solidFill>
                <a:uFill>
                  <a:solidFill>
                    <a:srgbClr val="0462C1"/>
                  </a:solidFill>
                </a:uFill>
                <a:latin typeface="Times New Roman"/>
                <a:cs typeface="Times New Roman"/>
                <a:hlinkClick r:id="rId3" action="ppaction://hlinkfile"/>
              </a:rPr>
              <a:t>curriculum</a:t>
            </a:r>
            <a:r>
              <a:rPr sz="2400" spc="-10">
                <a:solidFill>
                  <a:srgbClr val="0462C1"/>
                </a:solidFill>
                <a:latin typeface="Times New Roman"/>
                <a:cs typeface="Times New Roman"/>
                <a:hlinkClick r:id="rId3" action="ppaction://hlinkfile"/>
              </a:rPr>
              <a:t> </a:t>
            </a:r>
            <a:r>
              <a:rPr lang="en-US" sz="2400" spc="-10" dirty="0">
                <a:solidFill>
                  <a:srgbClr val="0462C1"/>
                </a:solidFill>
                <a:latin typeface="Times New Roman"/>
                <a:cs typeface="Times New Roman"/>
              </a:rPr>
              <a:t>	</a:t>
            </a:r>
            <a:r>
              <a:rPr sz="2400" spc="-5">
                <a:solidFill>
                  <a:srgbClr val="0000FF"/>
                </a:solidFill>
                <a:latin typeface="Times New Roman"/>
                <a:cs typeface="Times New Roman"/>
              </a:rPr>
              <a:t>-</a:t>
            </a:r>
            <a:r>
              <a:rPr sz="2400" spc="5">
                <a:solidFill>
                  <a:srgbClr val="0000FF"/>
                </a:solidFill>
                <a:latin typeface="Times New Roman"/>
                <a:cs typeface="Times New Roman"/>
              </a:rPr>
              <a:t> </a:t>
            </a:r>
            <a:r>
              <a:rPr lang="en-US" sz="2400" spc="5" dirty="0">
                <a:solidFill>
                  <a:srgbClr val="0000FF"/>
                </a:solidFill>
                <a:latin typeface="Times New Roman"/>
                <a:cs typeface="Times New Roman"/>
              </a:rPr>
              <a:t>  </a:t>
            </a:r>
            <a:r>
              <a:rPr lang="en-US" sz="2400" dirty="0">
                <a:solidFill>
                  <a:srgbClr val="0000FF"/>
                </a:solidFill>
                <a:latin typeface="Times New Roman"/>
                <a:cs typeface="Times New Roman"/>
              </a:rPr>
              <a:t>75</a:t>
            </a:r>
            <a:endParaRPr sz="2400">
              <a:solidFill>
                <a:srgbClr val="0000FF"/>
              </a:solidFill>
              <a:latin typeface="Times New Roman"/>
              <a:cs typeface="Times New Roman"/>
            </a:endParaRPr>
          </a:p>
          <a:p>
            <a:pPr marL="241300" indent="-228600">
              <a:lnSpc>
                <a:spcPct val="100000"/>
              </a:lnSpc>
              <a:spcBef>
                <a:spcPts val="660"/>
              </a:spcBef>
              <a:buClr>
                <a:srgbClr val="000000"/>
              </a:buClr>
              <a:buFont typeface="Arial MT"/>
              <a:buChar char="•"/>
              <a:tabLst>
                <a:tab pos="241300" algn="l"/>
              </a:tabLst>
            </a:pPr>
            <a:r>
              <a:rPr sz="2400" u="heavy" spc="-5" dirty="0">
                <a:solidFill>
                  <a:srgbClr val="0462C1"/>
                </a:solidFill>
                <a:uFill>
                  <a:solidFill>
                    <a:srgbClr val="0462C1"/>
                  </a:solidFill>
                </a:uFill>
                <a:latin typeface="Times New Roman"/>
                <a:cs typeface="Times New Roman"/>
                <a:hlinkClick r:id="rId4" action="ppaction://hlinkfile"/>
              </a:rPr>
              <a:t>Faculty</a:t>
            </a:r>
            <a:r>
              <a:rPr sz="2400" u="heavy" spc="-10" dirty="0">
                <a:solidFill>
                  <a:srgbClr val="0462C1"/>
                </a:solidFill>
                <a:uFill>
                  <a:solidFill>
                    <a:srgbClr val="0462C1"/>
                  </a:solidFill>
                </a:uFill>
                <a:latin typeface="Times New Roman"/>
                <a:cs typeface="Times New Roman"/>
                <a:hlinkClick r:id="rId4" action="ppaction://hlinkfile"/>
              </a:rPr>
              <a:t> </a:t>
            </a:r>
            <a:r>
              <a:rPr sz="2400" u="heavy" spc="-5" dirty="0">
                <a:solidFill>
                  <a:srgbClr val="0462C1"/>
                </a:solidFill>
                <a:uFill>
                  <a:solidFill>
                    <a:srgbClr val="0462C1"/>
                  </a:solidFill>
                </a:uFill>
                <a:latin typeface="Times New Roman"/>
                <a:cs typeface="Times New Roman"/>
                <a:hlinkClick r:id="rId4" action="ppaction://hlinkfile"/>
              </a:rPr>
              <a:t>feedback</a:t>
            </a:r>
            <a:r>
              <a:rPr sz="2400" u="heavy" spc="5" dirty="0">
                <a:solidFill>
                  <a:srgbClr val="0462C1"/>
                </a:solidFill>
                <a:uFill>
                  <a:solidFill>
                    <a:srgbClr val="0462C1"/>
                  </a:solidFill>
                </a:uFill>
                <a:latin typeface="Times New Roman"/>
                <a:cs typeface="Times New Roman"/>
                <a:hlinkClick r:id="rId4" action="ppaction://hlinkfile"/>
              </a:rPr>
              <a:t> </a:t>
            </a:r>
            <a:r>
              <a:rPr sz="2400" u="heavy" dirty="0">
                <a:solidFill>
                  <a:srgbClr val="0462C1"/>
                </a:solidFill>
                <a:uFill>
                  <a:solidFill>
                    <a:srgbClr val="0462C1"/>
                  </a:solidFill>
                </a:uFill>
                <a:latin typeface="Times New Roman"/>
                <a:cs typeface="Times New Roman"/>
                <a:hlinkClick r:id="rId4" action="ppaction://hlinkfile"/>
              </a:rPr>
              <a:t>for</a:t>
            </a:r>
            <a:r>
              <a:rPr sz="2400" u="heavy" spc="10" dirty="0">
                <a:solidFill>
                  <a:srgbClr val="0462C1"/>
                </a:solidFill>
                <a:uFill>
                  <a:solidFill>
                    <a:srgbClr val="0462C1"/>
                  </a:solidFill>
                </a:uFill>
                <a:latin typeface="Times New Roman"/>
                <a:cs typeface="Times New Roman"/>
                <a:hlinkClick r:id="rId4" action="ppaction://hlinkfile"/>
              </a:rPr>
              <a:t> </a:t>
            </a:r>
            <a:r>
              <a:rPr sz="2400" u="heavy" spc="-5">
                <a:solidFill>
                  <a:srgbClr val="0462C1"/>
                </a:solidFill>
                <a:uFill>
                  <a:solidFill>
                    <a:srgbClr val="0462C1"/>
                  </a:solidFill>
                </a:uFill>
                <a:latin typeface="Times New Roman"/>
                <a:cs typeface="Times New Roman"/>
                <a:hlinkClick r:id="rId4" action="ppaction://hlinkfile"/>
              </a:rPr>
              <a:t>curriculum</a:t>
            </a:r>
            <a:r>
              <a:rPr sz="2400" spc="-10">
                <a:solidFill>
                  <a:srgbClr val="0462C1"/>
                </a:solidFill>
                <a:latin typeface="Times New Roman"/>
                <a:cs typeface="Times New Roman"/>
                <a:hlinkClick r:id="rId4" action="ppaction://hlinkfile"/>
              </a:rPr>
              <a:t> </a:t>
            </a:r>
            <a:r>
              <a:rPr lang="en-US" sz="2400" spc="-10" dirty="0">
                <a:solidFill>
                  <a:srgbClr val="0462C1"/>
                </a:solidFill>
                <a:latin typeface="Times New Roman"/>
                <a:cs typeface="Times New Roman"/>
              </a:rPr>
              <a:t>	</a:t>
            </a:r>
            <a:r>
              <a:rPr sz="2400" spc="-5">
                <a:solidFill>
                  <a:srgbClr val="0000FF"/>
                </a:solidFill>
                <a:latin typeface="Times New Roman"/>
                <a:cs typeface="Times New Roman"/>
              </a:rPr>
              <a:t>-</a:t>
            </a:r>
            <a:r>
              <a:rPr sz="2400">
                <a:solidFill>
                  <a:srgbClr val="0000FF"/>
                </a:solidFill>
                <a:latin typeface="Times New Roman"/>
                <a:cs typeface="Times New Roman"/>
              </a:rPr>
              <a:t> </a:t>
            </a:r>
            <a:r>
              <a:rPr lang="en-US" sz="2400" dirty="0">
                <a:solidFill>
                  <a:srgbClr val="0000FF"/>
                </a:solidFill>
                <a:latin typeface="Times New Roman"/>
                <a:cs typeface="Times New Roman"/>
              </a:rPr>
              <a:t>160</a:t>
            </a:r>
            <a:endParaRPr sz="2400">
              <a:solidFill>
                <a:srgbClr val="0000FF"/>
              </a:solidFill>
              <a:latin typeface="Times New Roman"/>
              <a:cs typeface="Times New Roman"/>
            </a:endParaRPr>
          </a:p>
          <a:p>
            <a:pPr marL="241300" indent="-228600">
              <a:lnSpc>
                <a:spcPct val="100000"/>
              </a:lnSpc>
              <a:spcBef>
                <a:spcPts val="660"/>
              </a:spcBef>
              <a:buClr>
                <a:srgbClr val="000000"/>
              </a:buClr>
              <a:buFont typeface="Arial MT"/>
              <a:buChar char="•"/>
              <a:tabLst>
                <a:tab pos="241300" algn="l"/>
              </a:tabLst>
            </a:pPr>
            <a:r>
              <a:rPr sz="2400" u="heavy" spc="-5" dirty="0">
                <a:solidFill>
                  <a:srgbClr val="0462C1"/>
                </a:solidFill>
                <a:uFill>
                  <a:solidFill>
                    <a:srgbClr val="0462C1"/>
                  </a:solidFill>
                </a:uFill>
                <a:latin typeface="Times New Roman"/>
                <a:cs typeface="Times New Roman"/>
                <a:hlinkClick r:id="rId5" action="ppaction://hlinkfile"/>
              </a:rPr>
              <a:t>Alumni</a:t>
            </a:r>
            <a:r>
              <a:rPr sz="2400" u="heavy" spc="5" dirty="0">
                <a:solidFill>
                  <a:srgbClr val="0462C1"/>
                </a:solidFill>
                <a:uFill>
                  <a:solidFill>
                    <a:srgbClr val="0462C1"/>
                  </a:solidFill>
                </a:uFill>
                <a:latin typeface="Times New Roman"/>
                <a:cs typeface="Times New Roman"/>
                <a:hlinkClick r:id="rId5" action="ppaction://hlinkfile"/>
              </a:rPr>
              <a:t> </a:t>
            </a:r>
            <a:r>
              <a:rPr sz="2400" u="heavy" spc="-5" dirty="0">
                <a:solidFill>
                  <a:srgbClr val="0462C1"/>
                </a:solidFill>
                <a:uFill>
                  <a:solidFill>
                    <a:srgbClr val="0462C1"/>
                  </a:solidFill>
                </a:uFill>
                <a:latin typeface="Times New Roman"/>
                <a:cs typeface="Times New Roman"/>
                <a:hlinkClick r:id="rId5" action="ppaction://hlinkfile"/>
              </a:rPr>
              <a:t>Feedback</a:t>
            </a:r>
            <a:r>
              <a:rPr sz="2400" u="heavy" dirty="0">
                <a:solidFill>
                  <a:srgbClr val="0462C1"/>
                </a:solidFill>
                <a:uFill>
                  <a:solidFill>
                    <a:srgbClr val="0462C1"/>
                  </a:solidFill>
                </a:uFill>
                <a:latin typeface="Times New Roman"/>
                <a:cs typeface="Times New Roman"/>
                <a:hlinkClick r:id="rId5" action="ppaction://hlinkfile"/>
              </a:rPr>
              <a:t> </a:t>
            </a:r>
            <a:r>
              <a:rPr sz="2400" u="heavy">
                <a:solidFill>
                  <a:srgbClr val="0462C1"/>
                </a:solidFill>
                <a:uFill>
                  <a:solidFill>
                    <a:srgbClr val="0462C1"/>
                  </a:solidFill>
                </a:uFill>
                <a:latin typeface="Times New Roman"/>
                <a:cs typeface="Times New Roman"/>
                <a:hlinkClick r:id="rId5" action="ppaction://hlinkfile"/>
              </a:rPr>
              <a:t>for</a:t>
            </a:r>
            <a:r>
              <a:rPr sz="2400" u="heavy" spc="-5">
                <a:solidFill>
                  <a:srgbClr val="0462C1"/>
                </a:solidFill>
                <a:uFill>
                  <a:solidFill>
                    <a:srgbClr val="0462C1"/>
                  </a:solidFill>
                </a:uFill>
                <a:latin typeface="Times New Roman"/>
                <a:cs typeface="Times New Roman"/>
                <a:hlinkClick r:id="rId5" action="ppaction://hlinkfile"/>
              </a:rPr>
              <a:t> curriculum</a:t>
            </a:r>
            <a:r>
              <a:rPr lang="en-US" sz="2400" spc="-15" dirty="0">
                <a:solidFill>
                  <a:srgbClr val="0462C1"/>
                </a:solidFill>
                <a:uFill>
                  <a:solidFill>
                    <a:srgbClr val="0462C1"/>
                  </a:solidFill>
                </a:uFill>
                <a:latin typeface="Times New Roman"/>
                <a:cs typeface="Times New Roman"/>
              </a:rPr>
              <a:t>	</a:t>
            </a:r>
            <a:r>
              <a:rPr lang="en-US" sz="2400" spc="-5" dirty="0">
                <a:solidFill>
                  <a:srgbClr val="0000FF"/>
                </a:solidFill>
                <a:latin typeface="Times New Roman"/>
                <a:cs typeface="Times New Roman"/>
              </a:rPr>
              <a:t>-</a:t>
            </a:r>
            <a:r>
              <a:rPr sz="2400" spc="10">
                <a:solidFill>
                  <a:srgbClr val="0000FF"/>
                </a:solidFill>
                <a:latin typeface="Times New Roman"/>
                <a:cs typeface="Times New Roman"/>
              </a:rPr>
              <a:t> </a:t>
            </a:r>
            <a:r>
              <a:rPr lang="en-US" sz="2400" spc="10" dirty="0">
                <a:solidFill>
                  <a:srgbClr val="0000FF"/>
                </a:solidFill>
                <a:latin typeface="Times New Roman"/>
                <a:cs typeface="Times New Roman"/>
              </a:rPr>
              <a:t>  </a:t>
            </a:r>
            <a:r>
              <a:rPr lang="en-US" sz="2400" dirty="0">
                <a:solidFill>
                  <a:srgbClr val="0000FF"/>
                </a:solidFill>
                <a:latin typeface="Times New Roman"/>
                <a:cs typeface="Times New Roman"/>
              </a:rPr>
              <a:t>43</a:t>
            </a:r>
          </a:p>
          <a:p>
            <a:pPr marL="241300" indent="-228600">
              <a:lnSpc>
                <a:spcPct val="100000"/>
              </a:lnSpc>
              <a:spcBef>
                <a:spcPts val="660"/>
              </a:spcBef>
              <a:buClr>
                <a:srgbClr val="000000"/>
              </a:buClr>
              <a:buFont typeface="Arial MT"/>
              <a:buChar char="•"/>
              <a:tabLst>
                <a:tab pos="241300" algn="l"/>
              </a:tabLst>
            </a:pPr>
            <a:r>
              <a:rPr lang="en-US" sz="2400" dirty="0">
                <a:latin typeface="Times New Roman"/>
                <a:cs typeface="Times New Roman"/>
                <a:hlinkClick r:id="rId6" action="ppaction://hlinkfile"/>
              </a:rPr>
              <a:t>Employer Feedback on Curriculum</a:t>
            </a:r>
            <a:r>
              <a:rPr lang="en-US" sz="2400" dirty="0">
                <a:latin typeface="Times New Roman"/>
                <a:cs typeface="Times New Roman"/>
              </a:rPr>
              <a:t>	</a:t>
            </a:r>
            <a:r>
              <a:rPr lang="en-US" sz="2400" dirty="0">
                <a:solidFill>
                  <a:srgbClr val="0000FF"/>
                </a:solidFill>
                <a:latin typeface="Times New Roman"/>
                <a:cs typeface="Times New Roman"/>
              </a:rPr>
              <a:t>-    21</a:t>
            </a:r>
            <a:endParaRPr sz="2400">
              <a:solidFill>
                <a:srgbClr val="0000FF"/>
              </a:solidFill>
              <a:latin typeface="Times New Roman"/>
              <a:cs typeface="Times New Roman"/>
            </a:endParaRPr>
          </a:p>
        </p:txBody>
      </p:sp>
      <p:pic>
        <p:nvPicPr>
          <p:cNvPr id="5" name="object 5"/>
          <p:cNvPicPr/>
          <p:nvPr/>
        </p:nvPicPr>
        <p:blipFill>
          <a:blip r:embed="rId7" cstate="print"/>
          <a:stretch>
            <a:fillRect/>
          </a:stretch>
        </p:blipFill>
        <p:spPr>
          <a:xfrm>
            <a:off x="11469622" y="0"/>
            <a:ext cx="722377" cy="745236"/>
          </a:xfrm>
          <a:prstGeom prst="rect">
            <a:avLst/>
          </a:prstGeom>
        </p:spPr>
      </p:pic>
      <p:sp>
        <p:nvSpPr>
          <p:cNvPr id="6" name="object 6"/>
          <p:cNvSpPr txBox="1">
            <a:spLocks noGrp="1"/>
          </p:cNvSpPr>
          <p:nvPr>
            <p:ph type="title"/>
          </p:nvPr>
        </p:nvSpPr>
        <p:spPr>
          <a:xfrm>
            <a:off x="2400045" y="12903"/>
            <a:ext cx="8364220" cy="44307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7030A0"/>
                </a:solidFill>
                <a:latin typeface="Times New Roman" pitchFamily="18" charset="0"/>
                <a:cs typeface="Times New Roman" pitchFamily="18" charset="0"/>
              </a:rPr>
              <a:t>Feedback</a:t>
            </a:r>
            <a:r>
              <a:rPr sz="2800" b="1" spc="15" dirty="0">
                <a:solidFill>
                  <a:srgbClr val="7030A0"/>
                </a:solidFill>
                <a:latin typeface="Times New Roman" pitchFamily="18" charset="0"/>
                <a:cs typeface="Times New Roman" pitchFamily="18" charset="0"/>
              </a:rPr>
              <a:t> </a:t>
            </a:r>
            <a:r>
              <a:rPr sz="2800" b="1" dirty="0">
                <a:solidFill>
                  <a:srgbClr val="7030A0"/>
                </a:solidFill>
                <a:latin typeface="Times New Roman" pitchFamily="18" charset="0"/>
                <a:cs typeface="Times New Roman" pitchFamily="18" charset="0"/>
              </a:rPr>
              <a:t>for</a:t>
            </a:r>
            <a:r>
              <a:rPr sz="2800" b="1" spc="-60" dirty="0">
                <a:solidFill>
                  <a:srgbClr val="7030A0"/>
                </a:solidFill>
                <a:latin typeface="Times New Roman" pitchFamily="18" charset="0"/>
                <a:cs typeface="Times New Roman" pitchFamily="18" charset="0"/>
              </a:rPr>
              <a:t> </a:t>
            </a:r>
            <a:r>
              <a:rPr sz="2800" b="1" spc="-5" dirty="0">
                <a:solidFill>
                  <a:srgbClr val="7030A0"/>
                </a:solidFill>
                <a:latin typeface="Times New Roman" pitchFamily="18" charset="0"/>
                <a:cs typeface="Times New Roman" pitchFamily="18" charset="0"/>
              </a:rPr>
              <a:t>curriculum</a:t>
            </a:r>
            <a:r>
              <a:rPr sz="2800" b="1" dirty="0">
                <a:solidFill>
                  <a:srgbClr val="7030A0"/>
                </a:solidFill>
                <a:latin typeface="Times New Roman" pitchFamily="18" charset="0"/>
                <a:cs typeface="Times New Roman" pitchFamily="18" charset="0"/>
              </a:rPr>
              <a:t> </a:t>
            </a:r>
            <a:r>
              <a:rPr sz="2800" b="1" spc="-5" dirty="0">
                <a:solidFill>
                  <a:srgbClr val="7030A0"/>
                </a:solidFill>
                <a:latin typeface="Times New Roman" pitchFamily="18" charset="0"/>
                <a:cs typeface="Times New Roman" pitchFamily="18" charset="0"/>
              </a:rPr>
              <a:t>collected</a:t>
            </a:r>
            <a:r>
              <a:rPr sz="2800" b="1" spc="-10" dirty="0">
                <a:solidFill>
                  <a:srgbClr val="7030A0"/>
                </a:solidFill>
                <a:latin typeface="Times New Roman" pitchFamily="18" charset="0"/>
                <a:cs typeface="Times New Roman" pitchFamily="18" charset="0"/>
              </a:rPr>
              <a:t> </a:t>
            </a:r>
            <a:r>
              <a:rPr sz="2800" b="1" spc="-5" dirty="0">
                <a:solidFill>
                  <a:srgbClr val="7030A0"/>
                </a:solidFill>
                <a:latin typeface="Times New Roman" pitchFamily="18" charset="0"/>
                <a:cs typeface="Times New Roman" pitchFamily="18" charset="0"/>
              </a:rPr>
              <a:t>and</a:t>
            </a:r>
            <a:r>
              <a:rPr sz="2800" b="1" spc="5" dirty="0">
                <a:solidFill>
                  <a:srgbClr val="7030A0"/>
                </a:solidFill>
                <a:latin typeface="Times New Roman" pitchFamily="18" charset="0"/>
                <a:cs typeface="Times New Roman" pitchFamily="18" charset="0"/>
              </a:rPr>
              <a:t> </a:t>
            </a:r>
            <a:r>
              <a:rPr sz="2800" b="1" dirty="0">
                <a:solidFill>
                  <a:srgbClr val="7030A0"/>
                </a:solidFill>
                <a:latin typeface="Times New Roman" pitchFamily="18" charset="0"/>
                <a:cs typeface="Times New Roman" pitchFamily="18" charset="0"/>
              </a:rPr>
              <a:t>analysed</a:t>
            </a:r>
            <a:r>
              <a:rPr sz="2800" b="1" spc="-15" dirty="0">
                <a:solidFill>
                  <a:srgbClr val="7030A0"/>
                </a:solidFill>
                <a:latin typeface="Times New Roman" pitchFamily="18" charset="0"/>
                <a:cs typeface="Times New Roman" pitchFamily="18" charset="0"/>
              </a:rPr>
              <a:t> </a:t>
            </a:r>
            <a:r>
              <a:rPr sz="2800" b="1" spc="-10" dirty="0">
                <a:solidFill>
                  <a:srgbClr val="7030A0"/>
                </a:solidFill>
                <a:latin typeface="Times New Roman" pitchFamily="18" charset="0"/>
                <a:cs typeface="Times New Roman" pitchFamily="18" charset="0"/>
              </a:rPr>
              <a:t>report</a:t>
            </a:r>
          </a:p>
        </p:txBody>
      </p:sp>
      <p:sp>
        <p:nvSpPr>
          <p:cNvPr id="11" name="Date Placeholder 10"/>
          <p:cNvSpPr>
            <a:spLocks noGrp="1"/>
          </p:cNvSpPr>
          <p:nvPr>
            <p:ph type="dt" sz="half" idx="10"/>
          </p:nvPr>
        </p:nvSpPr>
        <p:spPr/>
        <p:txBody>
          <a:bodyPr/>
          <a:lstStyle/>
          <a:p>
            <a:fld id="{9F671D39-8433-421B-A596-A64EFD25456A}" type="datetime1">
              <a:rPr lang="en-US" smtClean="0"/>
              <a:pPr/>
              <a:t>11/3/2023</a:t>
            </a:fld>
            <a:endParaRPr lang="en-US"/>
          </a:p>
        </p:txBody>
      </p:sp>
      <p:sp>
        <p:nvSpPr>
          <p:cNvPr id="12" name="Slide Number Placeholder 11"/>
          <p:cNvSpPr>
            <a:spLocks noGrp="1"/>
          </p:cNvSpPr>
          <p:nvPr>
            <p:ph type="sldNum" sz="quarter" idx="12"/>
          </p:nvPr>
        </p:nvSpPr>
        <p:spPr/>
        <p:txBody>
          <a:bodyPr/>
          <a:lstStyle/>
          <a:p>
            <a:fld id="{B6F15528-21DE-4FAA-801E-634DDDAF4B2B}" type="slidenum">
              <a:rPr lang="en-US" smtClean="0"/>
              <a:pPr/>
              <a:t>24</a:t>
            </a:fld>
            <a:endParaRPr lang="en-US"/>
          </a:p>
        </p:txBody>
      </p:sp>
      <p:sp>
        <p:nvSpPr>
          <p:cNvPr id="7" name="object 7"/>
          <p:cNvSpPr txBox="1"/>
          <p:nvPr/>
        </p:nvSpPr>
        <p:spPr>
          <a:xfrm>
            <a:off x="190601" y="36956"/>
            <a:ext cx="1712595"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800000"/>
                </a:solidFill>
                <a:latin typeface="Times New Roman"/>
                <a:cs typeface="Times New Roman"/>
              </a:rPr>
              <a:t>Criterion</a:t>
            </a:r>
            <a:r>
              <a:rPr sz="2800" b="1" spc="-60" dirty="0">
                <a:solidFill>
                  <a:srgbClr val="800000"/>
                </a:solidFill>
                <a:latin typeface="Times New Roman"/>
                <a:cs typeface="Times New Roman"/>
              </a:rPr>
              <a:t> </a:t>
            </a:r>
            <a:r>
              <a:rPr sz="2800" b="1" spc="-5" dirty="0">
                <a:solidFill>
                  <a:srgbClr val="800000"/>
                </a:solidFill>
                <a:latin typeface="Times New Roman"/>
                <a:cs typeface="Times New Roman"/>
              </a:rPr>
              <a:t>1</a:t>
            </a:r>
            <a:endParaRPr sz="2800">
              <a:latin typeface="Times New Roman"/>
              <a:cs typeface="Times New Roman"/>
            </a:endParaRPr>
          </a:p>
        </p:txBody>
      </p:sp>
      <p:sp>
        <p:nvSpPr>
          <p:cNvPr id="8" name="object 8"/>
          <p:cNvSpPr txBox="1"/>
          <p:nvPr/>
        </p:nvSpPr>
        <p:spPr>
          <a:xfrm>
            <a:off x="9753600" y="6584310"/>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graphicFrame>
        <p:nvGraphicFramePr>
          <p:cNvPr id="9" name="Chart 8">
            <a:extLst>
              <a:ext uri="{FF2B5EF4-FFF2-40B4-BE49-F238E27FC236}">
                <a16:creationId xmlns:a16="http://schemas.microsoft.com/office/drawing/2014/main" xmlns="" id="{87D73095-2BA2-4520-9C33-4F0117B173EB}"/>
              </a:ext>
            </a:extLst>
          </p:cNvPr>
          <p:cNvGraphicFramePr>
            <a:graphicFrameLocks/>
          </p:cNvGraphicFramePr>
          <p:nvPr/>
        </p:nvGraphicFramePr>
        <p:xfrm>
          <a:off x="533400" y="2895600"/>
          <a:ext cx="5457825" cy="375285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0" name="Chart 9">
            <a:extLst>
              <a:ext uri="{FF2B5EF4-FFF2-40B4-BE49-F238E27FC236}">
                <a16:creationId xmlns:a16="http://schemas.microsoft.com/office/drawing/2014/main" xmlns="" id="{5204461D-38FC-4EF1-9819-E6A571479C6D}"/>
              </a:ext>
            </a:extLst>
          </p:cNvPr>
          <p:cNvGraphicFramePr>
            <a:graphicFrameLocks/>
          </p:cNvGraphicFramePr>
          <p:nvPr/>
        </p:nvGraphicFramePr>
        <p:xfrm>
          <a:off x="6324600" y="2971800"/>
          <a:ext cx="5486400" cy="3657600"/>
        </p:xfrm>
        <a:graphic>
          <a:graphicData uri="http://schemas.openxmlformats.org/drawingml/2006/chart">
            <c:chart xmlns:c="http://schemas.openxmlformats.org/drawingml/2006/chart" xmlns:r="http://schemas.openxmlformats.org/officeDocument/2006/relationships" r:id="rId9"/>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1437618" y="0"/>
            <a:ext cx="754381" cy="778763"/>
          </a:xfrm>
          <a:prstGeom prst="rect">
            <a:avLst/>
          </a:prstGeom>
        </p:spPr>
      </p:pic>
      <p:sp>
        <p:nvSpPr>
          <p:cNvPr id="5" name="object 5"/>
          <p:cNvSpPr txBox="1"/>
          <p:nvPr/>
        </p:nvSpPr>
        <p:spPr>
          <a:xfrm>
            <a:off x="190600" y="0"/>
            <a:ext cx="11239400" cy="532197"/>
          </a:xfrm>
          <a:prstGeom prst="rect">
            <a:avLst/>
          </a:prstGeom>
        </p:spPr>
        <p:txBody>
          <a:bodyPr vert="horz" wrap="square" lIns="0" tIns="100330" rIns="0" bIns="0" rtlCol="0">
            <a:spAutoFit/>
          </a:bodyPr>
          <a:lstStyle/>
          <a:p>
            <a:pPr marL="12700">
              <a:lnSpc>
                <a:spcPct val="100000"/>
              </a:lnSpc>
              <a:spcBef>
                <a:spcPts val="790"/>
              </a:spcBef>
            </a:pPr>
            <a:r>
              <a:rPr sz="2800" b="1" spc="-5">
                <a:solidFill>
                  <a:srgbClr val="800000"/>
                </a:solidFill>
                <a:latin typeface="Times New Roman"/>
                <a:cs typeface="Times New Roman"/>
              </a:rPr>
              <a:t>Criterion</a:t>
            </a:r>
            <a:r>
              <a:rPr sz="2800" b="1" spc="-70">
                <a:solidFill>
                  <a:srgbClr val="800000"/>
                </a:solidFill>
                <a:latin typeface="Times New Roman"/>
                <a:cs typeface="Times New Roman"/>
              </a:rPr>
              <a:t> </a:t>
            </a:r>
            <a:r>
              <a:rPr sz="2800" b="1" spc="-5">
                <a:solidFill>
                  <a:srgbClr val="800000"/>
                </a:solidFill>
                <a:latin typeface="Times New Roman"/>
                <a:cs typeface="Times New Roman"/>
              </a:rPr>
              <a:t>1</a:t>
            </a:r>
            <a:r>
              <a:rPr lang="en-US" sz="2800" b="1" spc="-5" dirty="0">
                <a:solidFill>
                  <a:srgbClr val="800000"/>
                </a:solidFill>
                <a:latin typeface="Times New Roman"/>
                <a:cs typeface="Times New Roman"/>
              </a:rPr>
              <a:t> </a:t>
            </a:r>
            <a:r>
              <a:rPr sz="2400" b="1" spc="-5">
                <a:solidFill>
                  <a:srgbClr val="7030A0"/>
                </a:solidFill>
                <a:latin typeface="Times New Roman"/>
                <a:cs typeface="Times New Roman"/>
              </a:rPr>
              <a:t>Feedback</a:t>
            </a:r>
            <a:r>
              <a:rPr sz="2400" b="1" spc="20">
                <a:solidFill>
                  <a:srgbClr val="7030A0"/>
                </a:solidFill>
                <a:latin typeface="Times New Roman"/>
                <a:cs typeface="Times New Roman"/>
              </a:rPr>
              <a:t> </a:t>
            </a:r>
            <a:r>
              <a:rPr sz="2400" b="1" dirty="0">
                <a:solidFill>
                  <a:srgbClr val="7030A0"/>
                </a:solidFill>
                <a:latin typeface="Times New Roman"/>
                <a:cs typeface="Times New Roman"/>
              </a:rPr>
              <a:t>for</a:t>
            </a:r>
            <a:r>
              <a:rPr sz="2400" b="1" spc="-55" dirty="0">
                <a:solidFill>
                  <a:srgbClr val="7030A0"/>
                </a:solidFill>
                <a:latin typeface="Times New Roman"/>
                <a:cs typeface="Times New Roman"/>
              </a:rPr>
              <a:t> </a:t>
            </a:r>
            <a:r>
              <a:rPr sz="2400" b="1" spc="-5" dirty="0">
                <a:solidFill>
                  <a:srgbClr val="7030A0"/>
                </a:solidFill>
                <a:latin typeface="Times New Roman"/>
                <a:cs typeface="Times New Roman"/>
              </a:rPr>
              <a:t>curriculum</a:t>
            </a:r>
            <a:r>
              <a:rPr sz="2400" b="1" spc="10" dirty="0">
                <a:solidFill>
                  <a:srgbClr val="7030A0"/>
                </a:solidFill>
                <a:latin typeface="Times New Roman"/>
                <a:cs typeface="Times New Roman"/>
              </a:rPr>
              <a:t> </a:t>
            </a:r>
            <a:r>
              <a:rPr sz="2400" b="1" spc="-5" dirty="0">
                <a:solidFill>
                  <a:srgbClr val="7030A0"/>
                </a:solidFill>
                <a:latin typeface="Times New Roman"/>
                <a:cs typeface="Times New Roman"/>
              </a:rPr>
              <a:t>collected and</a:t>
            </a:r>
            <a:r>
              <a:rPr sz="2400" b="1" spc="15" dirty="0">
                <a:solidFill>
                  <a:srgbClr val="7030A0"/>
                </a:solidFill>
                <a:latin typeface="Times New Roman"/>
                <a:cs typeface="Times New Roman"/>
              </a:rPr>
              <a:t> </a:t>
            </a:r>
            <a:r>
              <a:rPr sz="2400" b="1" dirty="0">
                <a:solidFill>
                  <a:srgbClr val="7030A0"/>
                </a:solidFill>
                <a:latin typeface="Times New Roman"/>
                <a:cs typeface="Times New Roman"/>
              </a:rPr>
              <a:t>analysed</a:t>
            </a:r>
            <a:r>
              <a:rPr sz="2400" b="1" spc="-15" dirty="0">
                <a:solidFill>
                  <a:srgbClr val="7030A0"/>
                </a:solidFill>
                <a:latin typeface="Times New Roman"/>
                <a:cs typeface="Times New Roman"/>
              </a:rPr>
              <a:t> </a:t>
            </a:r>
            <a:r>
              <a:rPr sz="2400" b="1" spc="-10" dirty="0">
                <a:solidFill>
                  <a:srgbClr val="7030A0"/>
                </a:solidFill>
                <a:latin typeface="Times New Roman"/>
                <a:cs typeface="Times New Roman"/>
              </a:rPr>
              <a:t>report</a:t>
            </a:r>
            <a:r>
              <a:rPr sz="2400" b="1" spc="25" dirty="0">
                <a:solidFill>
                  <a:srgbClr val="7030A0"/>
                </a:solidFill>
                <a:latin typeface="Times New Roman"/>
                <a:cs typeface="Times New Roman"/>
              </a:rPr>
              <a:t> </a:t>
            </a:r>
            <a:r>
              <a:rPr sz="2400" b="1" spc="-5" dirty="0">
                <a:solidFill>
                  <a:srgbClr val="7030A0"/>
                </a:solidFill>
                <a:latin typeface="Times New Roman"/>
                <a:cs typeface="Times New Roman"/>
              </a:rPr>
              <a:t>(</a:t>
            </a:r>
            <a:r>
              <a:rPr sz="2400" b="1" spc="-5">
                <a:solidFill>
                  <a:srgbClr val="7030A0"/>
                </a:solidFill>
                <a:latin typeface="Times New Roman"/>
                <a:cs typeface="Times New Roman"/>
              </a:rPr>
              <a:t>Contd.</a:t>
            </a:r>
            <a:r>
              <a:rPr lang="en-US" sz="2400" b="1" spc="-5" dirty="0">
                <a:solidFill>
                  <a:srgbClr val="7030A0"/>
                </a:solidFill>
                <a:latin typeface="Times New Roman"/>
                <a:cs typeface="Times New Roman"/>
              </a:rPr>
              <a:t>.</a:t>
            </a:r>
            <a:r>
              <a:rPr sz="2400" b="1" spc="-5">
                <a:solidFill>
                  <a:srgbClr val="7030A0"/>
                </a:solidFill>
                <a:latin typeface="Times New Roman"/>
                <a:cs typeface="Times New Roman"/>
              </a:rPr>
              <a:t>)</a:t>
            </a:r>
            <a:endParaRPr sz="2400">
              <a:solidFill>
                <a:srgbClr val="7030A0"/>
              </a:solidFill>
              <a:latin typeface="Times New Roman"/>
              <a:cs typeface="Times New Roman"/>
            </a:endParaRPr>
          </a:p>
        </p:txBody>
      </p:sp>
      <p:sp>
        <p:nvSpPr>
          <p:cNvPr id="6" name="object 6"/>
          <p:cNvSpPr txBox="1"/>
          <p:nvPr/>
        </p:nvSpPr>
        <p:spPr>
          <a:xfrm>
            <a:off x="9688195" y="6546595"/>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 </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graphicFrame>
        <p:nvGraphicFramePr>
          <p:cNvPr id="7" name="Chart 6">
            <a:extLst>
              <a:ext uri="{FF2B5EF4-FFF2-40B4-BE49-F238E27FC236}">
                <a16:creationId xmlns:a16="http://schemas.microsoft.com/office/drawing/2014/main" xmlns="" id="{0D7A9BEE-6054-43D7-830C-010B69B579C8}"/>
              </a:ext>
            </a:extLst>
          </p:cNvPr>
          <p:cNvGraphicFramePr>
            <a:graphicFrameLocks/>
          </p:cNvGraphicFramePr>
          <p:nvPr/>
        </p:nvGraphicFramePr>
        <p:xfrm>
          <a:off x="228600" y="533400"/>
          <a:ext cx="4876800" cy="3124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xmlns="" id="{1D29EFA5-9DF4-4102-BA72-00451AB6E5DB}"/>
              </a:ext>
            </a:extLst>
          </p:cNvPr>
          <p:cNvGraphicFramePr>
            <a:graphicFrameLocks/>
          </p:cNvGraphicFramePr>
          <p:nvPr/>
        </p:nvGraphicFramePr>
        <p:xfrm>
          <a:off x="6324600" y="533400"/>
          <a:ext cx="4724400" cy="304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xmlns="" id="{87B48155-0EF9-43D2-91A9-6C0777B4ED5F}"/>
              </a:ext>
            </a:extLst>
          </p:cNvPr>
          <p:cNvGraphicFramePr>
            <a:graphicFrameLocks/>
          </p:cNvGraphicFramePr>
          <p:nvPr/>
        </p:nvGraphicFramePr>
        <p:xfrm>
          <a:off x="2971800" y="3886200"/>
          <a:ext cx="54864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10" name="Date Placeholder 9"/>
          <p:cNvSpPr>
            <a:spLocks noGrp="1"/>
          </p:cNvSpPr>
          <p:nvPr>
            <p:ph type="dt" sz="half" idx="10"/>
          </p:nvPr>
        </p:nvSpPr>
        <p:spPr/>
        <p:txBody>
          <a:bodyPr/>
          <a:lstStyle/>
          <a:p>
            <a:fld id="{3F48C4AF-4576-473A-8D50-DA15E4B8DFB5}" type="datetime1">
              <a:rPr lang="en-US" smtClean="0"/>
              <a:pPr/>
              <a:t>11/3/2023</a:t>
            </a:fld>
            <a:endParaRPr lang="en-US"/>
          </a:p>
        </p:txBody>
      </p:sp>
      <p:sp>
        <p:nvSpPr>
          <p:cNvPr id="11" name="Slide Number Placeholder 10"/>
          <p:cNvSpPr>
            <a:spLocks noGrp="1"/>
          </p:cNvSpPr>
          <p:nvPr>
            <p:ph type="sldNum" sz="quarter" idx="12"/>
          </p:nvPr>
        </p:nvSpPr>
        <p:spPr/>
        <p:txBody>
          <a:bodyPr/>
          <a:lstStyle/>
          <a:p>
            <a:fld id="{B6F15528-21DE-4FAA-801E-634DDDAF4B2B}" type="slidenum">
              <a:rPr lang="en-US" smtClean="0"/>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69036"/>
            <a:chOff x="0" y="0"/>
            <a:chExt cx="12192000" cy="669036"/>
          </a:xfrm>
        </p:grpSpPr>
        <p:pic>
          <p:nvPicPr>
            <p:cNvPr id="3" name="object 3"/>
            <p:cNvPicPr/>
            <p:nvPr/>
          </p:nvPicPr>
          <p:blipFill>
            <a:blip r:embed="rId2" cstate="print"/>
            <a:stretch>
              <a:fillRect/>
            </a:stretch>
          </p:blipFill>
          <p:spPr>
            <a:xfrm>
              <a:off x="0" y="0"/>
              <a:ext cx="12191999" cy="498348"/>
            </a:xfrm>
            <a:prstGeom prst="rect">
              <a:avLst/>
            </a:prstGeom>
          </p:spPr>
        </p:pic>
        <p:pic>
          <p:nvPicPr>
            <p:cNvPr id="4" name="object 4"/>
            <p:cNvPicPr/>
            <p:nvPr/>
          </p:nvPicPr>
          <p:blipFill>
            <a:blip r:embed="rId3" cstate="print"/>
            <a:stretch>
              <a:fillRect/>
            </a:stretch>
          </p:blipFill>
          <p:spPr>
            <a:xfrm>
              <a:off x="3685032" y="0"/>
              <a:ext cx="4840223" cy="669036"/>
            </a:xfrm>
            <a:prstGeom prst="rect">
              <a:avLst/>
            </a:prstGeom>
          </p:spPr>
        </p:pic>
        <p:pic>
          <p:nvPicPr>
            <p:cNvPr id="5" name="object 5"/>
            <p:cNvPicPr/>
            <p:nvPr/>
          </p:nvPicPr>
          <p:blipFill>
            <a:blip r:embed="rId4" cstate="print">
              <a:lum bright="70000" contrast="-70000"/>
            </a:blip>
            <a:stretch>
              <a:fillRect/>
            </a:stretch>
          </p:blipFill>
          <p:spPr>
            <a:xfrm>
              <a:off x="0" y="0"/>
              <a:ext cx="12192000" cy="533400"/>
            </a:xfrm>
            <a:prstGeom prst="rect">
              <a:avLst/>
            </a:prstGeom>
          </p:spPr>
        </p:pic>
        <p:pic>
          <p:nvPicPr>
            <p:cNvPr id="8" name="object 8"/>
            <p:cNvPicPr/>
            <p:nvPr/>
          </p:nvPicPr>
          <p:blipFill>
            <a:blip r:embed="rId5" cstate="print"/>
            <a:stretch>
              <a:fillRect/>
            </a:stretch>
          </p:blipFill>
          <p:spPr>
            <a:xfrm>
              <a:off x="7046976" y="0"/>
              <a:ext cx="582929" cy="593598"/>
            </a:xfrm>
            <a:prstGeom prst="rect">
              <a:avLst/>
            </a:prstGeom>
          </p:spPr>
        </p:pic>
      </p:grpSp>
      <p:sp>
        <p:nvSpPr>
          <p:cNvPr id="10" name="object 10"/>
          <p:cNvSpPr txBox="1">
            <a:spLocks noGrp="1"/>
          </p:cNvSpPr>
          <p:nvPr>
            <p:ph type="title"/>
          </p:nvPr>
        </p:nvSpPr>
        <p:spPr>
          <a:xfrm>
            <a:off x="2895600" y="151244"/>
            <a:ext cx="6248400" cy="382156"/>
          </a:xfrm>
          <a:prstGeom prst="rect">
            <a:avLst/>
          </a:prstGeom>
        </p:spPr>
        <p:txBody>
          <a:bodyPr vert="horz" wrap="square" lIns="0" tIns="12700" rIns="0" bIns="0" rtlCol="0">
            <a:spAutoFit/>
          </a:bodyPr>
          <a:lstStyle/>
          <a:p>
            <a:pPr marL="12700">
              <a:lnSpc>
                <a:spcPct val="100000"/>
              </a:lnSpc>
              <a:spcBef>
                <a:spcPts val="100"/>
              </a:spcBef>
            </a:pPr>
            <a:r>
              <a:rPr lang="en-US" sz="2400" b="1" dirty="0">
                <a:solidFill>
                  <a:srgbClr val="7030A0"/>
                </a:solidFill>
                <a:latin typeface="Times New Roman" pitchFamily="18" charset="0"/>
                <a:cs typeface="Times New Roman" pitchFamily="18" charset="0"/>
              </a:rPr>
              <a:t>Graduate attributes/ </a:t>
            </a:r>
            <a:r>
              <a:rPr lang="en-US" sz="2400" b="1" dirty="0" smtClean="0">
                <a:solidFill>
                  <a:srgbClr val="7030A0"/>
                </a:solidFill>
                <a:latin typeface="Times New Roman" pitchFamily="18" charset="0"/>
                <a:cs typeface="Times New Roman" pitchFamily="18" charset="0"/>
              </a:rPr>
              <a:t>Program </a:t>
            </a:r>
            <a:r>
              <a:rPr lang="en-US" sz="2400" b="1" dirty="0">
                <a:solidFill>
                  <a:srgbClr val="7030A0"/>
                </a:solidFill>
                <a:latin typeface="Times New Roman" pitchFamily="18" charset="0"/>
                <a:cs typeface="Times New Roman" pitchFamily="18" charset="0"/>
              </a:rPr>
              <a:t>outcomes</a:t>
            </a:r>
            <a:endParaRPr sz="2400" b="1">
              <a:solidFill>
                <a:srgbClr val="7030A0"/>
              </a:solidFill>
              <a:latin typeface="Times New Roman" pitchFamily="18" charset="0"/>
              <a:cs typeface="Times New Roman" pitchFamily="18" charset="0"/>
            </a:endParaRPr>
          </a:p>
        </p:txBody>
      </p:sp>
      <p:sp>
        <p:nvSpPr>
          <p:cNvPr id="48" name="Date Placeholder 47"/>
          <p:cNvSpPr>
            <a:spLocks noGrp="1"/>
          </p:cNvSpPr>
          <p:nvPr>
            <p:ph type="dt" sz="half" idx="10"/>
          </p:nvPr>
        </p:nvSpPr>
        <p:spPr/>
        <p:txBody>
          <a:bodyPr/>
          <a:lstStyle/>
          <a:p>
            <a:fld id="{0CF0039C-2C45-4630-BAFD-9E2C0DB65C90}" type="datetime1">
              <a:rPr lang="en-US" smtClean="0"/>
              <a:pPr/>
              <a:t>11/3/2023</a:t>
            </a:fld>
            <a:endParaRPr lang="en-US" dirty="0"/>
          </a:p>
        </p:txBody>
      </p:sp>
      <p:sp>
        <p:nvSpPr>
          <p:cNvPr id="50" name="Slide Number Placeholder 49"/>
          <p:cNvSpPr>
            <a:spLocks noGrp="1"/>
          </p:cNvSpPr>
          <p:nvPr>
            <p:ph type="sldNum" sz="quarter" idx="12"/>
          </p:nvPr>
        </p:nvSpPr>
        <p:spPr/>
        <p:txBody>
          <a:bodyPr/>
          <a:lstStyle/>
          <a:p>
            <a:fld id="{B6F15528-21DE-4FAA-801E-634DDDAF4B2B}" type="slidenum">
              <a:rPr lang="en-US" smtClean="0"/>
              <a:pPr/>
              <a:t>26</a:t>
            </a:fld>
            <a:endParaRPr lang="en-US"/>
          </a:p>
        </p:txBody>
      </p:sp>
      <p:grpSp>
        <p:nvGrpSpPr>
          <p:cNvPr id="6" name="object 11"/>
          <p:cNvGrpSpPr/>
          <p:nvPr/>
        </p:nvGrpSpPr>
        <p:grpSpPr>
          <a:xfrm>
            <a:off x="450850" y="1136650"/>
            <a:ext cx="887730" cy="949960"/>
            <a:chOff x="450850" y="1136650"/>
            <a:chExt cx="887730" cy="949960"/>
          </a:xfrm>
        </p:grpSpPr>
        <p:sp>
          <p:nvSpPr>
            <p:cNvPr id="12" name="object 12"/>
            <p:cNvSpPr/>
            <p:nvPr/>
          </p:nvSpPr>
          <p:spPr>
            <a:xfrm>
              <a:off x="457200" y="1143000"/>
              <a:ext cx="875030" cy="937260"/>
            </a:xfrm>
            <a:custGeom>
              <a:avLst/>
              <a:gdLst/>
              <a:ahLst/>
              <a:cxnLst/>
              <a:rect l="l" t="t" r="r" b="b"/>
              <a:pathLst>
                <a:path w="875030" h="937260">
                  <a:moveTo>
                    <a:pt x="874776" y="0"/>
                  </a:moveTo>
                  <a:lnTo>
                    <a:pt x="437388" y="437388"/>
                  </a:lnTo>
                  <a:lnTo>
                    <a:pt x="0" y="0"/>
                  </a:lnTo>
                  <a:lnTo>
                    <a:pt x="0" y="499872"/>
                  </a:lnTo>
                  <a:lnTo>
                    <a:pt x="437388" y="937260"/>
                  </a:lnTo>
                  <a:lnTo>
                    <a:pt x="874776" y="499872"/>
                  </a:lnTo>
                  <a:lnTo>
                    <a:pt x="874776" y="0"/>
                  </a:lnTo>
                  <a:close/>
                </a:path>
              </a:pathLst>
            </a:custGeom>
            <a:solidFill>
              <a:srgbClr val="5B9BD4"/>
            </a:solidFill>
          </p:spPr>
          <p:txBody>
            <a:bodyPr wrap="square" lIns="0" tIns="0" rIns="0" bIns="0" rtlCol="0"/>
            <a:lstStyle/>
            <a:p>
              <a:endParaRPr/>
            </a:p>
          </p:txBody>
        </p:sp>
        <p:sp>
          <p:nvSpPr>
            <p:cNvPr id="13" name="object 13"/>
            <p:cNvSpPr/>
            <p:nvPr/>
          </p:nvSpPr>
          <p:spPr>
            <a:xfrm>
              <a:off x="457200" y="1143000"/>
              <a:ext cx="875030" cy="937260"/>
            </a:xfrm>
            <a:custGeom>
              <a:avLst/>
              <a:gdLst/>
              <a:ahLst/>
              <a:cxnLst/>
              <a:rect l="l" t="t" r="r" b="b"/>
              <a:pathLst>
                <a:path w="875030" h="937260">
                  <a:moveTo>
                    <a:pt x="874776" y="0"/>
                  </a:moveTo>
                  <a:lnTo>
                    <a:pt x="874776" y="499872"/>
                  </a:lnTo>
                  <a:lnTo>
                    <a:pt x="437388" y="937260"/>
                  </a:lnTo>
                  <a:lnTo>
                    <a:pt x="0" y="499872"/>
                  </a:lnTo>
                  <a:lnTo>
                    <a:pt x="0" y="0"/>
                  </a:lnTo>
                  <a:lnTo>
                    <a:pt x="437388" y="437388"/>
                  </a:lnTo>
                  <a:lnTo>
                    <a:pt x="874776" y="0"/>
                  </a:lnTo>
                  <a:close/>
                </a:path>
              </a:pathLst>
            </a:custGeom>
            <a:ln w="12700">
              <a:solidFill>
                <a:srgbClr val="5B9BD4"/>
              </a:solidFill>
            </a:ln>
          </p:spPr>
          <p:txBody>
            <a:bodyPr wrap="square" lIns="0" tIns="0" rIns="0" bIns="0" rtlCol="0"/>
            <a:lstStyle/>
            <a:p>
              <a:endParaRPr/>
            </a:p>
          </p:txBody>
        </p:sp>
      </p:grpSp>
      <p:sp>
        <p:nvSpPr>
          <p:cNvPr id="14" name="object 14"/>
          <p:cNvSpPr txBox="1"/>
          <p:nvPr/>
        </p:nvSpPr>
        <p:spPr>
          <a:xfrm>
            <a:off x="821232" y="1590040"/>
            <a:ext cx="146050" cy="304571"/>
          </a:xfrm>
          <a:prstGeom prst="rect">
            <a:avLst/>
          </a:prstGeom>
        </p:spPr>
        <p:txBody>
          <a:bodyPr vert="horz" wrap="square" lIns="0" tIns="12065" rIns="0" bIns="0" rtlCol="0">
            <a:spAutoFit/>
          </a:bodyPr>
          <a:lstStyle/>
          <a:p>
            <a:pPr marL="12700">
              <a:lnSpc>
                <a:spcPct val="100000"/>
              </a:lnSpc>
              <a:spcBef>
                <a:spcPts val="95"/>
              </a:spcBef>
            </a:pPr>
            <a:r>
              <a:rPr lang="en-US" sz="1900" b="1" spc="-5" dirty="0">
                <a:solidFill>
                  <a:srgbClr val="FFFFFF"/>
                </a:solidFill>
                <a:latin typeface="Times New Roman"/>
                <a:cs typeface="Times New Roman"/>
              </a:rPr>
              <a:t>1</a:t>
            </a:r>
            <a:endParaRPr sz="1900">
              <a:latin typeface="Times New Roman"/>
              <a:cs typeface="Times New Roman"/>
            </a:endParaRPr>
          </a:p>
        </p:txBody>
      </p:sp>
      <p:sp>
        <p:nvSpPr>
          <p:cNvPr id="15" name="object 15"/>
          <p:cNvSpPr/>
          <p:nvPr/>
        </p:nvSpPr>
        <p:spPr>
          <a:xfrm>
            <a:off x="1331975" y="1144524"/>
            <a:ext cx="10403205" cy="609600"/>
          </a:xfrm>
          <a:custGeom>
            <a:avLst/>
            <a:gdLst/>
            <a:ahLst/>
            <a:cxnLst/>
            <a:rect l="l" t="t" r="r" b="b"/>
            <a:pathLst>
              <a:path w="10403205" h="609600">
                <a:moveTo>
                  <a:pt x="10402824" y="101600"/>
                </a:moveTo>
                <a:lnTo>
                  <a:pt x="10402824" y="508000"/>
                </a:lnTo>
                <a:lnTo>
                  <a:pt x="10394842" y="547556"/>
                </a:lnTo>
                <a:lnTo>
                  <a:pt x="10373074" y="579850"/>
                </a:lnTo>
                <a:lnTo>
                  <a:pt x="10340780" y="601618"/>
                </a:lnTo>
                <a:lnTo>
                  <a:pt x="10301224" y="609600"/>
                </a:lnTo>
                <a:lnTo>
                  <a:pt x="0" y="609600"/>
                </a:lnTo>
                <a:lnTo>
                  <a:pt x="0" y="0"/>
                </a:lnTo>
                <a:lnTo>
                  <a:pt x="10301224" y="0"/>
                </a:lnTo>
                <a:lnTo>
                  <a:pt x="10340780" y="7981"/>
                </a:lnTo>
                <a:lnTo>
                  <a:pt x="10373074" y="29749"/>
                </a:lnTo>
                <a:lnTo>
                  <a:pt x="10394842" y="62043"/>
                </a:lnTo>
                <a:lnTo>
                  <a:pt x="10402824" y="101600"/>
                </a:lnTo>
                <a:close/>
              </a:path>
            </a:pathLst>
          </a:custGeom>
          <a:ln w="12700">
            <a:solidFill>
              <a:srgbClr val="5B9BD4"/>
            </a:solidFill>
          </a:ln>
        </p:spPr>
        <p:txBody>
          <a:bodyPr wrap="square" lIns="0" tIns="0" rIns="0" bIns="0" rtlCol="0"/>
          <a:lstStyle/>
          <a:p>
            <a:endParaRPr/>
          </a:p>
        </p:txBody>
      </p:sp>
      <p:sp>
        <p:nvSpPr>
          <p:cNvPr id="16" name="object 16"/>
          <p:cNvSpPr txBox="1"/>
          <p:nvPr/>
        </p:nvSpPr>
        <p:spPr>
          <a:xfrm>
            <a:off x="1432686" y="1147317"/>
            <a:ext cx="10302114" cy="546735"/>
          </a:xfrm>
          <a:prstGeom prst="rect">
            <a:avLst/>
          </a:prstGeom>
        </p:spPr>
        <p:txBody>
          <a:bodyPr vert="horz" wrap="square" lIns="0" tIns="12700" rIns="0" bIns="0" rtlCol="0">
            <a:spAutoFit/>
          </a:bodyPr>
          <a:lstStyle/>
          <a:p>
            <a:pPr marL="184785" indent="-172720" algn="just">
              <a:lnSpc>
                <a:spcPts val="2050"/>
              </a:lnSpc>
              <a:spcBef>
                <a:spcPts val="100"/>
              </a:spcBef>
              <a:buFont typeface="Calibri"/>
              <a:buChar char="•"/>
              <a:tabLst>
                <a:tab pos="185420" algn="l"/>
              </a:tabLst>
            </a:pPr>
            <a:r>
              <a:rPr sz="1800" b="1" spc="-5" dirty="0">
                <a:solidFill>
                  <a:srgbClr val="0000FF"/>
                </a:solidFill>
                <a:latin typeface="Times New Roman" pitchFamily="18" charset="0"/>
                <a:cs typeface="Times New Roman" pitchFamily="18" charset="0"/>
              </a:rPr>
              <a:t>Engineering</a:t>
            </a:r>
            <a:r>
              <a:rPr sz="1800" b="1" spc="-30" dirty="0">
                <a:solidFill>
                  <a:srgbClr val="0000FF"/>
                </a:solidFill>
                <a:latin typeface="Times New Roman" pitchFamily="18" charset="0"/>
                <a:cs typeface="Times New Roman" pitchFamily="18" charset="0"/>
              </a:rPr>
              <a:t> </a:t>
            </a:r>
            <a:r>
              <a:rPr sz="1800" b="1" spc="-5" dirty="0">
                <a:solidFill>
                  <a:srgbClr val="0000FF"/>
                </a:solidFill>
                <a:latin typeface="Times New Roman" pitchFamily="18" charset="0"/>
                <a:cs typeface="Times New Roman" pitchFamily="18" charset="0"/>
              </a:rPr>
              <a:t>Knowledge</a:t>
            </a:r>
            <a:r>
              <a:rPr sz="1800" b="1" spc="-35" dirty="0">
                <a:solidFill>
                  <a:srgbClr val="0000FF"/>
                </a:solidFill>
                <a:latin typeface="Times New Roman" pitchFamily="18" charset="0"/>
                <a:cs typeface="Times New Roman" pitchFamily="18" charset="0"/>
              </a:rPr>
              <a:t> </a:t>
            </a:r>
            <a:r>
              <a:rPr sz="1800" b="1" dirty="0">
                <a:solidFill>
                  <a:srgbClr val="0000FF"/>
                </a:solidFill>
                <a:latin typeface="Times New Roman" pitchFamily="18" charset="0"/>
                <a:cs typeface="Times New Roman" pitchFamily="18" charset="0"/>
              </a:rPr>
              <a:t>–</a:t>
            </a:r>
            <a:r>
              <a:rPr sz="1800" b="1" spc="10" dirty="0">
                <a:solidFill>
                  <a:srgbClr val="0000FF"/>
                </a:solidFill>
                <a:latin typeface="Times New Roman" pitchFamily="18" charset="0"/>
                <a:cs typeface="Times New Roman" pitchFamily="18" charset="0"/>
              </a:rPr>
              <a:t> </a:t>
            </a:r>
            <a:r>
              <a:rPr sz="1800" b="1" dirty="0">
                <a:solidFill>
                  <a:srgbClr val="0000FF"/>
                </a:solidFill>
                <a:latin typeface="Times New Roman" pitchFamily="18" charset="0"/>
                <a:cs typeface="Times New Roman" pitchFamily="18" charset="0"/>
              </a:rPr>
              <a:t>Apply</a:t>
            </a:r>
            <a:r>
              <a:rPr sz="1800" b="1" spc="-35" dirty="0">
                <a:solidFill>
                  <a:srgbClr val="0000FF"/>
                </a:solidFill>
                <a:latin typeface="Times New Roman" pitchFamily="18" charset="0"/>
                <a:cs typeface="Times New Roman" pitchFamily="18" charset="0"/>
              </a:rPr>
              <a:t> </a:t>
            </a:r>
            <a:r>
              <a:rPr sz="1800" b="1" dirty="0">
                <a:solidFill>
                  <a:srgbClr val="0000FF"/>
                </a:solidFill>
                <a:latin typeface="Times New Roman" pitchFamily="18" charset="0"/>
                <a:cs typeface="Times New Roman" pitchFamily="18" charset="0"/>
              </a:rPr>
              <a:t>the</a:t>
            </a:r>
            <a:r>
              <a:rPr sz="1800" b="1" spc="-10" dirty="0">
                <a:solidFill>
                  <a:srgbClr val="0000FF"/>
                </a:solidFill>
                <a:latin typeface="Times New Roman" pitchFamily="18" charset="0"/>
                <a:cs typeface="Times New Roman" pitchFamily="18" charset="0"/>
              </a:rPr>
              <a:t> </a:t>
            </a:r>
            <a:r>
              <a:rPr sz="1800" b="1" spc="-5" dirty="0">
                <a:solidFill>
                  <a:srgbClr val="0000FF"/>
                </a:solidFill>
                <a:latin typeface="Times New Roman" pitchFamily="18" charset="0"/>
                <a:cs typeface="Times New Roman" pitchFamily="18" charset="0"/>
              </a:rPr>
              <a:t>knowledge</a:t>
            </a:r>
            <a:r>
              <a:rPr sz="1800" b="1" spc="-10" dirty="0">
                <a:solidFill>
                  <a:srgbClr val="0000FF"/>
                </a:solidFill>
                <a:latin typeface="Times New Roman" pitchFamily="18" charset="0"/>
                <a:cs typeface="Times New Roman" pitchFamily="18" charset="0"/>
              </a:rPr>
              <a:t> </a:t>
            </a:r>
            <a:r>
              <a:rPr sz="1800" b="1" dirty="0">
                <a:solidFill>
                  <a:srgbClr val="0000FF"/>
                </a:solidFill>
                <a:latin typeface="Times New Roman" pitchFamily="18" charset="0"/>
                <a:cs typeface="Times New Roman" pitchFamily="18" charset="0"/>
              </a:rPr>
              <a:t>of</a:t>
            </a:r>
            <a:r>
              <a:rPr sz="1800" b="1" spc="-25" dirty="0">
                <a:solidFill>
                  <a:srgbClr val="0000FF"/>
                </a:solidFill>
                <a:latin typeface="Times New Roman" pitchFamily="18" charset="0"/>
                <a:cs typeface="Times New Roman" pitchFamily="18" charset="0"/>
              </a:rPr>
              <a:t> </a:t>
            </a:r>
            <a:r>
              <a:rPr sz="1800" b="1" spc="-5" dirty="0">
                <a:solidFill>
                  <a:srgbClr val="0000FF"/>
                </a:solidFill>
                <a:latin typeface="Times New Roman" pitchFamily="18" charset="0"/>
                <a:cs typeface="Times New Roman" pitchFamily="18" charset="0"/>
              </a:rPr>
              <a:t>mathematics,</a:t>
            </a:r>
            <a:r>
              <a:rPr sz="1800" b="1" spc="-15" dirty="0">
                <a:solidFill>
                  <a:srgbClr val="0000FF"/>
                </a:solidFill>
                <a:latin typeface="Times New Roman" pitchFamily="18" charset="0"/>
                <a:cs typeface="Times New Roman" pitchFamily="18" charset="0"/>
              </a:rPr>
              <a:t> </a:t>
            </a:r>
            <a:r>
              <a:rPr sz="1800" b="1" spc="-5" dirty="0">
                <a:solidFill>
                  <a:srgbClr val="0000FF"/>
                </a:solidFill>
                <a:latin typeface="Times New Roman" pitchFamily="18" charset="0"/>
                <a:cs typeface="Times New Roman" pitchFamily="18" charset="0"/>
              </a:rPr>
              <a:t>science,</a:t>
            </a:r>
            <a:r>
              <a:rPr sz="1800" b="1" spc="-15" dirty="0">
                <a:solidFill>
                  <a:srgbClr val="0000FF"/>
                </a:solidFill>
                <a:latin typeface="Times New Roman" pitchFamily="18" charset="0"/>
                <a:cs typeface="Times New Roman" pitchFamily="18" charset="0"/>
              </a:rPr>
              <a:t> </a:t>
            </a:r>
            <a:r>
              <a:rPr sz="1800" b="1" spc="-10" dirty="0">
                <a:solidFill>
                  <a:srgbClr val="0000FF"/>
                </a:solidFill>
                <a:latin typeface="Times New Roman" pitchFamily="18" charset="0"/>
                <a:cs typeface="Times New Roman" pitchFamily="18" charset="0"/>
              </a:rPr>
              <a:t>engineering</a:t>
            </a:r>
            <a:r>
              <a:rPr sz="1800" b="1" spc="-45" dirty="0">
                <a:solidFill>
                  <a:srgbClr val="0000FF"/>
                </a:solidFill>
                <a:latin typeface="Times New Roman" pitchFamily="18" charset="0"/>
                <a:cs typeface="Times New Roman" pitchFamily="18" charset="0"/>
              </a:rPr>
              <a:t> </a:t>
            </a:r>
            <a:r>
              <a:rPr sz="1800" b="1" spc="-5" dirty="0">
                <a:solidFill>
                  <a:srgbClr val="0000FF"/>
                </a:solidFill>
                <a:latin typeface="Times New Roman" pitchFamily="18" charset="0"/>
                <a:cs typeface="Times New Roman" pitchFamily="18" charset="0"/>
              </a:rPr>
              <a:t>fundamentals</a:t>
            </a:r>
            <a:r>
              <a:rPr sz="1800" b="1" spc="-5">
                <a:solidFill>
                  <a:srgbClr val="0000FF"/>
                </a:solidFill>
                <a:latin typeface="Times New Roman" pitchFamily="18" charset="0"/>
                <a:cs typeface="Times New Roman" pitchFamily="18" charset="0"/>
              </a:rPr>
              <a:t>,</a:t>
            </a:r>
            <a:r>
              <a:rPr sz="1800" b="1" spc="-10">
                <a:solidFill>
                  <a:srgbClr val="0000FF"/>
                </a:solidFill>
                <a:latin typeface="Times New Roman" pitchFamily="18" charset="0"/>
                <a:cs typeface="Times New Roman" pitchFamily="18" charset="0"/>
              </a:rPr>
              <a:t> </a:t>
            </a:r>
            <a:r>
              <a:rPr sz="1800" b="1">
                <a:solidFill>
                  <a:srgbClr val="0000FF"/>
                </a:solidFill>
                <a:latin typeface="Times New Roman" pitchFamily="18" charset="0"/>
                <a:cs typeface="Times New Roman" pitchFamily="18" charset="0"/>
              </a:rPr>
              <a:t>and</a:t>
            </a:r>
            <a:r>
              <a:rPr lang="en-US" sz="1800" b="1" dirty="0">
                <a:solidFill>
                  <a:srgbClr val="0000FF"/>
                </a:solidFill>
                <a:latin typeface="Times New Roman" pitchFamily="18" charset="0"/>
                <a:cs typeface="Times New Roman" pitchFamily="18" charset="0"/>
              </a:rPr>
              <a:t> </a:t>
            </a:r>
            <a:r>
              <a:rPr sz="1800" b="1">
                <a:solidFill>
                  <a:srgbClr val="0000FF"/>
                </a:solidFill>
                <a:latin typeface="Times New Roman" pitchFamily="18" charset="0"/>
                <a:cs typeface="Times New Roman" pitchFamily="18" charset="0"/>
              </a:rPr>
              <a:t>an</a:t>
            </a:r>
            <a:r>
              <a:rPr sz="1800" b="1" spc="5">
                <a:solidFill>
                  <a:srgbClr val="0000FF"/>
                </a:solidFill>
                <a:latin typeface="Times New Roman" pitchFamily="18" charset="0"/>
                <a:cs typeface="Times New Roman" pitchFamily="18" charset="0"/>
              </a:rPr>
              <a:t> </a:t>
            </a:r>
            <a:r>
              <a:rPr sz="1800" b="1" spc="-5" dirty="0">
                <a:solidFill>
                  <a:srgbClr val="0000FF"/>
                </a:solidFill>
                <a:latin typeface="Times New Roman" pitchFamily="18" charset="0"/>
                <a:cs typeface="Times New Roman" pitchFamily="18" charset="0"/>
              </a:rPr>
              <a:t>engineering</a:t>
            </a:r>
            <a:r>
              <a:rPr sz="1800" b="1" spc="-30" dirty="0">
                <a:solidFill>
                  <a:srgbClr val="0000FF"/>
                </a:solidFill>
                <a:latin typeface="Times New Roman" pitchFamily="18" charset="0"/>
                <a:cs typeface="Times New Roman" pitchFamily="18" charset="0"/>
              </a:rPr>
              <a:t> </a:t>
            </a:r>
            <a:r>
              <a:rPr sz="1800" b="1" spc="-10" dirty="0">
                <a:solidFill>
                  <a:srgbClr val="0000FF"/>
                </a:solidFill>
                <a:latin typeface="Times New Roman" pitchFamily="18" charset="0"/>
                <a:cs typeface="Times New Roman" pitchFamily="18" charset="0"/>
              </a:rPr>
              <a:t>specialization</a:t>
            </a:r>
            <a:r>
              <a:rPr sz="1800" b="1" spc="-25" dirty="0">
                <a:solidFill>
                  <a:srgbClr val="0000FF"/>
                </a:solidFill>
                <a:latin typeface="Times New Roman" pitchFamily="18" charset="0"/>
                <a:cs typeface="Times New Roman" pitchFamily="18" charset="0"/>
              </a:rPr>
              <a:t> </a:t>
            </a:r>
            <a:r>
              <a:rPr sz="1800" b="1" spc="-10" dirty="0">
                <a:solidFill>
                  <a:srgbClr val="0000FF"/>
                </a:solidFill>
                <a:latin typeface="Times New Roman" pitchFamily="18" charset="0"/>
                <a:cs typeface="Times New Roman" pitchFamily="18" charset="0"/>
              </a:rPr>
              <a:t>to</a:t>
            </a:r>
            <a:r>
              <a:rPr sz="1800" b="1" dirty="0">
                <a:solidFill>
                  <a:srgbClr val="0000FF"/>
                </a:solidFill>
                <a:latin typeface="Times New Roman" pitchFamily="18" charset="0"/>
                <a:cs typeface="Times New Roman" pitchFamily="18" charset="0"/>
              </a:rPr>
              <a:t> the</a:t>
            </a:r>
            <a:r>
              <a:rPr sz="1800" b="1" spc="5" dirty="0">
                <a:solidFill>
                  <a:srgbClr val="0000FF"/>
                </a:solidFill>
                <a:latin typeface="Times New Roman" pitchFamily="18" charset="0"/>
                <a:cs typeface="Times New Roman" pitchFamily="18" charset="0"/>
              </a:rPr>
              <a:t> </a:t>
            </a:r>
            <a:r>
              <a:rPr sz="1800" b="1" spc="-5" dirty="0">
                <a:solidFill>
                  <a:srgbClr val="0000FF"/>
                </a:solidFill>
                <a:latin typeface="Times New Roman" pitchFamily="18" charset="0"/>
                <a:cs typeface="Times New Roman" pitchFamily="18" charset="0"/>
              </a:rPr>
              <a:t>solution </a:t>
            </a:r>
            <a:r>
              <a:rPr sz="1800" b="1" dirty="0">
                <a:solidFill>
                  <a:srgbClr val="0000FF"/>
                </a:solidFill>
                <a:latin typeface="Times New Roman" pitchFamily="18" charset="0"/>
                <a:cs typeface="Times New Roman" pitchFamily="18" charset="0"/>
              </a:rPr>
              <a:t>of</a:t>
            </a:r>
            <a:r>
              <a:rPr sz="1800" b="1" spc="-15" dirty="0">
                <a:solidFill>
                  <a:srgbClr val="0000FF"/>
                </a:solidFill>
                <a:latin typeface="Times New Roman" pitchFamily="18" charset="0"/>
                <a:cs typeface="Times New Roman" pitchFamily="18" charset="0"/>
              </a:rPr>
              <a:t> </a:t>
            </a:r>
            <a:r>
              <a:rPr sz="1800" b="1" spc="-10" dirty="0">
                <a:solidFill>
                  <a:srgbClr val="0000FF"/>
                </a:solidFill>
                <a:latin typeface="Times New Roman" pitchFamily="18" charset="0"/>
                <a:cs typeface="Times New Roman" pitchFamily="18" charset="0"/>
              </a:rPr>
              <a:t>complex</a:t>
            </a:r>
            <a:r>
              <a:rPr sz="1800" b="1" spc="-35" dirty="0">
                <a:solidFill>
                  <a:srgbClr val="0000FF"/>
                </a:solidFill>
                <a:latin typeface="Times New Roman" pitchFamily="18" charset="0"/>
                <a:cs typeface="Times New Roman" pitchFamily="18" charset="0"/>
              </a:rPr>
              <a:t> </a:t>
            </a:r>
            <a:r>
              <a:rPr sz="1800" b="1" spc="-5" dirty="0">
                <a:solidFill>
                  <a:srgbClr val="0000FF"/>
                </a:solidFill>
                <a:latin typeface="Times New Roman" pitchFamily="18" charset="0"/>
                <a:cs typeface="Times New Roman" pitchFamily="18" charset="0"/>
              </a:rPr>
              <a:t>engineering</a:t>
            </a:r>
            <a:r>
              <a:rPr sz="1800" b="1" spc="-30" dirty="0">
                <a:solidFill>
                  <a:srgbClr val="0000FF"/>
                </a:solidFill>
                <a:latin typeface="Times New Roman" pitchFamily="18" charset="0"/>
                <a:cs typeface="Times New Roman" pitchFamily="18" charset="0"/>
              </a:rPr>
              <a:t> </a:t>
            </a:r>
            <a:r>
              <a:rPr sz="1800" b="1" spc="-5" dirty="0">
                <a:solidFill>
                  <a:srgbClr val="0000FF"/>
                </a:solidFill>
                <a:latin typeface="Times New Roman" pitchFamily="18" charset="0"/>
                <a:cs typeface="Times New Roman" pitchFamily="18" charset="0"/>
              </a:rPr>
              <a:t>problems.</a:t>
            </a:r>
            <a:endParaRPr sz="1800">
              <a:solidFill>
                <a:srgbClr val="0000FF"/>
              </a:solidFill>
              <a:latin typeface="Times New Roman" pitchFamily="18" charset="0"/>
              <a:cs typeface="Times New Roman" pitchFamily="18" charset="0"/>
            </a:endParaRPr>
          </a:p>
        </p:txBody>
      </p:sp>
      <p:grpSp>
        <p:nvGrpSpPr>
          <p:cNvPr id="7" name="object 17"/>
          <p:cNvGrpSpPr/>
          <p:nvPr/>
        </p:nvGrpSpPr>
        <p:grpSpPr>
          <a:xfrm>
            <a:off x="450850" y="1974850"/>
            <a:ext cx="887730" cy="949960"/>
            <a:chOff x="450850" y="1974850"/>
            <a:chExt cx="887730" cy="949960"/>
          </a:xfrm>
        </p:grpSpPr>
        <p:sp>
          <p:nvSpPr>
            <p:cNvPr id="18" name="object 18"/>
            <p:cNvSpPr/>
            <p:nvPr/>
          </p:nvSpPr>
          <p:spPr>
            <a:xfrm>
              <a:off x="457200" y="1981200"/>
              <a:ext cx="875030" cy="937260"/>
            </a:xfrm>
            <a:custGeom>
              <a:avLst/>
              <a:gdLst/>
              <a:ahLst/>
              <a:cxnLst/>
              <a:rect l="l" t="t" r="r" b="b"/>
              <a:pathLst>
                <a:path w="875030" h="937260">
                  <a:moveTo>
                    <a:pt x="874776" y="0"/>
                  </a:moveTo>
                  <a:lnTo>
                    <a:pt x="437388" y="437388"/>
                  </a:lnTo>
                  <a:lnTo>
                    <a:pt x="0" y="0"/>
                  </a:lnTo>
                  <a:lnTo>
                    <a:pt x="0" y="499872"/>
                  </a:lnTo>
                  <a:lnTo>
                    <a:pt x="437388" y="937260"/>
                  </a:lnTo>
                  <a:lnTo>
                    <a:pt x="874776" y="499872"/>
                  </a:lnTo>
                  <a:lnTo>
                    <a:pt x="874776" y="0"/>
                  </a:lnTo>
                  <a:close/>
                </a:path>
              </a:pathLst>
            </a:custGeom>
            <a:solidFill>
              <a:srgbClr val="5B9BD4"/>
            </a:solidFill>
          </p:spPr>
          <p:txBody>
            <a:bodyPr wrap="square" lIns="0" tIns="0" rIns="0" bIns="0" rtlCol="0"/>
            <a:lstStyle/>
            <a:p>
              <a:endParaRPr/>
            </a:p>
          </p:txBody>
        </p:sp>
        <p:sp>
          <p:nvSpPr>
            <p:cNvPr id="19" name="object 19"/>
            <p:cNvSpPr/>
            <p:nvPr/>
          </p:nvSpPr>
          <p:spPr>
            <a:xfrm>
              <a:off x="457200" y="1981200"/>
              <a:ext cx="875030" cy="937260"/>
            </a:xfrm>
            <a:custGeom>
              <a:avLst/>
              <a:gdLst/>
              <a:ahLst/>
              <a:cxnLst/>
              <a:rect l="l" t="t" r="r" b="b"/>
              <a:pathLst>
                <a:path w="875030" h="937260">
                  <a:moveTo>
                    <a:pt x="874776" y="0"/>
                  </a:moveTo>
                  <a:lnTo>
                    <a:pt x="874776" y="499872"/>
                  </a:lnTo>
                  <a:lnTo>
                    <a:pt x="437388" y="937260"/>
                  </a:lnTo>
                  <a:lnTo>
                    <a:pt x="0" y="499872"/>
                  </a:lnTo>
                  <a:lnTo>
                    <a:pt x="0" y="0"/>
                  </a:lnTo>
                  <a:lnTo>
                    <a:pt x="437388" y="437388"/>
                  </a:lnTo>
                  <a:lnTo>
                    <a:pt x="874776" y="0"/>
                  </a:lnTo>
                  <a:close/>
                </a:path>
              </a:pathLst>
            </a:custGeom>
            <a:ln w="12700">
              <a:solidFill>
                <a:srgbClr val="5B9BD4"/>
              </a:solidFill>
            </a:ln>
          </p:spPr>
          <p:txBody>
            <a:bodyPr wrap="square" lIns="0" tIns="0" rIns="0" bIns="0" rtlCol="0"/>
            <a:lstStyle/>
            <a:p>
              <a:endParaRPr/>
            </a:p>
          </p:txBody>
        </p:sp>
      </p:grpSp>
      <p:sp>
        <p:nvSpPr>
          <p:cNvPr id="21" name="object 21"/>
          <p:cNvSpPr/>
          <p:nvPr/>
        </p:nvSpPr>
        <p:spPr>
          <a:xfrm>
            <a:off x="1331975" y="1801367"/>
            <a:ext cx="10403205" cy="802005"/>
          </a:xfrm>
          <a:custGeom>
            <a:avLst/>
            <a:gdLst/>
            <a:ahLst/>
            <a:cxnLst/>
            <a:rect l="l" t="t" r="r" b="b"/>
            <a:pathLst>
              <a:path w="10403205" h="802005">
                <a:moveTo>
                  <a:pt x="10402824" y="133604"/>
                </a:moveTo>
                <a:lnTo>
                  <a:pt x="10402824" y="668020"/>
                </a:lnTo>
                <a:lnTo>
                  <a:pt x="10396012" y="710249"/>
                </a:lnTo>
                <a:lnTo>
                  <a:pt x="10377046" y="746924"/>
                </a:lnTo>
                <a:lnTo>
                  <a:pt x="10348124" y="775846"/>
                </a:lnTo>
                <a:lnTo>
                  <a:pt x="10311449" y="794812"/>
                </a:lnTo>
                <a:lnTo>
                  <a:pt x="10269220" y="801624"/>
                </a:lnTo>
                <a:lnTo>
                  <a:pt x="0" y="801624"/>
                </a:lnTo>
                <a:lnTo>
                  <a:pt x="0" y="0"/>
                </a:lnTo>
                <a:lnTo>
                  <a:pt x="10269220" y="0"/>
                </a:lnTo>
                <a:lnTo>
                  <a:pt x="10311449" y="6811"/>
                </a:lnTo>
                <a:lnTo>
                  <a:pt x="10348124" y="25777"/>
                </a:lnTo>
                <a:lnTo>
                  <a:pt x="10377046" y="54699"/>
                </a:lnTo>
                <a:lnTo>
                  <a:pt x="10396012" y="91374"/>
                </a:lnTo>
                <a:lnTo>
                  <a:pt x="10402824" y="133604"/>
                </a:lnTo>
                <a:close/>
              </a:path>
            </a:pathLst>
          </a:custGeom>
          <a:ln w="12700">
            <a:solidFill>
              <a:srgbClr val="5B9BD4"/>
            </a:solidFill>
          </a:ln>
        </p:spPr>
        <p:txBody>
          <a:bodyPr wrap="square" lIns="0" tIns="0" rIns="0" bIns="0" rtlCol="0"/>
          <a:lstStyle/>
          <a:p>
            <a:endParaRPr/>
          </a:p>
        </p:txBody>
      </p:sp>
      <p:sp>
        <p:nvSpPr>
          <p:cNvPr id="22" name="object 22"/>
          <p:cNvSpPr txBox="1"/>
          <p:nvPr/>
        </p:nvSpPr>
        <p:spPr>
          <a:xfrm>
            <a:off x="1432686" y="1776729"/>
            <a:ext cx="10302114" cy="795020"/>
          </a:xfrm>
          <a:prstGeom prst="rect">
            <a:avLst/>
          </a:prstGeom>
        </p:spPr>
        <p:txBody>
          <a:bodyPr vert="horz" wrap="square" lIns="0" tIns="39369" rIns="0" bIns="0" rtlCol="0">
            <a:spAutoFit/>
          </a:bodyPr>
          <a:lstStyle/>
          <a:p>
            <a:pPr marL="184785" marR="5080" indent="-172720" algn="just">
              <a:lnSpc>
                <a:spcPct val="90300"/>
              </a:lnSpc>
              <a:spcBef>
                <a:spcPts val="309"/>
              </a:spcBef>
              <a:buFont typeface="Calibri"/>
              <a:buChar char="•"/>
              <a:tabLst>
                <a:tab pos="185420" algn="l"/>
              </a:tabLst>
            </a:pPr>
            <a:r>
              <a:rPr sz="1800" b="1" spc="-5" dirty="0">
                <a:solidFill>
                  <a:srgbClr val="660033"/>
                </a:solidFill>
                <a:latin typeface="Times New Roman" pitchFamily="18" charset="0"/>
                <a:cs typeface="Times New Roman" pitchFamily="18" charset="0"/>
              </a:rPr>
              <a:t>Problem </a:t>
            </a:r>
            <a:r>
              <a:rPr sz="1800" b="1" spc="-10" dirty="0">
                <a:solidFill>
                  <a:srgbClr val="660033"/>
                </a:solidFill>
                <a:latin typeface="Times New Roman" pitchFamily="18" charset="0"/>
                <a:cs typeface="Times New Roman" pitchFamily="18" charset="0"/>
              </a:rPr>
              <a:t>Analysis-Identify, formulate, review research </a:t>
            </a:r>
            <a:r>
              <a:rPr sz="1800" b="1" spc="-15" dirty="0">
                <a:solidFill>
                  <a:srgbClr val="660033"/>
                </a:solidFill>
                <a:latin typeface="Times New Roman" pitchFamily="18" charset="0"/>
                <a:cs typeface="Times New Roman" pitchFamily="18" charset="0"/>
              </a:rPr>
              <a:t>literature, </a:t>
            </a:r>
            <a:r>
              <a:rPr sz="1800" b="1" dirty="0">
                <a:solidFill>
                  <a:srgbClr val="660033"/>
                </a:solidFill>
                <a:latin typeface="Times New Roman" pitchFamily="18" charset="0"/>
                <a:cs typeface="Times New Roman" pitchFamily="18" charset="0"/>
              </a:rPr>
              <a:t>and </a:t>
            </a:r>
            <a:r>
              <a:rPr sz="1800" b="1" spc="-10" dirty="0">
                <a:solidFill>
                  <a:srgbClr val="660033"/>
                </a:solidFill>
                <a:latin typeface="Times New Roman" pitchFamily="18" charset="0"/>
                <a:cs typeface="Times New Roman" pitchFamily="18" charset="0"/>
              </a:rPr>
              <a:t>analyze </a:t>
            </a:r>
            <a:r>
              <a:rPr sz="1800" b="1" spc="-5" dirty="0">
                <a:solidFill>
                  <a:srgbClr val="660033"/>
                </a:solidFill>
                <a:latin typeface="Times New Roman" pitchFamily="18" charset="0"/>
                <a:cs typeface="Times New Roman" pitchFamily="18" charset="0"/>
              </a:rPr>
              <a:t>complex engineering </a:t>
            </a:r>
            <a:r>
              <a:rPr sz="1800" b="1" dirty="0">
                <a:solidFill>
                  <a:srgbClr val="660033"/>
                </a:solidFill>
                <a:latin typeface="Times New Roman" pitchFamily="18" charset="0"/>
                <a:cs typeface="Times New Roman" pitchFamily="18" charset="0"/>
              </a:rPr>
              <a:t> </a:t>
            </a:r>
            <a:r>
              <a:rPr sz="1800" b="1" spc="-5" dirty="0">
                <a:solidFill>
                  <a:srgbClr val="660033"/>
                </a:solidFill>
                <a:latin typeface="Times New Roman" pitchFamily="18" charset="0"/>
                <a:cs typeface="Times New Roman" pitchFamily="18" charset="0"/>
              </a:rPr>
              <a:t>problems reaching </a:t>
            </a:r>
            <a:r>
              <a:rPr sz="1800" b="1" spc="-10" dirty="0">
                <a:solidFill>
                  <a:srgbClr val="660033"/>
                </a:solidFill>
                <a:latin typeface="Times New Roman" pitchFamily="18" charset="0"/>
                <a:cs typeface="Times New Roman" pitchFamily="18" charset="0"/>
              </a:rPr>
              <a:t>substantiated </a:t>
            </a:r>
            <a:r>
              <a:rPr sz="1800" b="1" spc="-5" dirty="0">
                <a:solidFill>
                  <a:srgbClr val="660033"/>
                </a:solidFill>
                <a:latin typeface="Times New Roman" pitchFamily="18" charset="0"/>
                <a:cs typeface="Times New Roman" pitchFamily="18" charset="0"/>
              </a:rPr>
              <a:t>conclusions </a:t>
            </a:r>
            <a:r>
              <a:rPr sz="1800" b="1" dirty="0">
                <a:solidFill>
                  <a:srgbClr val="660033"/>
                </a:solidFill>
                <a:latin typeface="Times New Roman" pitchFamily="18" charset="0"/>
                <a:cs typeface="Times New Roman" pitchFamily="18" charset="0"/>
              </a:rPr>
              <a:t>using </a:t>
            </a:r>
            <a:r>
              <a:rPr sz="1800" b="1" spc="-15" dirty="0">
                <a:solidFill>
                  <a:srgbClr val="660033"/>
                </a:solidFill>
                <a:latin typeface="Times New Roman" pitchFamily="18" charset="0"/>
                <a:cs typeface="Times New Roman" pitchFamily="18" charset="0"/>
              </a:rPr>
              <a:t>first </a:t>
            </a:r>
            <a:r>
              <a:rPr sz="1800" b="1" spc="-5" dirty="0">
                <a:solidFill>
                  <a:srgbClr val="660033"/>
                </a:solidFill>
                <a:latin typeface="Times New Roman" pitchFamily="18" charset="0"/>
                <a:cs typeface="Times New Roman" pitchFamily="18" charset="0"/>
              </a:rPr>
              <a:t>principles </a:t>
            </a:r>
            <a:r>
              <a:rPr sz="1800" b="1" dirty="0">
                <a:solidFill>
                  <a:srgbClr val="660033"/>
                </a:solidFill>
                <a:latin typeface="Times New Roman" pitchFamily="18" charset="0"/>
                <a:cs typeface="Times New Roman" pitchFamily="18" charset="0"/>
              </a:rPr>
              <a:t>of </a:t>
            </a:r>
            <a:r>
              <a:rPr sz="1800" b="1" spc="-10" dirty="0">
                <a:solidFill>
                  <a:srgbClr val="660033"/>
                </a:solidFill>
                <a:latin typeface="Times New Roman" pitchFamily="18" charset="0"/>
                <a:cs typeface="Times New Roman" pitchFamily="18" charset="0"/>
              </a:rPr>
              <a:t>mathematics, natural </a:t>
            </a:r>
            <a:r>
              <a:rPr sz="1800" b="1" spc="-5" dirty="0">
                <a:solidFill>
                  <a:srgbClr val="660033"/>
                </a:solidFill>
                <a:latin typeface="Times New Roman" pitchFamily="18" charset="0"/>
                <a:cs typeface="Times New Roman" pitchFamily="18" charset="0"/>
              </a:rPr>
              <a:t>sciences, </a:t>
            </a:r>
            <a:r>
              <a:rPr sz="1800" b="1" dirty="0">
                <a:solidFill>
                  <a:srgbClr val="660033"/>
                </a:solidFill>
                <a:latin typeface="Times New Roman" pitchFamily="18" charset="0"/>
                <a:cs typeface="Times New Roman" pitchFamily="18" charset="0"/>
              </a:rPr>
              <a:t>and </a:t>
            </a:r>
            <a:r>
              <a:rPr sz="1800" b="1" spc="-395" dirty="0">
                <a:solidFill>
                  <a:srgbClr val="660033"/>
                </a:solidFill>
                <a:latin typeface="Times New Roman" pitchFamily="18" charset="0"/>
                <a:cs typeface="Times New Roman" pitchFamily="18" charset="0"/>
              </a:rPr>
              <a:t> </a:t>
            </a:r>
            <a:r>
              <a:rPr sz="1800" b="1" spc="-10" dirty="0">
                <a:solidFill>
                  <a:srgbClr val="660033"/>
                </a:solidFill>
                <a:latin typeface="Times New Roman" pitchFamily="18" charset="0"/>
                <a:cs typeface="Times New Roman" pitchFamily="18" charset="0"/>
              </a:rPr>
              <a:t>engineering</a:t>
            </a:r>
            <a:r>
              <a:rPr sz="1800" b="1" spc="-30" dirty="0">
                <a:solidFill>
                  <a:srgbClr val="660033"/>
                </a:solidFill>
                <a:latin typeface="Times New Roman" pitchFamily="18" charset="0"/>
                <a:cs typeface="Times New Roman" pitchFamily="18" charset="0"/>
              </a:rPr>
              <a:t> </a:t>
            </a:r>
            <a:r>
              <a:rPr sz="1800" b="1" spc="-5" dirty="0">
                <a:solidFill>
                  <a:srgbClr val="660033"/>
                </a:solidFill>
                <a:latin typeface="Times New Roman" pitchFamily="18" charset="0"/>
                <a:cs typeface="Times New Roman" pitchFamily="18" charset="0"/>
              </a:rPr>
              <a:t>sciences.</a:t>
            </a:r>
            <a:endParaRPr sz="1800">
              <a:solidFill>
                <a:srgbClr val="660033"/>
              </a:solidFill>
              <a:latin typeface="Times New Roman" pitchFamily="18" charset="0"/>
              <a:cs typeface="Times New Roman" pitchFamily="18" charset="0"/>
            </a:endParaRPr>
          </a:p>
        </p:txBody>
      </p:sp>
      <p:grpSp>
        <p:nvGrpSpPr>
          <p:cNvPr id="9" name="object 23"/>
          <p:cNvGrpSpPr/>
          <p:nvPr/>
        </p:nvGrpSpPr>
        <p:grpSpPr>
          <a:xfrm>
            <a:off x="450850" y="2813050"/>
            <a:ext cx="887730" cy="949960"/>
            <a:chOff x="450850" y="2813050"/>
            <a:chExt cx="887730" cy="949960"/>
          </a:xfrm>
        </p:grpSpPr>
        <p:sp>
          <p:nvSpPr>
            <p:cNvPr id="24" name="object 24"/>
            <p:cNvSpPr/>
            <p:nvPr/>
          </p:nvSpPr>
          <p:spPr>
            <a:xfrm>
              <a:off x="457200" y="2819400"/>
              <a:ext cx="875030" cy="937260"/>
            </a:xfrm>
            <a:custGeom>
              <a:avLst/>
              <a:gdLst/>
              <a:ahLst/>
              <a:cxnLst/>
              <a:rect l="l" t="t" r="r" b="b"/>
              <a:pathLst>
                <a:path w="875030" h="937260">
                  <a:moveTo>
                    <a:pt x="874776" y="0"/>
                  </a:moveTo>
                  <a:lnTo>
                    <a:pt x="437388" y="437388"/>
                  </a:lnTo>
                  <a:lnTo>
                    <a:pt x="0" y="0"/>
                  </a:lnTo>
                  <a:lnTo>
                    <a:pt x="0" y="499872"/>
                  </a:lnTo>
                  <a:lnTo>
                    <a:pt x="437388" y="937260"/>
                  </a:lnTo>
                  <a:lnTo>
                    <a:pt x="874776" y="499872"/>
                  </a:lnTo>
                  <a:lnTo>
                    <a:pt x="874776" y="0"/>
                  </a:lnTo>
                  <a:close/>
                </a:path>
              </a:pathLst>
            </a:custGeom>
            <a:solidFill>
              <a:srgbClr val="5B9BD4"/>
            </a:solidFill>
          </p:spPr>
          <p:txBody>
            <a:bodyPr wrap="square" lIns="0" tIns="0" rIns="0" bIns="0" rtlCol="0"/>
            <a:lstStyle/>
            <a:p>
              <a:endParaRPr/>
            </a:p>
          </p:txBody>
        </p:sp>
        <p:sp>
          <p:nvSpPr>
            <p:cNvPr id="25" name="object 25"/>
            <p:cNvSpPr/>
            <p:nvPr/>
          </p:nvSpPr>
          <p:spPr>
            <a:xfrm>
              <a:off x="457200" y="2819400"/>
              <a:ext cx="875030" cy="937260"/>
            </a:xfrm>
            <a:custGeom>
              <a:avLst/>
              <a:gdLst/>
              <a:ahLst/>
              <a:cxnLst/>
              <a:rect l="l" t="t" r="r" b="b"/>
              <a:pathLst>
                <a:path w="875030" h="937260">
                  <a:moveTo>
                    <a:pt x="874776" y="0"/>
                  </a:moveTo>
                  <a:lnTo>
                    <a:pt x="874776" y="499872"/>
                  </a:lnTo>
                  <a:lnTo>
                    <a:pt x="437388" y="937260"/>
                  </a:lnTo>
                  <a:lnTo>
                    <a:pt x="0" y="499872"/>
                  </a:lnTo>
                  <a:lnTo>
                    <a:pt x="0" y="0"/>
                  </a:lnTo>
                  <a:lnTo>
                    <a:pt x="437388" y="437388"/>
                  </a:lnTo>
                  <a:lnTo>
                    <a:pt x="874776" y="0"/>
                  </a:lnTo>
                  <a:close/>
                </a:path>
              </a:pathLst>
            </a:custGeom>
            <a:ln w="12700">
              <a:solidFill>
                <a:srgbClr val="5B9BD4"/>
              </a:solidFill>
            </a:ln>
          </p:spPr>
          <p:txBody>
            <a:bodyPr wrap="square" lIns="0" tIns="0" rIns="0" bIns="0" rtlCol="0"/>
            <a:lstStyle/>
            <a:p>
              <a:endParaRPr/>
            </a:p>
          </p:txBody>
        </p:sp>
      </p:grpSp>
      <p:sp>
        <p:nvSpPr>
          <p:cNvPr id="26" name="object 26"/>
          <p:cNvSpPr txBox="1"/>
          <p:nvPr/>
        </p:nvSpPr>
        <p:spPr>
          <a:xfrm>
            <a:off x="827328" y="3266440"/>
            <a:ext cx="132715" cy="304571"/>
          </a:xfrm>
          <a:prstGeom prst="rect">
            <a:avLst/>
          </a:prstGeom>
        </p:spPr>
        <p:txBody>
          <a:bodyPr vert="horz" wrap="square" lIns="0" tIns="12065" rIns="0" bIns="0" rtlCol="0">
            <a:spAutoFit/>
          </a:bodyPr>
          <a:lstStyle/>
          <a:p>
            <a:pPr marL="12700">
              <a:lnSpc>
                <a:spcPct val="100000"/>
              </a:lnSpc>
              <a:spcBef>
                <a:spcPts val="95"/>
              </a:spcBef>
            </a:pPr>
            <a:r>
              <a:rPr lang="en-US" sz="1900" b="1" spc="-5" dirty="0">
                <a:solidFill>
                  <a:srgbClr val="FFFFFF"/>
                </a:solidFill>
                <a:latin typeface="Times New Roman"/>
                <a:cs typeface="Times New Roman"/>
              </a:rPr>
              <a:t>3</a:t>
            </a:r>
            <a:endParaRPr sz="1900">
              <a:latin typeface="Times New Roman"/>
              <a:cs typeface="Times New Roman"/>
            </a:endParaRPr>
          </a:p>
        </p:txBody>
      </p:sp>
      <p:grpSp>
        <p:nvGrpSpPr>
          <p:cNvPr id="11" name="object 27"/>
          <p:cNvGrpSpPr/>
          <p:nvPr/>
        </p:nvGrpSpPr>
        <p:grpSpPr>
          <a:xfrm>
            <a:off x="450850" y="2657601"/>
            <a:ext cx="11310620" cy="1920875"/>
            <a:chOff x="450850" y="2657601"/>
            <a:chExt cx="11310620" cy="1920875"/>
          </a:xfrm>
        </p:grpSpPr>
        <p:sp>
          <p:nvSpPr>
            <p:cNvPr id="28" name="object 28"/>
            <p:cNvSpPr/>
            <p:nvPr/>
          </p:nvSpPr>
          <p:spPr>
            <a:xfrm>
              <a:off x="1350263" y="2663951"/>
              <a:ext cx="10404475" cy="914400"/>
            </a:xfrm>
            <a:custGeom>
              <a:avLst/>
              <a:gdLst/>
              <a:ahLst/>
              <a:cxnLst/>
              <a:rect l="l" t="t" r="r" b="b"/>
              <a:pathLst>
                <a:path w="10404475" h="914400">
                  <a:moveTo>
                    <a:pt x="10404348" y="152400"/>
                  </a:moveTo>
                  <a:lnTo>
                    <a:pt x="10404348" y="762000"/>
                  </a:lnTo>
                  <a:lnTo>
                    <a:pt x="10396581" y="810182"/>
                  </a:lnTo>
                  <a:lnTo>
                    <a:pt x="10374953" y="852019"/>
                  </a:lnTo>
                  <a:lnTo>
                    <a:pt x="10341967" y="885005"/>
                  </a:lnTo>
                  <a:lnTo>
                    <a:pt x="10300130" y="906633"/>
                  </a:lnTo>
                  <a:lnTo>
                    <a:pt x="10251948" y="914400"/>
                  </a:lnTo>
                  <a:lnTo>
                    <a:pt x="0" y="914400"/>
                  </a:lnTo>
                  <a:lnTo>
                    <a:pt x="0" y="0"/>
                  </a:lnTo>
                  <a:lnTo>
                    <a:pt x="10251948" y="0"/>
                  </a:lnTo>
                  <a:lnTo>
                    <a:pt x="10300130" y="7766"/>
                  </a:lnTo>
                  <a:lnTo>
                    <a:pt x="10341967" y="29394"/>
                  </a:lnTo>
                  <a:lnTo>
                    <a:pt x="10374953" y="62380"/>
                  </a:lnTo>
                  <a:lnTo>
                    <a:pt x="10396581" y="104217"/>
                  </a:lnTo>
                  <a:lnTo>
                    <a:pt x="10404348" y="152400"/>
                  </a:lnTo>
                  <a:close/>
                </a:path>
              </a:pathLst>
            </a:custGeom>
            <a:ln w="12700">
              <a:solidFill>
                <a:srgbClr val="5B9BD4"/>
              </a:solidFill>
            </a:ln>
          </p:spPr>
          <p:txBody>
            <a:bodyPr wrap="square" lIns="0" tIns="0" rIns="0" bIns="0" rtlCol="0"/>
            <a:lstStyle/>
            <a:p>
              <a:endParaRPr/>
            </a:p>
          </p:txBody>
        </p:sp>
        <p:sp>
          <p:nvSpPr>
            <p:cNvPr id="29" name="object 29"/>
            <p:cNvSpPr/>
            <p:nvPr/>
          </p:nvSpPr>
          <p:spPr>
            <a:xfrm>
              <a:off x="457200" y="3634739"/>
              <a:ext cx="875030" cy="937260"/>
            </a:xfrm>
            <a:custGeom>
              <a:avLst/>
              <a:gdLst/>
              <a:ahLst/>
              <a:cxnLst/>
              <a:rect l="l" t="t" r="r" b="b"/>
              <a:pathLst>
                <a:path w="875030" h="937260">
                  <a:moveTo>
                    <a:pt x="874776" y="0"/>
                  </a:moveTo>
                  <a:lnTo>
                    <a:pt x="437388" y="437388"/>
                  </a:lnTo>
                  <a:lnTo>
                    <a:pt x="0" y="0"/>
                  </a:lnTo>
                  <a:lnTo>
                    <a:pt x="0" y="499872"/>
                  </a:lnTo>
                  <a:lnTo>
                    <a:pt x="437388" y="937260"/>
                  </a:lnTo>
                  <a:lnTo>
                    <a:pt x="874776" y="499872"/>
                  </a:lnTo>
                  <a:lnTo>
                    <a:pt x="874776" y="0"/>
                  </a:lnTo>
                  <a:close/>
                </a:path>
              </a:pathLst>
            </a:custGeom>
            <a:solidFill>
              <a:srgbClr val="5B9BD4"/>
            </a:solidFill>
          </p:spPr>
          <p:txBody>
            <a:bodyPr wrap="square" lIns="0" tIns="0" rIns="0" bIns="0" rtlCol="0"/>
            <a:lstStyle/>
            <a:p>
              <a:endParaRPr/>
            </a:p>
          </p:txBody>
        </p:sp>
        <p:sp>
          <p:nvSpPr>
            <p:cNvPr id="30" name="object 30"/>
            <p:cNvSpPr/>
            <p:nvPr/>
          </p:nvSpPr>
          <p:spPr>
            <a:xfrm>
              <a:off x="457200" y="3634739"/>
              <a:ext cx="875030" cy="937260"/>
            </a:xfrm>
            <a:custGeom>
              <a:avLst/>
              <a:gdLst/>
              <a:ahLst/>
              <a:cxnLst/>
              <a:rect l="l" t="t" r="r" b="b"/>
              <a:pathLst>
                <a:path w="875030" h="937260">
                  <a:moveTo>
                    <a:pt x="874776" y="0"/>
                  </a:moveTo>
                  <a:lnTo>
                    <a:pt x="874776" y="499872"/>
                  </a:lnTo>
                  <a:lnTo>
                    <a:pt x="437388" y="937260"/>
                  </a:lnTo>
                  <a:lnTo>
                    <a:pt x="0" y="499872"/>
                  </a:lnTo>
                  <a:lnTo>
                    <a:pt x="0" y="0"/>
                  </a:lnTo>
                  <a:lnTo>
                    <a:pt x="437388" y="437388"/>
                  </a:lnTo>
                  <a:lnTo>
                    <a:pt x="874776" y="0"/>
                  </a:lnTo>
                  <a:close/>
                </a:path>
              </a:pathLst>
            </a:custGeom>
            <a:ln w="12700">
              <a:solidFill>
                <a:srgbClr val="5B9BD4"/>
              </a:solidFill>
            </a:ln>
          </p:spPr>
          <p:txBody>
            <a:bodyPr wrap="square" lIns="0" tIns="0" rIns="0" bIns="0" rtlCol="0"/>
            <a:lstStyle/>
            <a:p>
              <a:endParaRPr/>
            </a:p>
          </p:txBody>
        </p:sp>
      </p:grpSp>
      <p:sp>
        <p:nvSpPr>
          <p:cNvPr id="31" name="object 31"/>
          <p:cNvSpPr txBox="1"/>
          <p:nvPr/>
        </p:nvSpPr>
        <p:spPr>
          <a:xfrm>
            <a:off x="813612" y="4028440"/>
            <a:ext cx="159385" cy="304571"/>
          </a:xfrm>
          <a:prstGeom prst="rect">
            <a:avLst/>
          </a:prstGeom>
        </p:spPr>
        <p:txBody>
          <a:bodyPr vert="horz" wrap="square" lIns="0" tIns="12065" rIns="0" bIns="0" rtlCol="0">
            <a:spAutoFit/>
          </a:bodyPr>
          <a:lstStyle/>
          <a:p>
            <a:pPr marL="12700">
              <a:lnSpc>
                <a:spcPct val="100000"/>
              </a:lnSpc>
              <a:spcBef>
                <a:spcPts val="95"/>
              </a:spcBef>
            </a:pPr>
            <a:r>
              <a:rPr lang="en-US" sz="1900" b="1" spc="-5" dirty="0">
                <a:solidFill>
                  <a:srgbClr val="FFFFFF"/>
                </a:solidFill>
                <a:latin typeface="Times New Roman"/>
                <a:cs typeface="Times New Roman"/>
              </a:rPr>
              <a:t>4</a:t>
            </a:r>
            <a:endParaRPr sz="1900">
              <a:latin typeface="Times New Roman"/>
              <a:cs typeface="Times New Roman"/>
            </a:endParaRPr>
          </a:p>
        </p:txBody>
      </p:sp>
      <p:sp>
        <p:nvSpPr>
          <p:cNvPr id="32" name="object 32"/>
          <p:cNvSpPr/>
          <p:nvPr/>
        </p:nvSpPr>
        <p:spPr>
          <a:xfrm>
            <a:off x="1331975" y="3733800"/>
            <a:ext cx="10403205" cy="685800"/>
          </a:xfrm>
          <a:custGeom>
            <a:avLst/>
            <a:gdLst/>
            <a:ahLst/>
            <a:cxnLst/>
            <a:rect l="l" t="t" r="r" b="b"/>
            <a:pathLst>
              <a:path w="10403205" h="609600">
                <a:moveTo>
                  <a:pt x="10402824" y="101600"/>
                </a:moveTo>
                <a:lnTo>
                  <a:pt x="10402824" y="508000"/>
                </a:lnTo>
                <a:lnTo>
                  <a:pt x="10394842" y="547556"/>
                </a:lnTo>
                <a:lnTo>
                  <a:pt x="10373074" y="579850"/>
                </a:lnTo>
                <a:lnTo>
                  <a:pt x="10340780" y="601618"/>
                </a:lnTo>
                <a:lnTo>
                  <a:pt x="10301224" y="609600"/>
                </a:lnTo>
                <a:lnTo>
                  <a:pt x="0" y="609600"/>
                </a:lnTo>
                <a:lnTo>
                  <a:pt x="0" y="0"/>
                </a:lnTo>
                <a:lnTo>
                  <a:pt x="10301224" y="0"/>
                </a:lnTo>
                <a:lnTo>
                  <a:pt x="10340780" y="7981"/>
                </a:lnTo>
                <a:lnTo>
                  <a:pt x="10373074" y="29749"/>
                </a:lnTo>
                <a:lnTo>
                  <a:pt x="10394842" y="62043"/>
                </a:lnTo>
                <a:lnTo>
                  <a:pt x="10402824" y="101600"/>
                </a:lnTo>
                <a:close/>
              </a:path>
            </a:pathLst>
          </a:custGeom>
          <a:ln w="12700">
            <a:solidFill>
              <a:srgbClr val="5B9BD4"/>
            </a:solidFill>
          </a:ln>
        </p:spPr>
        <p:txBody>
          <a:bodyPr wrap="square" lIns="0" tIns="0" rIns="0" bIns="0" rtlCol="0"/>
          <a:lstStyle/>
          <a:p>
            <a:endParaRPr/>
          </a:p>
        </p:txBody>
      </p:sp>
      <p:sp>
        <p:nvSpPr>
          <p:cNvPr id="33" name="object 33"/>
          <p:cNvSpPr txBox="1"/>
          <p:nvPr/>
        </p:nvSpPr>
        <p:spPr>
          <a:xfrm>
            <a:off x="1432686" y="2695397"/>
            <a:ext cx="10227945" cy="787652"/>
          </a:xfrm>
          <a:prstGeom prst="rect">
            <a:avLst/>
          </a:prstGeom>
        </p:spPr>
        <p:txBody>
          <a:bodyPr vert="horz" wrap="square" lIns="0" tIns="39370" rIns="0" bIns="0" rtlCol="0">
            <a:spAutoFit/>
          </a:bodyPr>
          <a:lstStyle/>
          <a:p>
            <a:pPr marL="203835" marR="5080" indent="-172720" algn="just">
              <a:lnSpc>
                <a:spcPct val="90300"/>
              </a:lnSpc>
              <a:spcBef>
                <a:spcPts val="310"/>
              </a:spcBef>
              <a:buFont typeface="Calibri"/>
              <a:buChar char="•"/>
              <a:tabLst>
                <a:tab pos="204470" algn="l"/>
              </a:tabLst>
            </a:pPr>
            <a:r>
              <a:rPr sz="1800" b="1" spc="-5" dirty="0">
                <a:solidFill>
                  <a:srgbClr val="0000FF"/>
                </a:solidFill>
                <a:latin typeface="Times New Roman" pitchFamily="18" charset="0"/>
                <a:cs typeface="Times New Roman" pitchFamily="18" charset="0"/>
              </a:rPr>
              <a:t>Design/Development</a:t>
            </a:r>
            <a:r>
              <a:rPr sz="1800" b="1" spc="-25" dirty="0">
                <a:solidFill>
                  <a:srgbClr val="0000FF"/>
                </a:solidFill>
                <a:latin typeface="Times New Roman" pitchFamily="18" charset="0"/>
                <a:cs typeface="Times New Roman" pitchFamily="18" charset="0"/>
              </a:rPr>
              <a:t> </a:t>
            </a:r>
            <a:r>
              <a:rPr sz="1800" b="1" dirty="0">
                <a:solidFill>
                  <a:srgbClr val="0000FF"/>
                </a:solidFill>
                <a:latin typeface="Times New Roman" pitchFamily="18" charset="0"/>
                <a:cs typeface="Times New Roman" pitchFamily="18" charset="0"/>
              </a:rPr>
              <a:t>of</a:t>
            </a:r>
            <a:r>
              <a:rPr sz="1800" b="1" spc="5" dirty="0">
                <a:solidFill>
                  <a:srgbClr val="0000FF"/>
                </a:solidFill>
                <a:latin typeface="Times New Roman" pitchFamily="18" charset="0"/>
                <a:cs typeface="Times New Roman" pitchFamily="18" charset="0"/>
              </a:rPr>
              <a:t> </a:t>
            </a:r>
            <a:r>
              <a:rPr sz="1800" b="1" dirty="0">
                <a:solidFill>
                  <a:srgbClr val="0000FF"/>
                </a:solidFill>
                <a:latin typeface="Times New Roman" pitchFamily="18" charset="0"/>
                <a:cs typeface="Times New Roman" pitchFamily="18" charset="0"/>
              </a:rPr>
              <a:t>solutions</a:t>
            </a:r>
            <a:r>
              <a:rPr sz="1800" b="1" spc="-45" dirty="0">
                <a:solidFill>
                  <a:srgbClr val="0000FF"/>
                </a:solidFill>
                <a:latin typeface="Times New Roman" pitchFamily="18" charset="0"/>
                <a:cs typeface="Times New Roman" pitchFamily="18" charset="0"/>
              </a:rPr>
              <a:t> </a:t>
            </a:r>
            <a:r>
              <a:rPr sz="1800" b="1" dirty="0">
                <a:solidFill>
                  <a:srgbClr val="0000FF"/>
                </a:solidFill>
                <a:latin typeface="Times New Roman" pitchFamily="18" charset="0"/>
                <a:cs typeface="Times New Roman" pitchFamily="18" charset="0"/>
              </a:rPr>
              <a:t>–</a:t>
            </a:r>
            <a:r>
              <a:rPr sz="1800" b="1" spc="20" dirty="0">
                <a:solidFill>
                  <a:srgbClr val="0000FF"/>
                </a:solidFill>
                <a:latin typeface="Times New Roman" pitchFamily="18" charset="0"/>
                <a:cs typeface="Times New Roman" pitchFamily="18" charset="0"/>
              </a:rPr>
              <a:t> </a:t>
            </a:r>
            <a:r>
              <a:rPr sz="1800" b="1" dirty="0">
                <a:solidFill>
                  <a:srgbClr val="0000FF"/>
                </a:solidFill>
                <a:latin typeface="Times New Roman" pitchFamily="18" charset="0"/>
                <a:cs typeface="Times New Roman" pitchFamily="18" charset="0"/>
              </a:rPr>
              <a:t>Design</a:t>
            </a:r>
            <a:r>
              <a:rPr sz="1800" b="1" spc="-5" dirty="0">
                <a:solidFill>
                  <a:srgbClr val="0000FF"/>
                </a:solidFill>
                <a:latin typeface="Times New Roman" pitchFamily="18" charset="0"/>
                <a:cs typeface="Times New Roman" pitchFamily="18" charset="0"/>
              </a:rPr>
              <a:t> solutions</a:t>
            </a:r>
            <a:r>
              <a:rPr sz="1800" b="1" spc="-15" dirty="0">
                <a:solidFill>
                  <a:srgbClr val="0000FF"/>
                </a:solidFill>
                <a:latin typeface="Times New Roman" pitchFamily="18" charset="0"/>
                <a:cs typeface="Times New Roman" pitchFamily="18" charset="0"/>
              </a:rPr>
              <a:t> </a:t>
            </a:r>
            <a:r>
              <a:rPr sz="1800" b="1" spc="-10" dirty="0">
                <a:solidFill>
                  <a:srgbClr val="0000FF"/>
                </a:solidFill>
                <a:latin typeface="Times New Roman" pitchFamily="18" charset="0"/>
                <a:cs typeface="Times New Roman" pitchFamily="18" charset="0"/>
              </a:rPr>
              <a:t>for</a:t>
            </a:r>
            <a:r>
              <a:rPr sz="1800" b="1" spc="-20" dirty="0">
                <a:solidFill>
                  <a:srgbClr val="0000FF"/>
                </a:solidFill>
                <a:latin typeface="Times New Roman" pitchFamily="18" charset="0"/>
                <a:cs typeface="Times New Roman" pitchFamily="18" charset="0"/>
              </a:rPr>
              <a:t> </a:t>
            </a:r>
            <a:r>
              <a:rPr sz="1800" b="1" spc="-10" dirty="0">
                <a:solidFill>
                  <a:srgbClr val="0000FF"/>
                </a:solidFill>
                <a:latin typeface="Times New Roman" pitchFamily="18" charset="0"/>
                <a:cs typeface="Times New Roman" pitchFamily="18" charset="0"/>
              </a:rPr>
              <a:t>complex</a:t>
            </a:r>
            <a:r>
              <a:rPr sz="1800" b="1" spc="-35" dirty="0">
                <a:solidFill>
                  <a:srgbClr val="0000FF"/>
                </a:solidFill>
                <a:latin typeface="Times New Roman" pitchFamily="18" charset="0"/>
                <a:cs typeface="Times New Roman" pitchFamily="18" charset="0"/>
              </a:rPr>
              <a:t> </a:t>
            </a:r>
            <a:r>
              <a:rPr sz="1800" b="1" spc="-5" dirty="0">
                <a:solidFill>
                  <a:srgbClr val="0000FF"/>
                </a:solidFill>
                <a:latin typeface="Times New Roman" pitchFamily="18" charset="0"/>
                <a:cs typeface="Times New Roman" pitchFamily="18" charset="0"/>
              </a:rPr>
              <a:t>engineering</a:t>
            </a:r>
            <a:r>
              <a:rPr sz="1800" b="1" spc="-40" dirty="0">
                <a:solidFill>
                  <a:srgbClr val="0000FF"/>
                </a:solidFill>
                <a:latin typeface="Times New Roman" pitchFamily="18" charset="0"/>
                <a:cs typeface="Times New Roman" pitchFamily="18" charset="0"/>
              </a:rPr>
              <a:t> </a:t>
            </a:r>
            <a:r>
              <a:rPr sz="1800" b="1" spc="-5" dirty="0">
                <a:solidFill>
                  <a:srgbClr val="0000FF"/>
                </a:solidFill>
                <a:latin typeface="Times New Roman" pitchFamily="18" charset="0"/>
                <a:cs typeface="Times New Roman" pitchFamily="18" charset="0"/>
              </a:rPr>
              <a:t>problems</a:t>
            </a:r>
            <a:r>
              <a:rPr sz="1800" b="1" spc="-35" dirty="0">
                <a:solidFill>
                  <a:srgbClr val="0000FF"/>
                </a:solidFill>
                <a:latin typeface="Times New Roman" pitchFamily="18" charset="0"/>
                <a:cs typeface="Times New Roman" pitchFamily="18" charset="0"/>
              </a:rPr>
              <a:t> </a:t>
            </a:r>
            <a:r>
              <a:rPr sz="1800" b="1" dirty="0">
                <a:solidFill>
                  <a:srgbClr val="0000FF"/>
                </a:solidFill>
                <a:latin typeface="Times New Roman" pitchFamily="18" charset="0"/>
                <a:cs typeface="Times New Roman" pitchFamily="18" charset="0"/>
              </a:rPr>
              <a:t>and</a:t>
            </a:r>
            <a:r>
              <a:rPr sz="1800" b="1" spc="-10" dirty="0">
                <a:solidFill>
                  <a:srgbClr val="0000FF"/>
                </a:solidFill>
                <a:latin typeface="Times New Roman" pitchFamily="18" charset="0"/>
                <a:cs typeface="Times New Roman" pitchFamily="18" charset="0"/>
              </a:rPr>
              <a:t> </a:t>
            </a:r>
            <a:r>
              <a:rPr sz="1800" b="1" dirty="0">
                <a:solidFill>
                  <a:srgbClr val="0000FF"/>
                </a:solidFill>
                <a:latin typeface="Times New Roman" pitchFamily="18" charset="0"/>
                <a:cs typeface="Times New Roman" pitchFamily="18" charset="0"/>
              </a:rPr>
              <a:t>design</a:t>
            </a:r>
            <a:r>
              <a:rPr sz="1800" b="1" spc="-40" dirty="0">
                <a:solidFill>
                  <a:srgbClr val="0000FF"/>
                </a:solidFill>
                <a:latin typeface="Times New Roman" pitchFamily="18" charset="0"/>
                <a:cs typeface="Times New Roman" pitchFamily="18" charset="0"/>
              </a:rPr>
              <a:t> </a:t>
            </a:r>
            <a:r>
              <a:rPr sz="1800" b="1" spc="-20" dirty="0">
                <a:solidFill>
                  <a:srgbClr val="0000FF"/>
                </a:solidFill>
                <a:latin typeface="Times New Roman" pitchFamily="18" charset="0"/>
                <a:cs typeface="Times New Roman" pitchFamily="18" charset="0"/>
              </a:rPr>
              <a:t>system </a:t>
            </a:r>
            <a:r>
              <a:rPr sz="1800" b="1" spc="-390" dirty="0">
                <a:solidFill>
                  <a:srgbClr val="0000FF"/>
                </a:solidFill>
                <a:latin typeface="Times New Roman" pitchFamily="18" charset="0"/>
                <a:cs typeface="Times New Roman" pitchFamily="18" charset="0"/>
              </a:rPr>
              <a:t> </a:t>
            </a:r>
            <a:r>
              <a:rPr sz="1800" b="1" spc="-5" dirty="0">
                <a:solidFill>
                  <a:srgbClr val="0000FF"/>
                </a:solidFill>
                <a:latin typeface="Times New Roman" pitchFamily="18" charset="0"/>
                <a:cs typeface="Times New Roman" pitchFamily="18" charset="0"/>
              </a:rPr>
              <a:t>components </a:t>
            </a:r>
            <a:r>
              <a:rPr sz="1800" b="1" dirty="0">
                <a:solidFill>
                  <a:srgbClr val="0000FF"/>
                </a:solidFill>
                <a:latin typeface="Times New Roman" pitchFamily="18" charset="0"/>
                <a:cs typeface="Times New Roman" pitchFamily="18" charset="0"/>
              </a:rPr>
              <a:t>or </a:t>
            </a:r>
            <a:r>
              <a:rPr sz="1800" b="1" spc="-5" dirty="0">
                <a:solidFill>
                  <a:srgbClr val="0000FF"/>
                </a:solidFill>
                <a:latin typeface="Times New Roman" pitchFamily="18" charset="0"/>
                <a:cs typeface="Times New Roman" pitchFamily="18" charset="0"/>
              </a:rPr>
              <a:t>processes </a:t>
            </a:r>
            <a:r>
              <a:rPr sz="1800" b="1" spc="-10" dirty="0">
                <a:solidFill>
                  <a:srgbClr val="0000FF"/>
                </a:solidFill>
                <a:latin typeface="Times New Roman" pitchFamily="18" charset="0"/>
                <a:cs typeface="Times New Roman" pitchFamily="18" charset="0"/>
              </a:rPr>
              <a:t>that </a:t>
            </a:r>
            <a:r>
              <a:rPr sz="1800" b="1" spc="-5" dirty="0">
                <a:solidFill>
                  <a:srgbClr val="0000FF"/>
                </a:solidFill>
                <a:latin typeface="Times New Roman" pitchFamily="18" charset="0"/>
                <a:cs typeface="Times New Roman" pitchFamily="18" charset="0"/>
              </a:rPr>
              <a:t>meet </a:t>
            </a:r>
            <a:r>
              <a:rPr sz="1800" b="1" dirty="0">
                <a:solidFill>
                  <a:srgbClr val="0000FF"/>
                </a:solidFill>
                <a:latin typeface="Times New Roman" pitchFamily="18" charset="0"/>
                <a:cs typeface="Times New Roman" pitchFamily="18" charset="0"/>
              </a:rPr>
              <a:t>the </a:t>
            </a:r>
            <a:r>
              <a:rPr sz="1800" b="1" spc="-5" dirty="0">
                <a:solidFill>
                  <a:srgbClr val="0000FF"/>
                </a:solidFill>
                <a:latin typeface="Times New Roman" pitchFamily="18" charset="0"/>
                <a:cs typeface="Times New Roman" pitchFamily="18" charset="0"/>
              </a:rPr>
              <a:t>specified </a:t>
            </a:r>
            <a:r>
              <a:rPr sz="1800" b="1" dirty="0">
                <a:solidFill>
                  <a:srgbClr val="0000FF"/>
                </a:solidFill>
                <a:latin typeface="Times New Roman" pitchFamily="18" charset="0"/>
                <a:cs typeface="Times New Roman" pitchFamily="18" charset="0"/>
              </a:rPr>
              <a:t>needs </a:t>
            </a:r>
            <a:r>
              <a:rPr sz="1800" b="1" spc="-5" dirty="0">
                <a:solidFill>
                  <a:srgbClr val="0000FF"/>
                </a:solidFill>
                <a:latin typeface="Times New Roman" pitchFamily="18" charset="0"/>
                <a:cs typeface="Times New Roman" pitchFamily="18" charset="0"/>
              </a:rPr>
              <a:t>with </a:t>
            </a:r>
            <a:r>
              <a:rPr sz="1800" b="1" spc="-10" dirty="0">
                <a:solidFill>
                  <a:srgbClr val="0000FF"/>
                </a:solidFill>
                <a:latin typeface="Times New Roman" pitchFamily="18" charset="0"/>
                <a:cs typeface="Times New Roman" pitchFamily="18" charset="0"/>
              </a:rPr>
              <a:t>appropriate consideration for </a:t>
            </a:r>
            <a:r>
              <a:rPr sz="1800" b="1" dirty="0">
                <a:solidFill>
                  <a:srgbClr val="0000FF"/>
                </a:solidFill>
                <a:latin typeface="Times New Roman" pitchFamily="18" charset="0"/>
                <a:cs typeface="Times New Roman" pitchFamily="18" charset="0"/>
              </a:rPr>
              <a:t>the public </a:t>
            </a:r>
            <a:r>
              <a:rPr sz="1800" b="1" spc="5" dirty="0">
                <a:solidFill>
                  <a:srgbClr val="0000FF"/>
                </a:solidFill>
                <a:latin typeface="Times New Roman" pitchFamily="18" charset="0"/>
                <a:cs typeface="Times New Roman" pitchFamily="18" charset="0"/>
              </a:rPr>
              <a:t> </a:t>
            </a:r>
            <a:r>
              <a:rPr sz="1800" b="1" dirty="0">
                <a:solidFill>
                  <a:srgbClr val="0000FF"/>
                </a:solidFill>
                <a:latin typeface="Times New Roman" pitchFamily="18" charset="0"/>
                <a:cs typeface="Times New Roman" pitchFamily="18" charset="0"/>
              </a:rPr>
              <a:t>health</a:t>
            </a:r>
            <a:r>
              <a:rPr sz="1800" b="1" spc="-30" dirty="0">
                <a:solidFill>
                  <a:srgbClr val="0000FF"/>
                </a:solidFill>
                <a:latin typeface="Times New Roman" pitchFamily="18" charset="0"/>
                <a:cs typeface="Times New Roman" pitchFamily="18" charset="0"/>
              </a:rPr>
              <a:t> </a:t>
            </a:r>
            <a:r>
              <a:rPr sz="1800" b="1" dirty="0">
                <a:solidFill>
                  <a:srgbClr val="0000FF"/>
                </a:solidFill>
                <a:latin typeface="Times New Roman" pitchFamily="18" charset="0"/>
                <a:cs typeface="Times New Roman" pitchFamily="18" charset="0"/>
              </a:rPr>
              <a:t>and</a:t>
            </a:r>
            <a:r>
              <a:rPr sz="1800" b="1" spc="-5" dirty="0">
                <a:solidFill>
                  <a:srgbClr val="0000FF"/>
                </a:solidFill>
                <a:latin typeface="Times New Roman" pitchFamily="18" charset="0"/>
                <a:cs typeface="Times New Roman" pitchFamily="18" charset="0"/>
              </a:rPr>
              <a:t> </a:t>
            </a:r>
            <a:r>
              <a:rPr sz="1800" b="1" spc="-30" dirty="0">
                <a:solidFill>
                  <a:srgbClr val="0000FF"/>
                </a:solidFill>
                <a:latin typeface="Times New Roman" pitchFamily="18" charset="0"/>
                <a:cs typeface="Times New Roman" pitchFamily="18" charset="0"/>
              </a:rPr>
              <a:t>safety,</a:t>
            </a:r>
            <a:r>
              <a:rPr sz="1800" b="1" dirty="0">
                <a:solidFill>
                  <a:srgbClr val="0000FF"/>
                </a:solidFill>
                <a:latin typeface="Times New Roman" pitchFamily="18" charset="0"/>
                <a:cs typeface="Times New Roman" pitchFamily="18" charset="0"/>
              </a:rPr>
              <a:t> and</a:t>
            </a:r>
            <a:r>
              <a:rPr sz="1800" b="1" spc="-20" dirty="0">
                <a:solidFill>
                  <a:srgbClr val="0000FF"/>
                </a:solidFill>
                <a:latin typeface="Times New Roman" pitchFamily="18" charset="0"/>
                <a:cs typeface="Times New Roman" pitchFamily="18" charset="0"/>
              </a:rPr>
              <a:t> </a:t>
            </a:r>
            <a:r>
              <a:rPr sz="1800" b="1" dirty="0">
                <a:solidFill>
                  <a:srgbClr val="0000FF"/>
                </a:solidFill>
                <a:latin typeface="Times New Roman" pitchFamily="18" charset="0"/>
                <a:cs typeface="Times New Roman" pitchFamily="18" charset="0"/>
              </a:rPr>
              <a:t>the</a:t>
            </a:r>
            <a:r>
              <a:rPr sz="1800" b="1" spc="-5" dirty="0">
                <a:solidFill>
                  <a:srgbClr val="0000FF"/>
                </a:solidFill>
                <a:latin typeface="Times New Roman" pitchFamily="18" charset="0"/>
                <a:cs typeface="Times New Roman" pitchFamily="18" charset="0"/>
              </a:rPr>
              <a:t> cultural,</a:t>
            </a:r>
            <a:r>
              <a:rPr sz="1800" b="1" spc="-10" dirty="0">
                <a:solidFill>
                  <a:srgbClr val="0000FF"/>
                </a:solidFill>
                <a:latin typeface="Times New Roman" pitchFamily="18" charset="0"/>
                <a:cs typeface="Times New Roman" pitchFamily="18" charset="0"/>
              </a:rPr>
              <a:t> societal,</a:t>
            </a:r>
            <a:r>
              <a:rPr sz="1800" b="1" spc="-35" dirty="0">
                <a:solidFill>
                  <a:srgbClr val="0000FF"/>
                </a:solidFill>
                <a:latin typeface="Times New Roman" pitchFamily="18" charset="0"/>
                <a:cs typeface="Times New Roman" pitchFamily="18" charset="0"/>
              </a:rPr>
              <a:t> </a:t>
            </a:r>
            <a:r>
              <a:rPr sz="1800" b="1" dirty="0">
                <a:solidFill>
                  <a:srgbClr val="0000FF"/>
                </a:solidFill>
                <a:latin typeface="Times New Roman" pitchFamily="18" charset="0"/>
                <a:cs typeface="Times New Roman" pitchFamily="18" charset="0"/>
              </a:rPr>
              <a:t>and</a:t>
            </a:r>
            <a:r>
              <a:rPr sz="1800" b="1" spc="-5" dirty="0">
                <a:solidFill>
                  <a:srgbClr val="0000FF"/>
                </a:solidFill>
                <a:latin typeface="Times New Roman" pitchFamily="18" charset="0"/>
                <a:cs typeface="Times New Roman" pitchFamily="18" charset="0"/>
              </a:rPr>
              <a:t> </a:t>
            </a:r>
            <a:r>
              <a:rPr sz="1800" b="1" spc="-10">
                <a:solidFill>
                  <a:srgbClr val="0000FF"/>
                </a:solidFill>
                <a:latin typeface="Times New Roman" pitchFamily="18" charset="0"/>
                <a:cs typeface="Times New Roman" pitchFamily="18" charset="0"/>
              </a:rPr>
              <a:t>environmental</a:t>
            </a:r>
            <a:r>
              <a:rPr sz="1800" b="1" spc="-35">
                <a:solidFill>
                  <a:srgbClr val="0000FF"/>
                </a:solidFill>
                <a:latin typeface="Times New Roman" pitchFamily="18" charset="0"/>
                <a:cs typeface="Times New Roman" pitchFamily="18" charset="0"/>
              </a:rPr>
              <a:t> </a:t>
            </a:r>
            <a:r>
              <a:rPr sz="1800" b="1" spc="-10">
                <a:solidFill>
                  <a:srgbClr val="0000FF"/>
                </a:solidFill>
                <a:latin typeface="Times New Roman" pitchFamily="18" charset="0"/>
                <a:cs typeface="Times New Roman" pitchFamily="18" charset="0"/>
              </a:rPr>
              <a:t>considerations</a:t>
            </a:r>
            <a:r>
              <a:rPr lang="en-US" sz="1800" b="1" spc="-10" dirty="0">
                <a:solidFill>
                  <a:srgbClr val="0000FF"/>
                </a:solidFill>
                <a:latin typeface="Times New Roman" pitchFamily="18" charset="0"/>
                <a:cs typeface="Times New Roman" pitchFamily="18" charset="0"/>
              </a:rPr>
              <a:t>.</a:t>
            </a:r>
            <a:endParaRPr sz="1800">
              <a:solidFill>
                <a:srgbClr val="0000FF"/>
              </a:solidFill>
              <a:latin typeface="Times New Roman" pitchFamily="18" charset="0"/>
              <a:cs typeface="Times New Roman" pitchFamily="18" charset="0"/>
            </a:endParaRPr>
          </a:p>
        </p:txBody>
      </p:sp>
      <p:sp>
        <p:nvSpPr>
          <p:cNvPr id="34" name="object 34"/>
          <p:cNvSpPr txBox="1"/>
          <p:nvPr/>
        </p:nvSpPr>
        <p:spPr>
          <a:xfrm>
            <a:off x="1371600" y="3654544"/>
            <a:ext cx="10363200" cy="841256"/>
          </a:xfrm>
          <a:prstGeom prst="rect">
            <a:avLst/>
          </a:prstGeom>
        </p:spPr>
        <p:txBody>
          <a:bodyPr vert="horz" wrap="square" lIns="0" tIns="12700" rIns="0" bIns="0" rtlCol="0">
            <a:spAutoFit/>
          </a:bodyPr>
          <a:lstStyle/>
          <a:p>
            <a:pPr marL="12700" algn="just">
              <a:lnSpc>
                <a:spcPts val="2060"/>
              </a:lnSpc>
              <a:spcBef>
                <a:spcPts val="100"/>
              </a:spcBef>
              <a:buFont typeface="Arial" pitchFamily="34" charset="0"/>
              <a:buChar char="•"/>
            </a:pPr>
            <a:r>
              <a:rPr lang="en-US" b="1" spc="-5" dirty="0">
                <a:solidFill>
                  <a:srgbClr val="FF00FF"/>
                </a:solidFill>
                <a:cs typeface="Calibri"/>
              </a:rPr>
              <a:t>    </a:t>
            </a:r>
            <a:r>
              <a:rPr lang="en-US" b="1" spc="-5" dirty="0">
                <a:solidFill>
                  <a:srgbClr val="660033"/>
                </a:solidFill>
                <a:latin typeface="Times New Roman" pitchFamily="18" charset="0"/>
                <a:cs typeface="Times New Roman" pitchFamily="18" charset="0"/>
              </a:rPr>
              <a:t>Conduct</a:t>
            </a:r>
            <a:r>
              <a:rPr lang="en-US" b="1" spc="-20" dirty="0">
                <a:solidFill>
                  <a:srgbClr val="660033"/>
                </a:solidFill>
                <a:latin typeface="Times New Roman" pitchFamily="18" charset="0"/>
                <a:cs typeface="Times New Roman" pitchFamily="18" charset="0"/>
              </a:rPr>
              <a:t> </a:t>
            </a:r>
            <a:r>
              <a:rPr lang="en-US" b="1" spc="-15" dirty="0">
                <a:solidFill>
                  <a:srgbClr val="660033"/>
                </a:solidFill>
                <a:latin typeface="Times New Roman" pitchFamily="18" charset="0"/>
                <a:cs typeface="Times New Roman" pitchFamily="18" charset="0"/>
              </a:rPr>
              <a:t>investigations</a:t>
            </a:r>
            <a:r>
              <a:rPr lang="en-US" b="1" spc="-10" dirty="0">
                <a:solidFill>
                  <a:srgbClr val="660033"/>
                </a:solidFill>
                <a:latin typeface="Times New Roman" pitchFamily="18" charset="0"/>
                <a:cs typeface="Times New Roman" pitchFamily="18" charset="0"/>
              </a:rPr>
              <a:t> </a:t>
            </a:r>
            <a:r>
              <a:rPr lang="en-US" b="1" dirty="0">
                <a:solidFill>
                  <a:srgbClr val="660033"/>
                </a:solidFill>
                <a:latin typeface="Times New Roman" pitchFamily="18" charset="0"/>
                <a:cs typeface="Times New Roman" pitchFamily="18" charset="0"/>
              </a:rPr>
              <a:t>of</a:t>
            </a:r>
            <a:r>
              <a:rPr lang="en-US" b="1" spc="-15" dirty="0">
                <a:solidFill>
                  <a:srgbClr val="660033"/>
                </a:solidFill>
                <a:latin typeface="Times New Roman" pitchFamily="18" charset="0"/>
                <a:cs typeface="Times New Roman" pitchFamily="18" charset="0"/>
              </a:rPr>
              <a:t> </a:t>
            </a:r>
            <a:r>
              <a:rPr lang="en-US" b="1" spc="-5" dirty="0">
                <a:solidFill>
                  <a:srgbClr val="660033"/>
                </a:solidFill>
                <a:latin typeface="Times New Roman" pitchFamily="18" charset="0"/>
                <a:cs typeface="Times New Roman" pitchFamily="18" charset="0"/>
              </a:rPr>
              <a:t>complex</a:t>
            </a:r>
            <a:r>
              <a:rPr lang="en-US" b="1" spc="-20" dirty="0">
                <a:solidFill>
                  <a:srgbClr val="660033"/>
                </a:solidFill>
                <a:latin typeface="Times New Roman" pitchFamily="18" charset="0"/>
                <a:cs typeface="Times New Roman" pitchFamily="18" charset="0"/>
              </a:rPr>
              <a:t> </a:t>
            </a:r>
            <a:r>
              <a:rPr lang="en-US" b="1" spc="-5" dirty="0">
                <a:solidFill>
                  <a:srgbClr val="660033"/>
                </a:solidFill>
                <a:latin typeface="Times New Roman" pitchFamily="18" charset="0"/>
                <a:cs typeface="Times New Roman" pitchFamily="18" charset="0"/>
              </a:rPr>
              <a:t>problems</a:t>
            </a:r>
            <a:r>
              <a:rPr lang="en-US" b="1" spc="5" dirty="0">
                <a:solidFill>
                  <a:srgbClr val="660033"/>
                </a:solidFill>
                <a:latin typeface="Times New Roman" pitchFamily="18" charset="0"/>
                <a:cs typeface="Times New Roman" pitchFamily="18" charset="0"/>
              </a:rPr>
              <a:t> </a:t>
            </a:r>
            <a:r>
              <a:rPr lang="en-US" b="1" dirty="0">
                <a:solidFill>
                  <a:srgbClr val="660033"/>
                </a:solidFill>
                <a:latin typeface="Times New Roman" pitchFamily="18" charset="0"/>
                <a:cs typeface="Times New Roman" pitchFamily="18" charset="0"/>
              </a:rPr>
              <a:t>–</a:t>
            </a:r>
            <a:r>
              <a:rPr lang="en-US" b="1" spc="-10" dirty="0">
                <a:solidFill>
                  <a:srgbClr val="660033"/>
                </a:solidFill>
                <a:latin typeface="Times New Roman" pitchFamily="18" charset="0"/>
                <a:cs typeface="Times New Roman" pitchFamily="18" charset="0"/>
              </a:rPr>
              <a:t> </a:t>
            </a:r>
            <a:r>
              <a:rPr lang="en-US" b="1" dirty="0">
                <a:solidFill>
                  <a:srgbClr val="660033"/>
                </a:solidFill>
                <a:latin typeface="Times New Roman" pitchFamily="18" charset="0"/>
                <a:cs typeface="Times New Roman" pitchFamily="18" charset="0"/>
              </a:rPr>
              <a:t>Use </a:t>
            </a:r>
            <a:r>
              <a:rPr lang="en-US" b="1" spc="-10" dirty="0">
                <a:solidFill>
                  <a:srgbClr val="660033"/>
                </a:solidFill>
                <a:latin typeface="Times New Roman" pitchFamily="18" charset="0"/>
                <a:cs typeface="Times New Roman" pitchFamily="18" charset="0"/>
              </a:rPr>
              <a:t>research-based</a:t>
            </a:r>
            <a:r>
              <a:rPr lang="en-US" b="1" spc="-30" dirty="0">
                <a:solidFill>
                  <a:srgbClr val="660033"/>
                </a:solidFill>
                <a:latin typeface="Times New Roman" pitchFamily="18" charset="0"/>
                <a:cs typeface="Times New Roman" pitchFamily="18" charset="0"/>
              </a:rPr>
              <a:t> </a:t>
            </a:r>
            <a:r>
              <a:rPr lang="en-US" b="1" spc="-5" dirty="0">
                <a:solidFill>
                  <a:srgbClr val="660033"/>
                </a:solidFill>
                <a:latin typeface="Times New Roman" pitchFamily="18" charset="0"/>
                <a:cs typeface="Times New Roman" pitchFamily="18" charset="0"/>
              </a:rPr>
              <a:t>knowledge</a:t>
            </a:r>
            <a:r>
              <a:rPr lang="en-US" b="1" dirty="0">
                <a:solidFill>
                  <a:srgbClr val="660033"/>
                </a:solidFill>
                <a:latin typeface="Times New Roman" pitchFamily="18" charset="0"/>
                <a:cs typeface="Times New Roman" pitchFamily="18" charset="0"/>
              </a:rPr>
              <a:t> and</a:t>
            </a:r>
            <a:r>
              <a:rPr lang="en-US" b="1" spc="-5" dirty="0">
                <a:solidFill>
                  <a:srgbClr val="660033"/>
                </a:solidFill>
                <a:latin typeface="Times New Roman" pitchFamily="18" charset="0"/>
                <a:cs typeface="Times New Roman" pitchFamily="18" charset="0"/>
              </a:rPr>
              <a:t> </a:t>
            </a:r>
            <a:r>
              <a:rPr lang="en-US" b="1" spc="-15" dirty="0">
                <a:solidFill>
                  <a:srgbClr val="660033"/>
                </a:solidFill>
                <a:latin typeface="Times New Roman" pitchFamily="18" charset="0"/>
                <a:cs typeface="Times New Roman" pitchFamily="18" charset="0"/>
              </a:rPr>
              <a:t>research</a:t>
            </a:r>
            <a:r>
              <a:rPr lang="en-US" b="1" spc="-35" dirty="0">
                <a:solidFill>
                  <a:srgbClr val="660033"/>
                </a:solidFill>
                <a:latin typeface="Times New Roman" pitchFamily="18" charset="0"/>
                <a:cs typeface="Times New Roman" pitchFamily="18" charset="0"/>
              </a:rPr>
              <a:t> </a:t>
            </a:r>
            <a:r>
              <a:rPr lang="en-US" b="1" spc="-5" dirty="0">
                <a:solidFill>
                  <a:srgbClr val="660033"/>
                </a:solidFill>
                <a:latin typeface="Times New Roman" pitchFamily="18" charset="0"/>
                <a:cs typeface="Times New Roman" pitchFamily="18" charset="0"/>
              </a:rPr>
              <a:t>methods</a:t>
            </a:r>
          </a:p>
          <a:p>
            <a:pPr marL="12700" algn="just">
              <a:lnSpc>
                <a:spcPts val="2060"/>
              </a:lnSpc>
              <a:spcBef>
                <a:spcPts val="100"/>
              </a:spcBef>
            </a:pPr>
            <a:r>
              <a:rPr lang="en-US" sz="1800" b="1" spc="-5" dirty="0">
                <a:solidFill>
                  <a:srgbClr val="660033"/>
                </a:solidFill>
                <a:latin typeface="Times New Roman" pitchFamily="18" charset="0"/>
                <a:cs typeface="Times New Roman" pitchFamily="18" charset="0"/>
              </a:rPr>
              <a:t>      </a:t>
            </a:r>
            <a:r>
              <a:rPr sz="1800" b="1" spc="-5">
                <a:solidFill>
                  <a:srgbClr val="660033"/>
                </a:solidFill>
                <a:latin typeface="Times New Roman" pitchFamily="18" charset="0"/>
                <a:cs typeface="Times New Roman" pitchFamily="18" charset="0"/>
              </a:rPr>
              <a:t>including</a:t>
            </a:r>
            <a:r>
              <a:rPr sz="1800" b="1" spc="-25">
                <a:solidFill>
                  <a:srgbClr val="660033"/>
                </a:solidFill>
                <a:latin typeface="Times New Roman" pitchFamily="18" charset="0"/>
                <a:cs typeface="Times New Roman" pitchFamily="18" charset="0"/>
              </a:rPr>
              <a:t> </a:t>
            </a:r>
            <a:r>
              <a:rPr sz="1800" b="1" dirty="0">
                <a:solidFill>
                  <a:srgbClr val="660033"/>
                </a:solidFill>
                <a:latin typeface="Times New Roman" pitchFamily="18" charset="0"/>
                <a:cs typeface="Times New Roman" pitchFamily="18" charset="0"/>
              </a:rPr>
              <a:t>design</a:t>
            </a:r>
            <a:r>
              <a:rPr sz="1800" b="1" spc="-35" dirty="0">
                <a:solidFill>
                  <a:srgbClr val="660033"/>
                </a:solidFill>
                <a:latin typeface="Times New Roman" pitchFamily="18" charset="0"/>
                <a:cs typeface="Times New Roman" pitchFamily="18" charset="0"/>
              </a:rPr>
              <a:t> </a:t>
            </a:r>
            <a:r>
              <a:rPr sz="1800" b="1" dirty="0">
                <a:solidFill>
                  <a:srgbClr val="660033"/>
                </a:solidFill>
                <a:latin typeface="Times New Roman" pitchFamily="18" charset="0"/>
                <a:cs typeface="Times New Roman" pitchFamily="18" charset="0"/>
              </a:rPr>
              <a:t>of</a:t>
            </a:r>
            <a:r>
              <a:rPr sz="1800" b="1" spc="15" dirty="0">
                <a:solidFill>
                  <a:srgbClr val="660033"/>
                </a:solidFill>
                <a:latin typeface="Times New Roman" pitchFamily="18" charset="0"/>
                <a:cs typeface="Times New Roman" pitchFamily="18" charset="0"/>
              </a:rPr>
              <a:t> </a:t>
            </a:r>
            <a:r>
              <a:rPr sz="1800" b="1" spc="-10" dirty="0">
                <a:solidFill>
                  <a:srgbClr val="660033"/>
                </a:solidFill>
                <a:latin typeface="Times New Roman" pitchFamily="18" charset="0"/>
                <a:cs typeface="Times New Roman" pitchFamily="18" charset="0"/>
              </a:rPr>
              <a:t>experiments,</a:t>
            </a:r>
            <a:r>
              <a:rPr sz="1800" b="1" spc="-25" dirty="0">
                <a:solidFill>
                  <a:srgbClr val="660033"/>
                </a:solidFill>
                <a:latin typeface="Times New Roman" pitchFamily="18" charset="0"/>
                <a:cs typeface="Times New Roman" pitchFamily="18" charset="0"/>
              </a:rPr>
              <a:t> </a:t>
            </a:r>
            <a:r>
              <a:rPr sz="1800" b="1" spc="-5" dirty="0">
                <a:solidFill>
                  <a:srgbClr val="660033"/>
                </a:solidFill>
                <a:latin typeface="Times New Roman" pitchFamily="18" charset="0"/>
                <a:cs typeface="Times New Roman" pitchFamily="18" charset="0"/>
              </a:rPr>
              <a:t>analysis</a:t>
            </a:r>
            <a:r>
              <a:rPr sz="1800" b="1" spc="-20" dirty="0">
                <a:solidFill>
                  <a:srgbClr val="660033"/>
                </a:solidFill>
                <a:latin typeface="Times New Roman" pitchFamily="18" charset="0"/>
                <a:cs typeface="Times New Roman" pitchFamily="18" charset="0"/>
              </a:rPr>
              <a:t> </a:t>
            </a:r>
            <a:r>
              <a:rPr sz="1800" b="1" dirty="0">
                <a:solidFill>
                  <a:srgbClr val="660033"/>
                </a:solidFill>
                <a:latin typeface="Times New Roman" pitchFamily="18" charset="0"/>
                <a:cs typeface="Times New Roman" pitchFamily="18" charset="0"/>
              </a:rPr>
              <a:t>and </a:t>
            </a:r>
            <a:r>
              <a:rPr sz="1800" b="1" spc="-15" dirty="0">
                <a:solidFill>
                  <a:srgbClr val="660033"/>
                </a:solidFill>
                <a:latin typeface="Times New Roman" pitchFamily="18" charset="0"/>
                <a:cs typeface="Times New Roman" pitchFamily="18" charset="0"/>
              </a:rPr>
              <a:t>interpretation</a:t>
            </a:r>
            <a:r>
              <a:rPr sz="1800" b="1" dirty="0">
                <a:solidFill>
                  <a:srgbClr val="660033"/>
                </a:solidFill>
                <a:latin typeface="Times New Roman" pitchFamily="18" charset="0"/>
                <a:cs typeface="Times New Roman" pitchFamily="18" charset="0"/>
              </a:rPr>
              <a:t> of</a:t>
            </a:r>
            <a:r>
              <a:rPr sz="1800" b="1" spc="-15" dirty="0">
                <a:solidFill>
                  <a:srgbClr val="660033"/>
                </a:solidFill>
                <a:latin typeface="Times New Roman" pitchFamily="18" charset="0"/>
                <a:cs typeface="Times New Roman" pitchFamily="18" charset="0"/>
              </a:rPr>
              <a:t> </a:t>
            </a:r>
            <a:r>
              <a:rPr sz="1800" b="1" spc="-5" dirty="0">
                <a:solidFill>
                  <a:srgbClr val="660033"/>
                </a:solidFill>
                <a:latin typeface="Times New Roman" pitchFamily="18" charset="0"/>
                <a:cs typeface="Times New Roman" pitchFamily="18" charset="0"/>
              </a:rPr>
              <a:t>data,</a:t>
            </a:r>
            <a:r>
              <a:rPr sz="1800" b="1" spc="5" dirty="0">
                <a:solidFill>
                  <a:srgbClr val="660033"/>
                </a:solidFill>
                <a:latin typeface="Times New Roman" pitchFamily="18" charset="0"/>
                <a:cs typeface="Times New Roman" pitchFamily="18" charset="0"/>
              </a:rPr>
              <a:t> </a:t>
            </a:r>
            <a:r>
              <a:rPr sz="1800" b="1" dirty="0">
                <a:solidFill>
                  <a:srgbClr val="660033"/>
                </a:solidFill>
                <a:latin typeface="Times New Roman" pitchFamily="18" charset="0"/>
                <a:cs typeface="Times New Roman" pitchFamily="18" charset="0"/>
              </a:rPr>
              <a:t>and</a:t>
            </a:r>
            <a:r>
              <a:rPr sz="1800" b="1" spc="-10" dirty="0">
                <a:solidFill>
                  <a:srgbClr val="660033"/>
                </a:solidFill>
                <a:latin typeface="Times New Roman" pitchFamily="18" charset="0"/>
                <a:cs typeface="Times New Roman" pitchFamily="18" charset="0"/>
              </a:rPr>
              <a:t> synthesis</a:t>
            </a:r>
            <a:r>
              <a:rPr sz="1800" b="1" spc="-25" dirty="0">
                <a:solidFill>
                  <a:srgbClr val="660033"/>
                </a:solidFill>
                <a:latin typeface="Times New Roman" pitchFamily="18" charset="0"/>
                <a:cs typeface="Times New Roman" pitchFamily="18" charset="0"/>
              </a:rPr>
              <a:t> </a:t>
            </a:r>
            <a:r>
              <a:rPr sz="1800" b="1" dirty="0">
                <a:solidFill>
                  <a:srgbClr val="660033"/>
                </a:solidFill>
                <a:latin typeface="Times New Roman" pitchFamily="18" charset="0"/>
                <a:cs typeface="Times New Roman" pitchFamily="18" charset="0"/>
              </a:rPr>
              <a:t>of</a:t>
            </a:r>
            <a:r>
              <a:rPr sz="1800" b="1" spc="20" dirty="0">
                <a:solidFill>
                  <a:srgbClr val="660033"/>
                </a:solidFill>
                <a:latin typeface="Times New Roman" pitchFamily="18" charset="0"/>
                <a:cs typeface="Times New Roman" pitchFamily="18" charset="0"/>
              </a:rPr>
              <a:t> </a:t>
            </a:r>
            <a:r>
              <a:rPr sz="1800" b="1" dirty="0">
                <a:solidFill>
                  <a:srgbClr val="660033"/>
                </a:solidFill>
                <a:latin typeface="Times New Roman" pitchFamily="18" charset="0"/>
                <a:cs typeface="Times New Roman" pitchFamily="18" charset="0"/>
              </a:rPr>
              <a:t>the</a:t>
            </a:r>
            <a:r>
              <a:rPr sz="1800" b="1" spc="-10" dirty="0">
                <a:solidFill>
                  <a:srgbClr val="660033"/>
                </a:solidFill>
                <a:latin typeface="Times New Roman" pitchFamily="18" charset="0"/>
                <a:cs typeface="Times New Roman" pitchFamily="18" charset="0"/>
              </a:rPr>
              <a:t> </a:t>
            </a:r>
            <a:r>
              <a:rPr sz="1800" b="1" spc="-5">
                <a:solidFill>
                  <a:srgbClr val="660033"/>
                </a:solidFill>
                <a:latin typeface="Times New Roman" pitchFamily="18" charset="0"/>
                <a:cs typeface="Times New Roman" pitchFamily="18" charset="0"/>
              </a:rPr>
              <a:t>information</a:t>
            </a:r>
            <a:r>
              <a:rPr sz="1800" b="1">
                <a:solidFill>
                  <a:srgbClr val="660033"/>
                </a:solidFill>
                <a:latin typeface="Times New Roman" pitchFamily="18" charset="0"/>
                <a:cs typeface="Times New Roman" pitchFamily="18" charset="0"/>
              </a:rPr>
              <a:t> </a:t>
            </a:r>
            <a:r>
              <a:rPr sz="1800" b="1" spc="-10">
                <a:solidFill>
                  <a:srgbClr val="660033"/>
                </a:solidFill>
                <a:latin typeface="Times New Roman" pitchFamily="18" charset="0"/>
                <a:cs typeface="Times New Roman" pitchFamily="18" charset="0"/>
              </a:rPr>
              <a:t>to</a:t>
            </a:r>
            <a:endParaRPr lang="en-US" sz="1800" b="1" spc="-10" dirty="0">
              <a:solidFill>
                <a:srgbClr val="660033"/>
              </a:solidFill>
              <a:latin typeface="Times New Roman" pitchFamily="18" charset="0"/>
              <a:cs typeface="Times New Roman" pitchFamily="18" charset="0"/>
            </a:endParaRPr>
          </a:p>
          <a:p>
            <a:pPr marL="12700" algn="just">
              <a:lnSpc>
                <a:spcPts val="2060"/>
              </a:lnSpc>
              <a:spcBef>
                <a:spcPts val="100"/>
              </a:spcBef>
            </a:pPr>
            <a:r>
              <a:rPr lang="en-US" sz="1800" b="1" spc="-5" dirty="0">
                <a:solidFill>
                  <a:srgbClr val="660033"/>
                </a:solidFill>
                <a:latin typeface="Times New Roman" pitchFamily="18" charset="0"/>
                <a:cs typeface="Times New Roman" pitchFamily="18" charset="0"/>
              </a:rPr>
              <a:t>      </a:t>
            </a:r>
            <a:r>
              <a:rPr sz="1800" b="1" spc="-5">
                <a:solidFill>
                  <a:srgbClr val="660033"/>
                </a:solidFill>
                <a:latin typeface="Times New Roman" pitchFamily="18" charset="0"/>
                <a:cs typeface="Times New Roman" pitchFamily="18" charset="0"/>
              </a:rPr>
              <a:t>provide</a:t>
            </a:r>
            <a:r>
              <a:rPr sz="1800" b="1" spc="-70">
                <a:solidFill>
                  <a:srgbClr val="660033"/>
                </a:solidFill>
                <a:latin typeface="Times New Roman" pitchFamily="18" charset="0"/>
                <a:cs typeface="Times New Roman" pitchFamily="18" charset="0"/>
              </a:rPr>
              <a:t> </a:t>
            </a:r>
            <a:r>
              <a:rPr sz="1800" b="1" spc="-5" dirty="0">
                <a:solidFill>
                  <a:srgbClr val="660033"/>
                </a:solidFill>
                <a:latin typeface="Times New Roman" pitchFamily="18" charset="0"/>
                <a:cs typeface="Times New Roman" pitchFamily="18" charset="0"/>
              </a:rPr>
              <a:t>valid</a:t>
            </a:r>
            <a:r>
              <a:rPr sz="1800" b="1" spc="-45" dirty="0">
                <a:solidFill>
                  <a:srgbClr val="660033"/>
                </a:solidFill>
                <a:latin typeface="Times New Roman" pitchFamily="18" charset="0"/>
                <a:cs typeface="Times New Roman" pitchFamily="18" charset="0"/>
              </a:rPr>
              <a:t> </a:t>
            </a:r>
            <a:r>
              <a:rPr sz="1800" b="1" spc="-5" dirty="0">
                <a:solidFill>
                  <a:srgbClr val="660033"/>
                </a:solidFill>
                <a:latin typeface="Times New Roman" pitchFamily="18" charset="0"/>
                <a:cs typeface="Times New Roman" pitchFamily="18" charset="0"/>
              </a:rPr>
              <a:t>conclusions.</a:t>
            </a:r>
            <a:endParaRPr sz="1800">
              <a:solidFill>
                <a:srgbClr val="660033"/>
              </a:solidFill>
              <a:latin typeface="Times New Roman" pitchFamily="18" charset="0"/>
              <a:cs typeface="Times New Roman" pitchFamily="18" charset="0"/>
            </a:endParaRPr>
          </a:p>
        </p:txBody>
      </p:sp>
      <p:grpSp>
        <p:nvGrpSpPr>
          <p:cNvPr id="17" name="object 35"/>
          <p:cNvGrpSpPr/>
          <p:nvPr/>
        </p:nvGrpSpPr>
        <p:grpSpPr>
          <a:xfrm>
            <a:off x="450850" y="4612640"/>
            <a:ext cx="887730" cy="949960"/>
            <a:chOff x="450850" y="4413250"/>
            <a:chExt cx="887730" cy="949960"/>
          </a:xfrm>
        </p:grpSpPr>
        <p:sp>
          <p:nvSpPr>
            <p:cNvPr id="36" name="object 36"/>
            <p:cNvSpPr/>
            <p:nvPr/>
          </p:nvSpPr>
          <p:spPr>
            <a:xfrm>
              <a:off x="457200" y="4419600"/>
              <a:ext cx="875030" cy="937260"/>
            </a:xfrm>
            <a:custGeom>
              <a:avLst/>
              <a:gdLst/>
              <a:ahLst/>
              <a:cxnLst/>
              <a:rect l="l" t="t" r="r" b="b"/>
              <a:pathLst>
                <a:path w="875030" h="937260">
                  <a:moveTo>
                    <a:pt x="874776" y="0"/>
                  </a:moveTo>
                  <a:lnTo>
                    <a:pt x="437388" y="437388"/>
                  </a:lnTo>
                  <a:lnTo>
                    <a:pt x="0" y="0"/>
                  </a:lnTo>
                  <a:lnTo>
                    <a:pt x="0" y="499872"/>
                  </a:lnTo>
                  <a:lnTo>
                    <a:pt x="437388" y="937260"/>
                  </a:lnTo>
                  <a:lnTo>
                    <a:pt x="874776" y="499872"/>
                  </a:lnTo>
                  <a:lnTo>
                    <a:pt x="874776" y="0"/>
                  </a:lnTo>
                  <a:close/>
                </a:path>
              </a:pathLst>
            </a:custGeom>
            <a:solidFill>
              <a:srgbClr val="5B9BD4"/>
            </a:solidFill>
          </p:spPr>
          <p:txBody>
            <a:bodyPr wrap="square" lIns="0" tIns="0" rIns="0" bIns="0" rtlCol="0"/>
            <a:lstStyle/>
            <a:p>
              <a:endParaRPr/>
            </a:p>
          </p:txBody>
        </p:sp>
        <p:sp>
          <p:nvSpPr>
            <p:cNvPr id="37" name="object 37"/>
            <p:cNvSpPr/>
            <p:nvPr/>
          </p:nvSpPr>
          <p:spPr>
            <a:xfrm>
              <a:off x="457200" y="4419600"/>
              <a:ext cx="875030" cy="937260"/>
            </a:xfrm>
            <a:custGeom>
              <a:avLst/>
              <a:gdLst/>
              <a:ahLst/>
              <a:cxnLst/>
              <a:rect l="l" t="t" r="r" b="b"/>
              <a:pathLst>
                <a:path w="875030" h="937260">
                  <a:moveTo>
                    <a:pt x="874776" y="0"/>
                  </a:moveTo>
                  <a:lnTo>
                    <a:pt x="874776" y="499872"/>
                  </a:lnTo>
                  <a:lnTo>
                    <a:pt x="437388" y="937260"/>
                  </a:lnTo>
                  <a:lnTo>
                    <a:pt x="0" y="499872"/>
                  </a:lnTo>
                  <a:lnTo>
                    <a:pt x="0" y="0"/>
                  </a:lnTo>
                  <a:lnTo>
                    <a:pt x="437388" y="437388"/>
                  </a:lnTo>
                  <a:lnTo>
                    <a:pt x="874776" y="0"/>
                  </a:lnTo>
                  <a:close/>
                </a:path>
              </a:pathLst>
            </a:custGeom>
            <a:ln w="12700">
              <a:solidFill>
                <a:srgbClr val="5B9BD4"/>
              </a:solidFill>
            </a:ln>
          </p:spPr>
          <p:txBody>
            <a:bodyPr wrap="square" lIns="0" tIns="0" rIns="0" bIns="0" rtlCol="0"/>
            <a:lstStyle/>
            <a:p>
              <a:endParaRPr/>
            </a:p>
          </p:txBody>
        </p:sp>
      </p:grpSp>
      <p:sp>
        <p:nvSpPr>
          <p:cNvPr id="38" name="object 38"/>
          <p:cNvSpPr txBox="1"/>
          <p:nvPr/>
        </p:nvSpPr>
        <p:spPr>
          <a:xfrm>
            <a:off x="827328" y="5095240"/>
            <a:ext cx="132715" cy="304571"/>
          </a:xfrm>
          <a:prstGeom prst="rect">
            <a:avLst/>
          </a:prstGeom>
        </p:spPr>
        <p:txBody>
          <a:bodyPr vert="horz" wrap="square" lIns="0" tIns="12065" rIns="0" bIns="0" rtlCol="0">
            <a:spAutoFit/>
          </a:bodyPr>
          <a:lstStyle/>
          <a:p>
            <a:pPr marL="12700">
              <a:lnSpc>
                <a:spcPct val="100000"/>
              </a:lnSpc>
              <a:spcBef>
                <a:spcPts val="95"/>
              </a:spcBef>
            </a:pPr>
            <a:r>
              <a:rPr lang="en-US" sz="1900" b="1" spc="-5" dirty="0">
                <a:solidFill>
                  <a:srgbClr val="FFFFFF"/>
                </a:solidFill>
                <a:latin typeface="Times New Roman"/>
                <a:cs typeface="Times New Roman"/>
              </a:rPr>
              <a:t>5</a:t>
            </a:r>
            <a:endParaRPr sz="1900">
              <a:latin typeface="Times New Roman"/>
              <a:cs typeface="Times New Roman"/>
            </a:endParaRPr>
          </a:p>
        </p:txBody>
      </p:sp>
      <p:sp>
        <p:nvSpPr>
          <p:cNvPr id="39" name="object 39"/>
          <p:cNvSpPr/>
          <p:nvPr/>
        </p:nvSpPr>
        <p:spPr>
          <a:xfrm>
            <a:off x="1331975" y="4648200"/>
            <a:ext cx="10403205" cy="685800"/>
          </a:xfrm>
          <a:custGeom>
            <a:avLst/>
            <a:gdLst/>
            <a:ahLst/>
            <a:cxnLst/>
            <a:rect l="l" t="t" r="r" b="b"/>
            <a:pathLst>
              <a:path w="10403205" h="608329">
                <a:moveTo>
                  <a:pt x="10402824" y="101345"/>
                </a:moveTo>
                <a:lnTo>
                  <a:pt x="10402824" y="506730"/>
                </a:lnTo>
                <a:lnTo>
                  <a:pt x="10394864" y="546193"/>
                </a:lnTo>
                <a:lnTo>
                  <a:pt x="10373153" y="578405"/>
                </a:lnTo>
                <a:lnTo>
                  <a:pt x="10340941" y="600116"/>
                </a:lnTo>
                <a:lnTo>
                  <a:pt x="10301478" y="608076"/>
                </a:lnTo>
                <a:lnTo>
                  <a:pt x="0" y="608076"/>
                </a:lnTo>
                <a:lnTo>
                  <a:pt x="0" y="0"/>
                </a:lnTo>
                <a:lnTo>
                  <a:pt x="10301478" y="0"/>
                </a:lnTo>
                <a:lnTo>
                  <a:pt x="10340941" y="7959"/>
                </a:lnTo>
                <a:lnTo>
                  <a:pt x="10373153" y="29670"/>
                </a:lnTo>
                <a:lnTo>
                  <a:pt x="10394864" y="61882"/>
                </a:lnTo>
                <a:lnTo>
                  <a:pt x="10402824" y="101345"/>
                </a:lnTo>
                <a:close/>
              </a:path>
            </a:pathLst>
          </a:custGeom>
          <a:ln w="12700">
            <a:solidFill>
              <a:srgbClr val="5B9BD4"/>
            </a:solidFill>
          </a:ln>
        </p:spPr>
        <p:txBody>
          <a:bodyPr wrap="square" lIns="0" tIns="0" rIns="0" bIns="0" rtlCol="0"/>
          <a:lstStyle/>
          <a:p>
            <a:endParaRPr/>
          </a:p>
        </p:txBody>
      </p:sp>
      <p:sp>
        <p:nvSpPr>
          <p:cNvPr id="40" name="object 40"/>
          <p:cNvSpPr txBox="1"/>
          <p:nvPr/>
        </p:nvSpPr>
        <p:spPr>
          <a:xfrm>
            <a:off x="1432686" y="4616450"/>
            <a:ext cx="10234930" cy="793750"/>
          </a:xfrm>
          <a:prstGeom prst="rect">
            <a:avLst/>
          </a:prstGeom>
        </p:spPr>
        <p:txBody>
          <a:bodyPr vert="horz" wrap="square" lIns="0" tIns="43815" rIns="0" bIns="0" rtlCol="0">
            <a:spAutoFit/>
          </a:bodyPr>
          <a:lstStyle/>
          <a:p>
            <a:pPr marL="184785" marR="5080" indent="-172720" algn="just">
              <a:lnSpc>
                <a:spcPts val="1939"/>
              </a:lnSpc>
              <a:spcBef>
                <a:spcPts val="345"/>
              </a:spcBef>
              <a:buFont typeface="Calibri"/>
              <a:buChar char="•"/>
              <a:tabLst>
                <a:tab pos="185420" algn="l"/>
              </a:tabLst>
            </a:pPr>
            <a:r>
              <a:rPr sz="1800" b="1" dirty="0">
                <a:solidFill>
                  <a:srgbClr val="0000FF"/>
                </a:solidFill>
                <a:latin typeface="Times New Roman" pitchFamily="18" charset="0"/>
                <a:cs typeface="Times New Roman" pitchFamily="18" charset="0"/>
              </a:rPr>
              <a:t>Modern </a:t>
            </a:r>
            <a:r>
              <a:rPr sz="1800" b="1" spc="-5" dirty="0">
                <a:solidFill>
                  <a:srgbClr val="0000FF"/>
                </a:solidFill>
                <a:latin typeface="Times New Roman" pitchFamily="18" charset="0"/>
                <a:cs typeface="Times New Roman" pitchFamily="18" charset="0"/>
              </a:rPr>
              <a:t>tool </a:t>
            </a:r>
            <a:r>
              <a:rPr sz="1800" b="1" spc="-10" dirty="0">
                <a:solidFill>
                  <a:srgbClr val="0000FF"/>
                </a:solidFill>
                <a:latin typeface="Times New Roman" pitchFamily="18" charset="0"/>
                <a:cs typeface="Times New Roman" pitchFamily="18" charset="0"/>
              </a:rPr>
              <a:t>usage </a:t>
            </a:r>
            <a:r>
              <a:rPr sz="1800" b="1" dirty="0">
                <a:solidFill>
                  <a:srgbClr val="0000FF"/>
                </a:solidFill>
                <a:latin typeface="Times New Roman" pitchFamily="18" charset="0"/>
                <a:cs typeface="Times New Roman" pitchFamily="18" charset="0"/>
              </a:rPr>
              <a:t>– </a:t>
            </a:r>
            <a:r>
              <a:rPr sz="1800" b="1" spc="-15" dirty="0">
                <a:solidFill>
                  <a:srgbClr val="0000FF"/>
                </a:solidFill>
                <a:latin typeface="Times New Roman" pitchFamily="18" charset="0"/>
                <a:cs typeface="Times New Roman" pitchFamily="18" charset="0"/>
              </a:rPr>
              <a:t>Create, </a:t>
            </a:r>
            <a:r>
              <a:rPr sz="1800" b="1" dirty="0">
                <a:solidFill>
                  <a:srgbClr val="0000FF"/>
                </a:solidFill>
                <a:latin typeface="Times New Roman" pitchFamily="18" charset="0"/>
                <a:cs typeface="Times New Roman" pitchFamily="18" charset="0"/>
              </a:rPr>
              <a:t>select, and apply </a:t>
            </a:r>
            <a:r>
              <a:rPr sz="1800" b="1" spc="-10" dirty="0">
                <a:solidFill>
                  <a:srgbClr val="0000FF"/>
                </a:solidFill>
                <a:latin typeface="Times New Roman" pitchFamily="18" charset="0"/>
                <a:cs typeface="Times New Roman" pitchFamily="18" charset="0"/>
              </a:rPr>
              <a:t>appropriate </a:t>
            </a:r>
            <a:r>
              <a:rPr sz="1800" b="1" spc="-5" dirty="0">
                <a:solidFill>
                  <a:srgbClr val="0000FF"/>
                </a:solidFill>
                <a:latin typeface="Times New Roman" pitchFamily="18" charset="0"/>
                <a:cs typeface="Times New Roman" pitchFamily="18" charset="0"/>
              </a:rPr>
              <a:t>techniques, </a:t>
            </a:r>
            <a:r>
              <a:rPr sz="1800" b="1" spc="-10" dirty="0">
                <a:solidFill>
                  <a:srgbClr val="0000FF"/>
                </a:solidFill>
                <a:latin typeface="Times New Roman" pitchFamily="18" charset="0"/>
                <a:cs typeface="Times New Roman" pitchFamily="18" charset="0"/>
              </a:rPr>
              <a:t>resources, </a:t>
            </a:r>
            <a:r>
              <a:rPr sz="1800" b="1" dirty="0">
                <a:solidFill>
                  <a:srgbClr val="0000FF"/>
                </a:solidFill>
                <a:latin typeface="Times New Roman" pitchFamily="18" charset="0"/>
                <a:cs typeface="Times New Roman" pitchFamily="18" charset="0"/>
              </a:rPr>
              <a:t>and </a:t>
            </a:r>
            <a:r>
              <a:rPr sz="1800" b="1" spc="-5" dirty="0">
                <a:solidFill>
                  <a:srgbClr val="0000FF"/>
                </a:solidFill>
                <a:latin typeface="Times New Roman" pitchFamily="18" charset="0"/>
                <a:cs typeface="Times New Roman" pitchFamily="18" charset="0"/>
              </a:rPr>
              <a:t>modern engineering </a:t>
            </a:r>
            <a:r>
              <a:rPr sz="1800" b="1" spc="-395" dirty="0">
                <a:solidFill>
                  <a:srgbClr val="0000FF"/>
                </a:solidFill>
                <a:latin typeface="Times New Roman" pitchFamily="18" charset="0"/>
                <a:cs typeface="Times New Roman" pitchFamily="18" charset="0"/>
              </a:rPr>
              <a:t> </a:t>
            </a:r>
            <a:r>
              <a:rPr sz="1800" b="1" dirty="0">
                <a:solidFill>
                  <a:srgbClr val="0000FF"/>
                </a:solidFill>
                <a:latin typeface="Times New Roman" pitchFamily="18" charset="0"/>
                <a:cs typeface="Times New Roman" pitchFamily="18" charset="0"/>
              </a:rPr>
              <a:t>and IT </a:t>
            </a:r>
            <a:r>
              <a:rPr sz="1800" b="1" spc="-5" dirty="0">
                <a:solidFill>
                  <a:srgbClr val="0000FF"/>
                </a:solidFill>
                <a:latin typeface="Times New Roman" pitchFamily="18" charset="0"/>
                <a:cs typeface="Times New Roman" pitchFamily="18" charset="0"/>
              </a:rPr>
              <a:t>tools including </a:t>
            </a:r>
            <a:r>
              <a:rPr sz="1800" b="1" spc="-10" dirty="0">
                <a:solidFill>
                  <a:srgbClr val="0000FF"/>
                </a:solidFill>
                <a:latin typeface="Times New Roman" pitchFamily="18" charset="0"/>
                <a:cs typeface="Times New Roman" pitchFamily="18" charset="0"/>
              </a:rPr>
              <a:t>prediction </a:t>
            </a:r>
            <a:r>
              <a:rPr sz="1800" b="1" dirty="0">
                <a:solidFill>
                  <a:srgbClr val="0000FF"/>
                </a:solidFill>
                <a:latin typeface="Times New Roman" pitchFamily="18" charset="0"/>
                <a:cs typeface="Times New Roman" pitchFamily="18" charset="0"/>
              </a:rPr>
              <a:t>and </a:t>
            </a:r>
            <a:r>
              <a:rPr sz="1800" b="1" spc="-5" dirty="0">
                <a:solidFill>
                  <a:srgbClr val="0000FF"/>
                </a:solidFill>
                <a:latin typeface="Times New Roman" pitchFamily="18" charset="0"/>
                <a:cs typeface="Times New Roman" pitchFamily="18" charset="0"/>
              </a:rPr>
              <a:t>modelling </a:t>
            </a:r>
            <a:r>
              <a:rPr sz="1800" b="1" spc="-10" dirty="0">
                <a:solidFill>
                  <a:srgbClr val="0000FF"/>
                </a:solidFill>
                <a:latin typeface="Times New Roman" pitchFamily="18" charset="0"/>
                <a:cs typeface="Times New Roman" pitchFamily="18" charset="0"/>
              </a:rPr>
              <a:t>to </a:t>
            </a:r>
            <a:r>
              <a:rPr sz="1800" b="1" spc="-5" dirty="0">
                <a:solidFill>
                  <a:srgbClr val="0000FF"/>
                </a:solidFill>
                <a:latin typeface="Times New Roman" pitchFamily="18" charset="0"/>
                <a:cs typeface="Times New Roman" pitchFamily="18" charset="0"/>
              </a:rPr>
              <a:t>complex engineering </a:t>
            </a:r>
            <a:r>
              <a:rPr sz="1800" b="1" dirty="0">
                <a:solidFill>
                  <a:srgbClr val="0000FF"/>
                </a:solidFill>
                <a:latin typeface="Times New Roman" pitchFamily="18" charset="0"/>
                <a:cs typeface="Times New Roman" pitchFamily="18" charset="0"/>
              </a:rPr>
              <a:t>activities </a:t>
            </a:r>
            <a:r>
              <a:rPr sz="1800" b="1" spc="-5" dirty="0">
                <a:solidFill>
                  <a:srgbClr val="0000FF"/>
                </a:solidFill>
                <a:latin typeface="Times New Roman" pitchFamily="18" charset="0"/>
                <a:cs typeface="Times New Roman" pitchFamily="18" charset="0"/>
              </a:rPr>
              <a:t>with </a:t>
            </a:r>
            <a:r>
              <a:rPr sz="1800" b="1" dirty="0">
                <a:solidFill>
                  <a:srgbClr val="0000FF"/>
                </a:solidFill>
                <a:latin typeface="Times New Roman" pitchFamily="18" charset="0"/>
                <a:cs typeface="Times New Roman" pitchFamily="18" charset="0"/>
              </a:rPr>
              <a:t>an </a:t>
            </a:r>
            <a:r>
              <a:rPr sz="1800" b="1" spc="-10" dirty="0">
                <a:solidFill>
                  <a:srgbClr val="0000FF"/>
                </a:solidFill>
                <a:latin typeface="Times New Roman" pitchFamily="18" charset="0"/>
                <a:cs typeface="Times New Roman" pitchFamily="18" charset="0"/>
              </a:rPr>
              <a:t>understanding </a:t>
            </a:r>
            <a:r>
              <a:rPr sz="1800" b="1" dirty="0">
                <a:solidFill>
                  <a:srgbClr val="0000FF"/>
                </a:solidFill>
                <a:latin typeface="Times New Roman" pitchFamily="18" charset="0"/>
                <a:cs typeface="Times New Roman" pitchFamily="18" charset="0"/>
              </a:rPr>
              <a:t>of </a:t>
            </a:r>
            <a:r>
              <a:rPr sz="1800" b="1" spc="-395" dirty="0">
                <a:solidFill>
                  <a:srgbClr val="0000FF"/>
                </a:solidFill>
                <a:latin typeface="Times New Roman" pitchFamily="18" charset="0"/>
                <a:cs typeface="Times New Roman" pitchFamily="18" charset="0"/>
              </a:rPr>
              <a:t> </a:t>
            </a:r>
            <a:r>
              <a:rPr sz="1800" b="1" dirty="0">
                <a:solidFill>
                  <a:srgbClr val="0000FF"/>
                </a:solidFill>
                <a:latin typeface="Times New Roman" pitchFamily="18" charset="0"/>
                <a:cs typeface="Times New Roman" pitchFamily="18" charset="0"/>
              </a:rPr>
              <a:t>the</a:t>
            </a:r>
            <a:r>
              <a:rPr sz="1800" b="1" spc="-10" dirty="0">
                <a:solidFill>
                  <a:srgbClr val="0000FF"/>
                </a:solidFill>
                <a:latin typeface="Times New Roman" pitchFamily="18" charset="0"/>
                <a:cs typeface="Times New Roman" pitchFamily="18" charset="0"/>
              </a:rPr>
              <a:t> </a:t>
            </a:r>
            <a:r>
              <a:rPr sz="1800" b="1" spc="-5" dirty="0">
                <a:solidFill>
                  <a:srgbClr val="0000FF"/>
                </a:solidFill>
                <a:latin typeface="Times New Roman" pitchFamily="18" charset="0"/>
                <a:cs typeface="Times New Roman" pitchFamily="18" charset="0"/>
              </a:rPr>
              <a:t>limitations.</a:t>
            </a:r>
            <a:endParaRPr sz="1800">
              <a:solidFill>
                <a:srgbClr val="0000FF"/>
              </a:solidFill>
              <a:latin typeface="Times New Roman" pitchFamily="18" charset="0"/>
              <a:cs typeface="Times New Roman" pitchFamily="18" charset="0"/>
            </a:endParaRPr>
          </a:p>
        </p:txBody>
      </p:sp>
      <p:grpSp>
        <p:nvGrpSpPr>
          <p:cNvPr id="20" name="object 41"/>
          <p:cNvGrpSpPr/>
          <p:nvPr/>
        </p:nvGrpSpPr>
        <p:grpSpPr>
          <a:xfrm>
            <a:off x="450850" y="5527040"/>
            <a:ext cx="887730" cy="949960"/>
            <a:chOff x="450850" y="5251450"/>
            <a:chExt cx="887730" cy="949960"/>
          </a:xfrm>
        </p:grpSpPr>
        <p:sp>
          <p:nvSpPr>
            <p:cNvPr id="42" name="object 42"/>
            <p:cNvSpPr/>
            <p:nvPr/>
          </p:nvSpPr>
          <p:spPr>
            <a:xfrm>
              <a:off x="457200" y="5257800"/>
              <a:ext cx="875030" cy="937260"/>
            </a:xfrm>
            <a:custGeom>
              <a:avLst/>
              <a:gdLst/>
              <a:ahLst/>
              <a:cxnLst/>
              <a:rect l="l" t="t" r="r" b="b"/>
              <a:pathLst>
                <a:path w="875030" h="937260">
                  <a:moveTo>
                    <a:pt x="874776" y="0"/>
                  </a:moveTo>
                  <a:lnTo>
                    <a:pt x="437388" y="437388"/>
                  </a:lnTo>
                  <a:lnTo>
                    <a:pt x="0" y="0"/>
                  </a:lnTo>
                  <a:lnTo>
                    <a:pt x="0" y="499872"/>
                  </a:lnTo>
                  <a:lnTo>
                    <a:pt x="437388" y="937260"/>
                  </a:lnTo>
                  <a:lnTo>
                    <a:pt x="874776" y="499872"/>
                  </a:lnTo>
                  <a:lnTo>
                    <a:pt x="874776" y="0"/>
                  </a:lnTo>
                  <a:close/>
                </a:path>
              </a:pathLst>
            </a:custGeom>
            <a:solidFill>
              <a:srgbClr val="5B9BD4"/>
            </a:solidFill>
          </p:spPr>
          <p:txBody>
            <a:bodyPr wrap="square" lIns="0" tIns="0" rIns="0" bIns="0" rtlCol="0"/>
            <a:lstStyle/>
            <a:p>
              <a:endParaRPr/>
            </a:p>
          </p:txBody>
        </p:sp>
        <p:sp>
          <p:nvSpPr>
            <p:cNvPr id="43" name="object 43"/>
            <p:cNvSpPr/>
            <p:nvPr/>
          </p:nvSpPr>
          <p:spPr>
            <a:xfrm>
              <a:off x="457200" y="5257800"/>
              <a:ext cx="875030" cy="937260"/>
            </a:xfrm>
            <a:custGeom>
              <a:avLst/>
              <a:gdLst/>
              <a:ahLst/>
              <a:cxnLst/>
              <a:rect l="l" t="t" r="r" b="b"/>
              <a:pathLst>
                <a:path w="875030" h="937260">
                  <a:moveTo>
                    <a:pt x="874776" y="0"/>
                  </a:moveTo>
                  <a:lnTo>
                    <a:pt x="874776" y="499872"/>
                  </a:lnTo>
                  <a:lnTo>
                    <a:pt x="437388" y="937260"/>
                  </a:lnTo>
                  <a:lnTo>
                    <a:pt x="0" y="499872"/>
                  </a:lnTo>
                  <a:lnTo>
                    <a:pt x="0" y="0"/>
                  </a:lnTo>
                  <a:lnTo>
                    <a:pt x="437388" y="437388"/>
                  </a:lnTo>
                  <a:lnTo>
                    <a:pt x="874776" y="0"/>
                  </a:lnTo>
                  <a:close/>
                </a:path>
              </a:pathLst>
            </a:custGeom>
            <a:ln w="12700">
              <a:solidFill>
                <a:srgbClr val="5B9BD4"/>
              </a:solidFill>
            </a:ln>
          </p:spPr>
          <p:txBody>
            <a:bodyPr wrap="square" lIns="0" tIns="0" rIns="0" bIns="0" rtlCol="0"/>
            <a:lstStyle/>
            <a:p>
              <a:endParaRPr/>
            </a:p>
          </p:txBody>
        </p:sp>
      </p:grpSp>
      <p:sp>
        <p:nvSpPr>
          <p:cNvPr id="44" name="object 44"/>
          <p:cNvSpPr txBox="1"/>
          <p:nvPr/>
        </p:nvSpPr>
        <p:spPr>
          <a:xfrm>
            <a:off x="838200" y="5943600"/>
            <a:ext cx="381000" cy="304571"/>
          </a:xfrm>
          <a:prstGeom prst="rect">
            <a:avLst/>
          </a:prstGeom>
        </p:spPr>
        <p:txBody>
          <a:bodyPr vert="horz" wrap="square" lIns="0" tIns="12065" rIns="0" bIns="0" rtlCol="0">
            <a:spAutoFit/>
          </a:bodyPr>
          <a:lstStyle/>
          <a:p>
            <a:pPr marL="12700">
              <a:lnSpc>
                <a:spcPct val="100000"/>
              </a:lnSpc>
              <a:spcBef>
                <a:spcPts val="95"/>
              </a:spcBef>
            </a:pPr>
            <a:r>
              <a:rPr lang="en-US" sz="1900" dirty="0">
                <a:solidFill>
                  <a:schemeClr val="bg1"/>
                </a:solidFill>
                <a:latin typeface="Times New Roman"/>
                <a:cs typeface="Times New Roman"/>
              </a:rPr>
              <a:t>6</a:t>
            </a:r>
            <a:endParaRPr sz="1900">
              <a:solidFill>
                <a:schemeClr val="bg1"/>
              </a:solidFill>
              <a:latin typeface="Times New Roman"/>
              <a:cs typeface="Times New Roman"/>
            </a:endParaRPr>
          </a:p>
        </p:txBody>
      </p:sp>
      <p:sp>
        <p:nvSpPr>
          <p:cNvPr id="45" name="object 45"/>
          <p:cNvSpPr/>
          <p:nvPr/>
        </p:nvSpPr>
        <p:spPr>
          <a:xfrm>
            <a:off x="1331975" y="5562600"/>
            <a:ext cx="10453370" cy="762000"/>
          </a:xfrm>
          <a:custGeom>
            <a:avLst/>
            <a:gdLst/>
            <a:ahLst/>
            <a:cxnLst/>
            <a:rect l="l" t="t" r="r" b="b"/>
            <a:pathLst>
              <a:path w="10453370" h="608329">
                <a:moveTo>
                  <a:pt x="10453116" y="101346"/>
                </a:moveTo>
                <a:lnTo>
                  <a:pt x="10453116" y="506717"/>
                </a:lnTo>
                <a:lnTo>
                  <a:pt x="10445156" y="546171"/>
                </a:lnTo>
                <a:lnTo>
                  <a:pt x="10423445" y="578389"/>
                </a:lnTo>
                <a:lnTo>
                  <a:pt x="10391233" y="600111"/>
                </a:lnTo>
                <a:lnTo>
                  <a:pt x="10351770" y="608076"/>
                </a:lnTo>
                <a:lnTo>
                  <a:pt x="0" y="608076"/>
                </a:lnTo>
                <a:lnTo>
                  <a:pt x="0" y="0"/>
                </a:lnTo>
                <a:lnTo>
                  <a:pt x="10351770" y="0"/>
                </a:lnTo>
                <a:lnTo>
                  <a:pt x="10391233" y="7959"/>
                </a:lnTo>
                <a:lnTo>
                  <a:pt x="10423445" y="29670"/>
                </a:lnTo>
                <a:lnTo>
                  <a:pt x="10445156" y="61882"/>
                </a:lnTo>
                <a:lnTo>
                  <a:pt x="10453116" y="101346"/>
                </a:lnTo>
                <a:close/>
              </a:path>
            </a:pathLst>
          </a:custGeom>
          <a:ln w="12700">
            <a:solidFill>
              <a:srgbClr val="5B9BD4"/>
            </a:solidFill>
          </a:ln>
        </p:spPr>
        <p:txBody>
          <a:bodyPr wrap="square" lIns="0" tIns="0" rIns="0" bIns="0" rtlCol="0"/>
          <a:lstStyle/>
          <a:p>
            <a:endParaRPr/>
          </a:p>
        </p:txBody>
      </p:sp>
      <p:sp>
        <p:nvSpPr>
          <p:cNvPr id="46" name="object 46"/>
          <p:cNvSpPr txBox="1"/>
          <p:nvPr/>
        </p:nvSpPr>
        <p:spPr>
          <a:xfrm>
            <a:off x="1371600" y="5511557"/>
            <a:ext cx="10363200" cy="813043"/>
          </a:xfrm>
          <a:prstGeom prst="rect">
            <a:avLst/>
          </a:prstGeom>
        </p:spPr>
        <p:txBody>
          <a:bodyPr vert="horz" wrap="square" lIns="0" tIns="43180" rIns="0" bIns="0" rtlCol="0">
            <a:spAutoFit/>
          </a:bodyPr>
          <a:lstStyle/>
          <a:p>
            <a:pPr marL="184785" marR="5080" indent="-172720" algn="just">
              <a:lnSpc>
                <a:spcPts val="1950"/>
              </a:lnSpc>
              <a:spcBef>
                <a:spcPts val="340"/>
              </a:spcBef>
              <a:buFont typeface="Calibri"/>
              <a:buChar char="•"/>
              <a:tabLst>
                <a:tab pos="185420" algn="l"/>
              </a:tabLst>
            </a:pPr>
            <a:r>
              <a:rPr sz="1800" b="1" spc="-5" dirty="0">
                <a:solidFill>
                  <a:srgbClr val="660033"/>
                </a:solidFill>
                <a:latin typeface="Times New Roman" pitchFamily="18" charset="0"/>
                <a:cs typeface="Times New Roman" pitchFamily="18" charset="0"/>
              </a:rPr>
              <a:t>The engineer </a:t>
            </a:r>
            <a:r>
              <a:rPr sz="1800" b="1" dirty="0">
                <a:solidFill>
                  <a:srgbClr val="660033"/>
                </a:solidFill>
                <a:latin typeface="Times New Roman" pitchFamily="18" charset="0"/>
                <a:cs typeface="Times New Roman" pitchFamily="18" charset="0"/>
              </a:rPr>
              <a:t>and </a:t>
            </a:r>
            <a:r>
              <a:rPr sz="1800" b="1" spc="-5" dirty="0">
                <a:solidFill>
                  <a:srgbClr val="660033"/>
                </a:solidFill>
                <a:latin typeface="Times New Roman" pitchFamily="18" charset="0"/>
                <a:cs typeface="Times New Roman" pitchFamily="18" charset="0"/>
              </a:rPr>
              <a:t>society </a:t>
            </a:r>
            <a:r>
              <a:rPr sz="1800" b="1" dirty="0">
                <a:solidFill>
                  <a:srgbClr val="660033"/>
                </a:solidFill>
                <a:latin typeface="Times New Roman" pitchFamily="18" charset="0"/>
                <a:cs typeface="Times New Roman" pitchFamily="18" charset="0"/>
              </a:rPr>
              <a:t>– Apply </a:t>
            </a:r>
            <a:r>
              <a:rPr sz="1800" b="1" spc="-5" dirty="0">
                <a:solidFill>
                  <a:srgbClr val="660033"/>
                </a:solidFill>
                <a:latin typeface="Times New Roman" pitchFamily="18" charset="0"/>
                <a:cs typeface="Times New Roman" pitchFamily="18" charset="0"/>
              </a:rPr>
              <a:t>reasoning informed by </a:t>
            </a:r>
            <a:r>
              <a:rPr sz="1800" b="1" dirty="0">
                <a:solidFill>
                  <a:srgbClr val="660033"/>
                </a:solidFill>
                <a:latin typeface="Times New Roman" pitchFamily="18" charset="0"/>
                <a:cs typeface="Times New Roman" pitchFamily="18" charset="0"/>
              </a:rPr>
              <a:t>the </a:t>
            </a:r>
            <a:r>
              <a:rPr sz="1800" b="1" spc="-10" dirty="0">
                <a:solidFill>
                  <a:srgbClr val="660033"/>
                </a:solidFill>
                <a:latin typeface="Times New Roman" pitchFamily="18" charset="0"/>
                <a:cs typeface="Times New Roman" pitchFamily="18" charset="0"/>
              </a:rPr>
              <a:t>contextual knowledge to </a:t>
            </a:r>
            <a:r>
              <a:rPr sz="1800" b="1" dirty="0">
                <a:solidFill>
                  <a:srgbClr val="660033"/>
                </a:solidFill>
                <a:latin typeface="Times New Roman" pitchFamily="18" charset="0"/>
                <a:cs typeface="Times New Roman" pitchFamily="18" charset="0"/>
              </a:rPr>
              <a:t>assess </a:t>
            </a:r>
            <a:r>
              <a:rPr sz="1800" b="1" spc="-5" dirty="0">
                <a:solidFill>
                  <a:srgbClr val="660033"/>
                </a:solidFill>
                <a:latin typeface="Times New Roman" pitchFamily="18" charset="0"/>
                <a:cs typeface="Times New Roman" pitchFamily="18" charset="0"/>
              </a:rPr>
              <a:t>societal, </a:t>
            </a:r>
            <a:r>
              <a:rPr sz="1800" b="1" dirty="0">
                <a:solidFill>
                  <a:srgbClr val="660033"/>
                </a:solidFill>
                <a:latin typeface="Times New Roman" pitchFamily="18" charset="0"/>
                <a:cs typeface="Times New Roman" pitchFamily="18" charset="0"/>
              </a:rPr>
              <a:t> health, </a:t>
            </a:r>
            <a:r>
              <a:rPr sz="1800" b="1" spc="-30" dirty="0">
                <a:solidFill>
                  <a:srgbClr val="660033"/>
                </a:solidFill>
                <a:latin typeface="Times New Roman" pitchFamily="18" charset="0"/>
                <a:cs typeface="Times New Roman" pitchFamily="18" charset="0"/>
              </a:rPr>
              <a:t>safety, </a:t>
            </a:r>
            <a:r>
              <a:rPr sz="1800" b="1" spc="-10" dirty="0">
                <a:solidFill>
                  <a:srgbClr val="660033"/>
                </a:solidFill>
                <a:latin typeface="Times New Roman" pitchFamily="18" charset="0"/>
                <a:cs typeface="Times New Roman" pitchFamily="18" charset="0"/>
              </a:rPr>
              <a:t>legal </a:t>
            </a:r>
            <a:r>
              <a:rPr sz="1800" b="1" dirty="0">
                <a:solidFill>
                  <a:srgbClr val="660033"/>
                </a:solidFill>
                <a:latin typeface="Times New Roman" pitchFamily="18" charset="0"/>
                <a:cs typeface="Times New Roman" pitchFamily="18" charset="0"/>
              </a:rPr>
              <a:t>and </a:t>
            </a:r>
            <a:r>
              <a:rPr sz="1800" b="1" spc="-5" dirty="0">
                <a:solidFill>
                  <a:srgbClr val="660033"/>
                </a:solidFill>
                <a:latin typeface="Times New Roman" pitchFamily="18" charset="0"/>
                <a:cs typeface="Times New Roman" pitchFamily="18" charset="0"/>
              </a:rPr>
              <a:t>cultural issues </a:t>
            </a:r>
            <a:r>
              <a:rPr sz="1800" b="1" dirty="0">
                <a:solidFill>
                  <a:srgbClr val="660033"/>
                </a:solidFill>
                <a:latin typeface="Times New Roman" pitchFamily="18" charset="0"/>
                <a:cs typeface="Times New Roman" pitchFamily="18" charset="0"/>
              </a:rPr>
              <a:t>and the </a:t>
            </a:r>
            <a:r>
              <a:rPr sz="1800" b="1" spc="-5" dirty="0">
                <a:solidFill>
                  <a:srgbClr val="660033"/>
                </a:solidFill>
                <a:latin typeface="Times New Roman" pitchFamily="18" charset="0"/>
                <a:cs typeface="Times New Roman" pitchFamily="18" charset="0"/>
              </a:rPr>
              <a:t>consequent </a:t>
            </a:r>
            <a:r>
              <a:rPr sz="1800" b="1" spc="-10" dirty="0">
                <a:solidFill>
                  <a:srgbClr val="660033"/>
                </a:solidFill>
                <a:latin typeface="Times New Roman" pitchFamily="18" charset="0"/>
                <a:cs typeface="Times New Roman" pitchFamily="18" charset="0"/>
              </a:rPr>
              <a:t>responsibilities </a:t>
            </a:r>
            <a:r>
              <a:rPr sz="1800" b="1" spc="-15" dirty="0">
                <a:solidFill>
                  <a:srgbClr val="660033"/>
                </a:solidFill>
                <a:latin typeface="Times New Roman" pitchFamily="18" charset="0"/>
                <a:cs typeface="Times New Roman" pitchFamily="18" charset="0"/>
              </a:rPr>
              <a:t>relevant </a:t>
            </a:r>
            <a:r>
              <a:rPr sz="1800" b="1" spc="-10" dirty="0">
                <a:solidFill>
                  <a:srgbClr val="660033"/>
                </a:solidFill>
                <a:latin typeface="Times New Roman" pitchFamily="18" charset="0"/>
                <a:cs typeface="Times New Roman" pitchFamily="18" charset="0"/>
              </a:rPr>
              <a:t>to </a:t>
            </a:r>
            <a:r>
              <a:rPr sz="1800" b="1" dirty="0">
                <a:solidFill>
                  <a:srgbClr val="660033"/>
                </a:solidFill>
                <a:latin typeface="Times New Roman" pitchFamily="18" charset="0"/>
                <a:cs typeface="Times New Roman" pitchFamily="18" charset="0"/>
              </a:rPr>
              <a:t>the </a:t>
            </a:r>
            <a:r>
              <a:rPr sz="1800" b="1" spc="-10" dirty="0">
                <a:solidFill>
                  <a:srgbClr val="660033"/>
                </a:solidFill>
                <a:latin typeface="Times New Roman" pitchFamily="18" charset="0"/>
                <a:cs typeface="Times New Roman" pitchFamily="18" charset="0"/>
              </a:rPr>
              <a:t>professional </a:t>
            </a:r>
            <a:r>
              <a:rPr sz="1800" b="1" spc="-395" dirty="0">
                <a:solidFill>
                  <a:srgbClr val="660033"/>
                </a:solidFill>
                <a:latin typeface="Times New Roman" pitchFamily="18" charset="0"/>
                <a:cs typeface="Times New Roman" pitchFamily="18" charset="0"/>
              </a:rPr>
              <a:t> </a:t>
            </a:r>
            <a:r>
              <a:rPr sz="1800" b="1" spc="-10">
                <a:solidFill>
                  <a:srgbClr val="660033"/>
                </a:solidFill>
                <a:latin typeface="Times New Roman" pitchFamily="18" charset="0"/>
                <a:cs typeface="Times New Roman" pitchFamily="18" charset="0"/>
              </a:rPr>
              <a:t>engineering</a:t>
            </a:r>
            <a:r>
              <a:rPr sz="1800" b="1" spc="-30">
                <a:solidFill>
                  <a:srgbClr val="660033"/>
                </a:solidFill>
                <a:latin typeface="Times New Roman" pitchFamily="18" charset="0"/>
                <a:cs typeface="Times New Roman" pitchFamily="18" charset="0"/>
              </a:rPr>
              <a:t> </a:t>
            </a:r>
            <a:r>
              <a:rPr sz="1800" b="1" spc="-5">
                <a:solidFill>
                  <a:srgbClr val="660033"/>
                </a:solidFill>
                <a:latin typeface="Times New Roman" pitchFamily="18" charset="0"/>
                <a:cs typeface="Times New Roman" pitchFamily="18" charset="0"/>
              </a:rPr>
              <a:t>practice</a:t>
            </a:r>
            <a:r>
              <a:rPr lang="en-US" sz="1800" b="1" spc="-5" dirty="0">
                <a:solidFill>
                  <a:srgbClr val="660033"/>
                </a:solidFill>
                <a:latin typeface="Times New Roman" pitchFamily="18" charset="0"/>
                <a:cs typeface="Times New Roman" pitchFamily="18" charset="0"/>
              </a:rPr>
              <a:t>.</a:t>
            </a:r>
            <a:endParaRPr sz="1800">
              <a:solidFill>
                <a:srgbClr val="660033"/>
              </a:solidFill>
              <a:latin typeface="Times New Roman" pitchFamily="18" charset="0"/>
              <a:cs typeface="Times New Roman" pitchFamily="18" charset="0"/>
            </a:endParaRPr>
          </a:p>
        </p:txBody>
      </p:sp>
      <p:pic>
        <p:nvPicPr>
          <p:cNvPr id="47" name="object 47"/>
          <p:cNvPicPr/>
          <p:nvPr/>
        </p:nvPicPr>
        <p:blipFill>
          <a:blip r:embed="rId6" cstate="print"/>
          <a:stretch>
            <a:fillRect/>
          </a:stretch>
        </p:blipFill>
        <p:spPr>
          <a:xfrm>
            <a:off x="11263883" y="0"/>
            <a:ext cx="688848" cy="711708"/>
          </a:xfrm>
          <a:prstGeom prst="rect">
            <a:avLst/>
          </a:prstGeom>
        </p:spPr>
      </p:pic>
      <p:sp>
        <p:nvSpPr>
          <p:cNvPr id="49" name="object 14"/>
          <p:cNvSpPr txBox="1"/>
          <p:nvPr/>
        </p:nvSpPr>
        <p:spPr>
          <a:xfrm>
            <a:off x="844550" y="2438400"/>
            <a:ext cx="146050" cy="304571"/>
          </a:xfrm>
          <a:prstGeom prst="rect">
            <a:avLst/>
          </a:prstGeom>
        </p:spPr>
        <p:txBody>
          <a:bodyPr vert="horz" wrap="square" lIns="0" tIns="12065" rIns="0" bIns="0" rtlCol="0">
            <a:spAutoFit/>
          </a:bodyPr>
          <a:lstStyle/>
          <a:p>
            <a:pPr marL="12700">
              <a:lnSpc>
                <a:spcPct val="100000"/>
              </a:lnSpc>
              <a:spcBef>
                <a:spcPts val="95"/>
              </a:spcBef>
            </a:pPr>
            <a:r>
              <a:rPr lang="en-US" sz="1900" b="1" spc="-5" dirty="0">
                <a:solidFill>
                  <a:srgbClr val="FFFFFF"/>
                </a:solidFill>
                <a:latin typeface="Times New Roman"/>
                <a:cs typeface="Times New Roman"/>
              </a:rPr>
              <a:t>2</a:t>
            </a:r>
            <a:endParaRPr sz="1900">
              <a:latin typeface="Times New Roman"/>
              <a:cs typeface="Times New Roman"/>
            </a:endParaRPr>
          </a:p>
        </p:txBody>
      </p:sp>
      <p:sp>
        <p:nvSpPr>
          <p:cNvPr id="51" name="object 7"/>
          <p:cNvSpPr txBox="1"/>
          <p:nvPr/>
        </p:nvSpPr>
        <p:spPr>
          <a:xfrm>
            <a:off x="9535795" y="6584310"/>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914400"/>
            <a:chOff x="0" y="0"/>
            <a:chExt cx="12192000" cy="669036"/>
          </a:xfrm>
        </p:grpSpPr>
        <p:pic>
          <p:nvPicPr>
            <p:cNvPr id="3" name="object 3"/>
            <p:cNvPicPr/>
            <p:nvPr/>
          </p:nvPicPr>
          <p:blipFill>
            <a:blip r:embed="rId3" cstate="print"/>
            <a:stretch>
              <a:fillRect/>
            </a:stretch>
          </p:blipFill>
          <p:spPr>
            <a:xfrm>
              <a:off x="0" y="0"/>
              <a:ext cx="12191999" cy="498348"/>
            </a:xfrm>
            <a:prstGeom prst="rect">
              <a:avLst/>
            </a:prstGeom>
          </p:spPr>
        </p:pic>
        <p:pic>
          <p:nvPicPr>
            <p:cNvPr id="4" name="object 4"/>
            <p:cNvPicPr/>
            <p:nvPr/>
          </p:nvPicPr>
          <p:blipFill>
            <a:blip r:embed="rId4" cstate="print"/>
            <a:stretch>
              <a:fillRect/>
            </a:stretch>
          </p:blipFill>
          <p:spPr>
            <a:xfrm>
              <a:off x="3817620" y="0"/>
              <a:ext cx="4573524" cy="669036"/>
            </a:xfrm>
            <a:prstGeom prst="rect">
              <a:avLst/>
            </a:prstGeom>
          </p:spPr>
        </p:pic>
        <p:pic>
          <p:nvPicPr>
            <p:cNvPr id="5" name="object 5"/>
            <p:cNvPicPr/>
            <p:nvPr/>
          </p:nvPicPr>
          <p:blipFill>
            <a:blip r:embed="rId5" cstate="print">
              <a:lum bright="70000" contrast="-70000"/>
            </a:blip>
            <a:stretch>
              <a:fillRect/>
            </a:stretch>
          </p:blipFill>
          <p:spPr>
            <a:xfrm>
              <a:off x="0" y="0"/>
              <a:ext cx="12192000" cy="425196"/>
            </a:xfrm>
            <a:prstGeom prst="rect">
              <a:avLst/>
            </a:prstGeom>
          </p:spPr>
        </p:pic>
      </p:grpSp>
      <p:grpSp>
        <p:nvGrpSpPr>
          <p:cNvPr id="6" name="object 9"/>
          <p:cNvGrpSpPr/>
          <p:nvPr/>
        </p:nvGrpSpPr>
        <p:grpSpPr>
          <a:xfrm>
            <a:off x="338074" y="1087120"/>
            <a:ext cx="907415" cy="970280"/>
            <a:chOff x="338074" y="973582"/>
            <a:chExt cx="907415" cy="970280"/>
          </a:xfrm>
        </p:grpSpPr>
        <p:sp>
          <p:nvSpPr>
            <p:cNvPr id="10" name="object 10"/>
            <p:cNvSpPr/>
            <p:nvPr/>
          </p:nvSpPr>
          <p:spPr>
            <a:xfrm>
              <a:off x="344424" y="979932"/>
              <a:ext cx="894715" cy="957580"/>
            </a:xfrm>
            <a:custGeom>
              <a:avLst/>
              <a:gdLst/>
              <a:ahLst/>
              <a:cxnLst/>
              <a:rect l="l" t="t" r="r" b="b"/>
              <a:pathLst>
                <a:path w="894715" h="957580">
                  <a:moveTo>
                    <a:pt x="894588" y="0"/>
                  </a:moveTo>
                  <a:lnTo>
                    <a:pt x="447294" y="447293"/>
                  </a:lnTo>
                  <a:lnTo>
                    <a:pt x="0" y="0"/>
                  </a:lnTo>
                  <a:lnTo>
                    <a:pt x="0" y="509777"/>
                  </a:lnTo>
                  <a:lnTo>
                    <a:pt x="447294" y="957071"/>
                  </a:lnTo>
                  <a:lnTo>
                    <a:pt x="894588" y="509777"/>
                  </a:lnTo>
                  <a:lnTo>
                    <a:pt x="894588" y="0"/>
                  </a:lnTo>
                  <a:close/>
                </a:path>
              </a:pathLst>
            </a:custGeom>
            <a:solidFill>
              <a:srgbClr val="5B9BD4"/>
            </a:solidFill>
          </p:spPr>
          <p:txBody>
            <a:bodyPr wrap="square" lIns="0" tIns="0" rIns="0" bIns="0" rtlCol="0"/>
            <a:lstStyle/>
            <a:p>
              <a:endParaRPr/>
            </a:p>
          </p:txBody>
        </p:sp>
        <p:sp>
          <p:nvSpPr>
            <p:cNvPr id="11" name="object 11"/>
            <p:cNvSpPr/>
            <p:nvPr/>
          </p:nvSpPr>
          <p:spPr>
            <a:xfrm>
              <a:off x="344424" y="979932"/>
              <a:ext cx="894715" cy="957580"/>
            </a:xfrm>
            <a:custGeom>
              <a:avLst/>
              <a:gdLst/>
              <a:ahLst/>
              <a:cxnLst/>
              <a:rect l="l" t="t" r="r" b="b"/>
              <a:pathLst>
                <a:path w="894715" h="957580">
                  <a:moveTo>
                    <a:pt x="894588" y="0"/>
                  </a:moveTo>
                  <a:lnTo>
                    <a:pt x="894588" y="509777"/>
                  </a:lnTo>
                  <a:lnTo>
                    <a:pt x="447294" y="957071"/>
                  </a:lnTo>
                  <a:lnTo>
                    <a:pt x="0" y="509777"/>
                  </a:lnTo>
                  <a:lnTo>
                    <a:pt x="0" y="0"/>
                  </a:lnTo>
                  <a:lnTo>
                    <a:pt x="447294" y="447293"/>
                  </a:lnTo>
                  <a:lnTo>
                    <a:pt x="894588" y="0"/>
                  </a:lnTo>
                  <a:close/>
                </a:path>
              </a:pathLst>
            </a:custGeom>
            <a:ln w="12700">
              <a:solidFill>
                <a:srgbClr val="5B9BD4"/>
              </a:solidFill>
            </a:ln>
          </p:spPr>
          <p:txBody>
            <a:bodyPr wrap="square" lIns="0" tIns="0" rIns="0" bIns="0" rtlCol="0"/>
            <a:lstStyle/>
            <a:p>
              <a:endParaRPr/>
            </a:p>
          </p:txBody>
        </p:sp>
      </p:grpSp>
      <p:sp>
        <p:nvSpPr>
          <p:cNvPr id="12" name="object 12"/>
          <p:cNvSpPr txBox="1"/>
          <p:nvPr/>
        </p:nvSpPr>
        <p:spPr>
          <a:xfrm>
            <a:off x="718210" y="1437640"/>
            <a:ext cx="146050" cy="304571"/>
          </a:xfrm>
          <a:prstGeom prst="rect">
            <a:avLst/>
          </a:prstGeom>
        </p:spPr>
        <p:txBody>
          <a:bodyPr vert="horz" wrap="square" lIns="0" tIns="12065" rIns="0" bIns="0" rtlCol="0">
            <a:spAutoFit/>
          </a:bodyPr>
          <a:lstStyle/>
          <a:p>
            <a:pPr marL="12700">
              <a:lnSpc>
                <a:spcPct val="100000"/>
              </a:lnSpc>
              <a:spcBef>
                <a:spcPts val="95"/>
              </a:spcBef>
            </a:pPr>
            <a:r>
              <a:rPr lang="en-US" sz="1900" b="1" spc="-5" dirty="0">
                <a:solidFill>
                  <a:srgbClr val="FFFFFF"/>
                </a:solidFill>
                <a:latin typeface="Times New Roman"/>
                <a:cs typeface="Times New Roman"/>
              </a:rPr>
              <a:t>7</a:t>
            </a:r>
            <a:endParaRPr sz="1900">
              <a:latin typeface="Times New Roman"/>
              <a:cs typeface="Times New Roman"/>
            </a:endParaRPr>
          </a:p>
        </p:txBody>
      </p:sp>
      <p:grpSp>
        <p:nvGrpSpPr>
          <p:cNvPr id="7" name="object 13"/>
          <p:cNvGrpSpPr/>
          <p:nvPr/>
        </p:nvGrpSpPr>
        <p:grpSpPr>
          <a:xfrm>
            <a:off x="1191513" y="1058545"/>
            <a:ext cx="10702290" cy="922655"/>
            <a:chOff x="1191513" y="964438"/>
            <a:chExt cx="10702290" cy="922655"/>
          </a:xfrm>
        </p:grpSpPr>
        <p:sp>
          <p:nvSpPr>
            <p:cNvPr id="14" name="object 14"/>
            <p:cNvSpPr/>
            <p:nvPr/>
          </p:nvSpPr>
          <p:spPr>
            <a:xfrm>
              <a:off x="1197863" y="970788"/>
              <a:ext cx="10689590" cy="909955"/>
            </a:xfrm>
            <a:custGeom>
              <a:avLst/>
              <a:gdLst/>
              <a:ahLst/>
              <a:cxnLst/>
              <a:rect l="l" t="t" r="r" b="b"/>
              <a:pathLst>
                <a:path w="10689590" h="909955">
                  <a:moveTo>
                    <a:pt x="10537698" y="0"/>
                  </a:moveTo>
                  <a:lnTo>
                    <a:pt x="0" y="0"/>
                  </a:lnTo>
                  <a:lnTo>
                    <a:pt x="0" y="909827"/>
                  </a:lnTo>
                  <a:lnTo>
                    <a:pt x="10537698" y="909827"/>
                  </a:lnTo>
                  <a:lnTo>
                    <a:pt x="10585606" y="902092"/>
                  </a:lnTo>
                  <a:lnTo>
                    <a:pt x="10627229" y="880555"/>
                  </a:lnTo>
                  <a:lnTo>
                    <a:pt x="10660063" y="847721"/>
                  </a:lnTo>
                  <a:lnTo>
                    <a:pt x="10681600" y="806098"/>
                  </a:lnTo>
                  <a:lnTo>
                    <a:pt x="10689336" y="758189"/>
                  </a:lnTo>
                  <a:lnTo>
                    <a:pt x="10689336" y="151637"/>
                  </a:lnTo>
                  <a:lnTo>
                    <a:pt x="10681600" y="103729"/>
                  </a:lnTo>
                  <a:lnTo>
                    <a:pt x="10660063" y="62106"/>
                  </a:lnTo>
                  <a:lnTo>
                    <a:pt x="10627229" y="29272"/>
                  </a:lnTo>
                  <a:lnTo>
                    <a:pt x="10585606" y="7735"/>
                  </a:lnTo>
                  <a:lnTo>
                    <a:pt x="10537698" y="0"/>
                  </a:lnTo>
                  <a:close/>
                </a:path>
              </a:pathLst>
            </a:custGeom>
            <a:solidFill>
              <a:srgbClr val="FFFFFF">
                <a:alpha val="90194"/>
              </a:srgbClr>
            </a:solidFill>
          </p:spPr>
          <p:txBody>
            <a:bodyPr wrap="square" lIns="0" tIns="0" rIns="0" bIns="0" rtlCol="0"/>
            <a:lstStyle/>
            <a:p>
              <a:endParaRPr/>
            </a:p>
          </p:txBody>
        </p:sp>
        <p:sp>
          <p:nvSpPr>
            <p:cNvPr id="15" name="object 15"/>
            <p:cNvSpPr/>
            <p:nvPr/>
          </p:nvSpPr>
          <p:spPr>
            <a:xfrm>
              <a:off x="1197863" y="970788"/>
              <a:ext cx="10689590" cy="909955"/>
            </a:xfrm>
            <a:custGeom>
              <a:avLst/>
              <a:gdLst/>
              <a:ahLst/>
              <a:cxnLst/>
              <a:rect l="l" t="t" r="r" b="b"/>
              <a:pathLst>
                <a:path w="10689590" h="909955">
                  <a:moveTo>
                    <a:pt x="10689336" y="151637"/>
                  </a:moveTo>
                  <a:lnTo>
                    <a:pt x="10689336" y="758189"/>
                  </a:lnTo>
                  <a:lnTo>
                    <a:pt x="10681600" y="806098"/>
                  </a:lnTo>
                  <a:lnTo>
                    <a:pt x="10660063" y="847721"/>
                  </a:lnTo>
                  <a:lnTo>
                    <a:pt x="10627229" y="880555"/>
                  </a:lnTo>
                  <a:lnTo>
                    <a:pt x="10585606" y="902092"/>
                  </a:lnTo>
                  <a:lnTo>
                    <a:pt x="10537698" y="909827"/>
                  </a:lnTo>
                  <a:lnTo>
                    <a:pt x="0" y="909827"/>
                  </a:lnTo>
                  <a:lnTo>
                    <a:pt x="0" y="0"/>
                  </a:lnTo>
                  <a:lnTo>
                    <a:pt x="10537698" y="0"/>
                  </a:lnTo>
                  <a:lnTo>
                    <a:pt x="10585606" y="7735"/>
                  </a:lnTo>
                  <a:lnTo>
                    <a:pt x="10627229" y="29272"/>
                  </a:lnTo>
                  <a:lnTo>
                    <a:pt x="10660063" y="62106"/>
                  </a:lnTo>
                  <a:lnTo>
                    <a:pt x="10681600" y="103729"/>
                  </a:lnTo>
                  <a:lnTo>
                    <a:pt x="10689336" y="151637"/>
                  </a:lnTo>
                  <a:close/>
                </a:path>
              </a:pathLst>
            </a:custGeom>
            <a:ln w="12700">
              <a:solidFill>
                <a:srgbClr val="5B9BD4"/>
              </a:solidFill>
            </a:ln>
          </p:spPr>
          <p:txBody>
            <a:bodyPr wrap="square" lIns="0" tIns="0" rIns="0" bIns="0" rtlCol="0"/>
            <a:lstStyle/>
            <a:p>
              <a:endParaRPr/>
            </a:p>
          </p:txBody>
        </p:sp>
      </p:grpSp>
      <p:sp>
        <p:nvSpPr>
          <p:cNvPr id="16" name="object 16"/>
          <p:cNvSpPr txBox="1"/>
          <p:nvPr/>
        </p:nvSpPr>
        <p:spPr>
          <a:xfrm>
            <a:off x="1299210" y="1162558"/>
            <a:ext cx="10462895" cy="775212"/>
          </a:xfrm>
          <a:prstGeom prst="rect">
            <a:avLst/>
          </a:prstGeom>
        </p:spPr>
        <p:txBody>
          <a:bodyPr vert="horz" wrap="square" lIns="0" tIns="43815" rIns="0" bIns="0" rtlCol="0">
            <a:spAutoFit/>
          </a:bodyPr>
          <a:lstStyle/>
          <a:p>
            <a:pPr marL="184785" marR="5080" indent="-172720" algn="just">
              <a:lnSpc>
                <a:spcPts val="1939"/>
              </a:lnSpc>
              <a:spcBef>
                <a:spcPts val="345"/>
              </a:spcBef>
              <a:buFont typeface="Calibri"/>
              <a:buChar char="•"/>
              <a:tabLst>
                <a:tab pos="185420" algn="l"/>
              </a:tabLst>
            </a:pPr>
            <a:r>
              <a:rPr sz="1800" b="1" spc="-10" dirty="0">
                <a:solidFill>
                  <a:srgbClr val="0000FF"/>
                </a:solidFill>
                <a:latin typeface="Times New Roman" pitchFamily="18" charset="0"/>
                <a:cs typeface="Times New Roman" pitchFamily="18" charset="0"/>
              </a:rPr>
              <a:t>Environment </a:t>
            </a:r>
            <a:r>
              <a:rPr sz="1800" b="1" dirty="0">
                <a:solidFill>
                  <a:srgbClr val="0000FF"/>
                </a:solidFill>
                <a:latin typeface="Times New Roman" pitchFamily="18" charset="0"/>
                <a:cs typeface="Times New Roman" pitchFamily="18" charset="0"/>
              </a:rPr>
              <a:t>and </a:t>
            </a:r>
            <a:r>
              <a:rPr sz="1800" b="1" spc="-5" dirty="0">
                <a:solidFill>
                  <a:srgbClr val="0000FF"/>
                </a:solidFill>
                <a:latin typeface="Times New Roman" pitchFamily="18" charset="0"/>
                <a:cs typeface="Times New Roman" pitchFamily="18" charset="0"/>
              </a:rPr>
              <a:t>Sustainability </a:t>
            </a:r>
            <a:r>
              <a:rPr sz="1800" b="1" dirty="0">
                <a:solidFill>
                  <a:srgbClr val="0000FF"/>
                </a:solidFill>
                <a:latin typeface="Times New Roman" pitchFamily="18" charset="0"/>
                <a:cs typeface="Times New Roman" pitchFamily="18" charset="0"/>
              </a:rPr>
              <a:t>– </a:t>
            </a:r>
            <a:r>
              <a:rPr sz="1800" b="1" spc="-10" dirty="0">
                <a:solidFill>
                  <a:srgbClr val="0000FF"/>
                </a:solidFill>
                <a:latin typeface="Times New Roman" pitchFamily="18" charset="0"/>
                <a:cs typeface="Times New Roman" pitchFamily="18" charset="0"/>
              </a:rPr>
              <a:t>Understand </a:t>
            </a:r>
            <a:r>
              <a:rPr sz="1800" b="1" dirty="0">
                <a:solidFill>
                  <a:srgbClr val="0000FF"/>
                </a:solidFill>
                <a:latin typeface="Times New Roman" pitchFamily="18" charset="0"/>
                <a:cs typeface="Times New Roman" pitchFamily="18" charset="0"/>
              </a:rPr>
              <a:t>the impact of the </a:t>
            </a:r>
            <a:r>
              <a:rPr sz="1800" b="1" spc="-10" dirty="0">
                <a:solidFill>
                  <a:srgbClr val="0000FF"/>
                </a:solidFill>
                <a:latin typeface="Times New Roman" pitchFamily="18" charset="0"/>
                <a:cs typeface="Times New Roman" pitchFamily="18" charset="0"/>
              </a:rPr>
              <a:t>professional engineering </a:t>
            </a:r>
            <a:r>
              <a:rPr sz="1800" b="1" spc="-5" dirty="0">
                <a:solidFill>
                  <a:srgbClr val="0000FF"/>
                </a:solidFill>
                <a:latin typeface="Times New Roman" pitchFamily="18" charset="0"/>
                <a:cs typeface="Times New Roman" pitchFamily="18" charset="0"/>
              </a:rPr>
              <a:t>solutions </a:t>
            </a:r>
            <a:r>
              <a:rPr sz="1800" b="1" dirty="0">
                <a:solidFill>
                  <a:srgbClr val="0000FF"/>
                </a:solidFill>
                <a:latin typeface="Times New Roman" pitchFamily="18" charset="0"/>
                <a:cs typeface="Times New Roman" pitchFamily="18" charset="0"/>
              </a:rPr>
              <a:t>in </a:t>
            </a:r>
            <a:r>
              <a:rPr sz="1800" b="1" spc="-10" dirty="0">
                <a:solidFill>
                  <a:srgbClr val="0000FF"/>
                </a:solidFill>
                <a:latin typeface="Times New Roman" pitchFamily="18" charset="0"/>
                <a:cs typeface="Times New Roman" pitchFamily="18" charset="0"/>
              </a:rPr>
              <a:t>societal </a:t>
            </a:r>
            <a:r>
              <a:rPr sz="1800" b="1" spc="-395" dirty="0">
                <a:solidFill>
                  <a:srgbClr val="0000FF"/>
                </a:solidFill>
                <a:latin typeface="Times New Roman" pitchFamily="18" charset="0"/>
                <a:cs typeface="Times New Roman" pitchFamily="18" charset="0"/>
              </a:rPr>
              <a:t> </a:t>
            </a:r>
            <a:r>
              <a:rPr sz="1800" b="1" dirty="0">
                <a:solidFill>
                  <a:srgbClr val="0000FF"/>
                </a:solidFill>
                <a:latin typeface="Times New Roman" pitchFamily="18" charset="0"/>
                <a:cs typeface="Times New Roman" pitchFamily="18" charset="0"/>
              </a:rPr>
              <a:t>and</a:t>
            </a:r>
            <a:r>
              <a:rPr sz="1800" b="1" spc="-5" dirty="0">
                <a:solidFill>
                  <a:srgbClr val="0000FF"/>
                </a:solidFill>
                <a:latin typeface="Times New Roman" pitchFamily="18" charset="0"/>
                <a:cs typeface="Times New Roman" pitchFamily="18" charset="0"/>
              </a:rPr>
              <a:t> </a:t>
            </a:r>
            <a:r>
              <a:rPr sz="1800" b="1" spc="-10" dirty="0">
                <a:solidFill>
                  <a:srgbClr val="0000FF"/>
                </a:solidFill>
                <a:latin typeface="Times New Roman" pitchFamily="18" charset="0"/>
                <a:cs typeface="Times New Roman" pitchFamily="18" charset="0"/>
              </a:rPr>
              <a:t>environmental</a:t>
            </a:r>
            <a:r>
              <a:rPr sz="1800" b="1" spc="-30" dirty="0">
                <a:solidFill>
                  <a:srgbClr val="0000FF"/>
                </a:solidFill>
                <a:latin typeface="Times New Roman" pitchFamily="18" charset="0"/>
                <a:cs typeface="Times New Roman" pitchFamily="18" charset="0"/>
              </a:rPr>
              <a:t> </a:t>
            </a:r>
            <a:r>
              <a:rPr sz="1800" b="1" spc="-10" dirty="0">
                <a:solidFill>
                  <a:srgbClr val="0000FF"/>
                </a:solidFill>
                <a:latin typeface="Times New Roman" pitchFamily="18" charset="0"/>
                <a:cs typeface="Times New Roman" pitchFamily="18" charset="0"/>
              </a:rPr>
              <a:t>contexts,</a:t>
            </a:r>
            <a:r>
              <a:rPr sz="1800" b="1" spc="5" dirty="0">
                <a:solidFill>
                  <a:srgbClr val="0000FF"/>
                </a:solidFill>
                <a:latin typeface="Times New Roman" pitchFamily="18" charset="0"/>
                <a:cs typeface="Times New Roman" pitchFamily="18" charset="0"/>
              </a:rPr>
              <a:t> </a:t>
            </a:r>
            <a:r>
              <a:rPr sz="1800" b="1" dirty="0">
                <a:solidFill>
                  <a:srgbClr val="0000FF"/>
                </a:solidFill>
                <a:latin typeface="Times New Roman" pitchFamily="18" charset="0"/>
                <a:cs typeface="Times New Roman" pitchFamily="18" charset="0"/>
              </a:rPr>
              <a:t>and </a:t>
            </a:r>
            <a:r>
              <a:rPr sz="1800" b="1" spc="-15" dirty="0">
                <a:solidFill>
                  <a:srgbClr val="0000FF"/>
                </a:solidFill>
                <a:latin typeface="Times New Roman" pitchFamily="18" charset="0"/>
                <a:cs typeface="Times New Roman" pitchFamily="18" charset="0"/>
              </a:rPr>
              <a:t>demonstrate</a:t>
            </a:r>
            <a:r>
              <a:rPr sz="1800" b="1" spc="-25" dirty="0">
                <a:solidFill>
                  <a:srgbClr val="0000FF"/>
                </a:solidFill>
                <a:latin typeface="Times New Roman" pitchFamily="18" charset="0"/>
                <a:cs typeface="Times New Roman" pitchFamily="18" charset="0"/>
              </a:rPr>
              <a:t> </a:t>
            </a:r>
            <a:r>
              <a:rPr sz="1800" b="1" dirty="0">
                <a:solidFill>
                  <a:srgbClr val="0000FF"/>
                </a:solidFill>
                <a:latin typeface="Times New Roman" pitchFamily="18" charset="0"/>
                <a:cs typeface="Times New Roman" pitchFamily="18" charset="0"/>
              </a:rPr>
              <a:t>the </a:t>
            </a:r>
            <a:r>
              <a:rPr sz="1800" b="1" spc="-5" dirty="0">
                <a:solidFill>
                  <a:srgbClr val="0000FF"/>
                </a:solidFill>
                <a:latin typeface="Times New Roman" pitchFamily="18" charset="0"/>
                <a:cs typeface="Times New Roman" pitchFamily="18" charset="0"/>
              </a:rPr>
              <a:t>knowledge</a:t>
            </a:r>
            <a:r>
              <a:rPr sz="1800" b="1" spc="-35" dirty="0">
                <a:solidFill>
                  <a:srgbClr val="0000FF"/>
                </a:solidFill>
                <a:latin typeface="Times New Roman" pitchFamily="18" charset="0"/>
                <a:cs typeface="Times New Roman" pitchFamily="18" charset="0"/>
              </a:rPr>
              <a:t> </a:t>
            </a:r>
            <a:r>
              <a:rPr sz="1800" b="1" spc="-30" dirty="0">
                <a:solidFill>
                  <a:srgbClr val="0000FF"/>
                </a:solidFill>
                <a:latin typeface="Times New Roman" pitchFamily="18" charset="0"/>
                <a:cs typeface="Times New Roman" pitchFamily="18" charset="0"/>
              </a:rPr>
              <a:t>of,</a:t>
            </a:r>
            <a:r>
              <a:rPr sz="1800" b="1" dirty="0">
                <a:solidFill>
                  <a:srgbClr val="0000FF"/>
                </a:solidFill>
                <a:latin typeface="Times New Roman" pitchFamily="18" charset="0"/>
                <a:cs typeface="Times New Roman" pitchFamily="18" charset="0"/>
              </a:rPr>
              <a:t> and need</a:t>
            </a:r>
            <a:r>
              <a:rPr sz="1800" b="1" spc="5" dirty="0">
                <a:solidFill>
                  <a:srgbClr val="0000FF"/>
                </a:solidFill>
                <a:latin typeface="Times New Roman" pitchFamily="18" charset="0"/>
                <a:cs typeface="Times New Roman" pitchFamily="18" charset="0"/>
              </a:rPr>
              <a:t> </a:t>
            </a:r>
            <a:r>
              <a:rPr sz="1800" b="1" spc="-15" dirty="0">
                <a:solidFill>
                  <a:srgbClr val="0000FF"/>
                </a:solidFill>
                <a:latin typeface="Times New Roman" pitchFamily="18" charset="0"/>
                <a:cs typeface="Times New Roman" pitchFamily="18" charset="0"/>
              </a:rPr>
              <a:t>for</a:t>
            </a:r>
            <a:r>
              <a:rPr sz="1800" b="1" spc="-30" dirty="0">
                <a:solidFill>
                  <a:srgbClr val="0000FF"/>
                </a:solidFill>
                <a:latin typeface="Times New Roman" pitchFamily="18" charset="0"/>
                <a:cs typeface="Times New Roman" pitchFamily="18" charset="0"/>
              </a:rPr>
              <a:t> </a:t>
            </a:r>
            <a:r>
              <a:rPr sz="1800" b="1" spc="-5">
                <a:solidFill>
                  <a:srgbClr val="0000FF"/>
                </a:solidFill>
                <a:latin typeface="Times New Roman" pitchFamily="18" charset="0"/>
                <a:cs typeface="Times New Roman" pitchFamily="18" charset="0"/>
              </a:rPr>
              <a:t>sustainable</a:t>
            </a:r>
            <a:r>
              <a:rPr sz="1800" b="1" spc="-35">
                <a:solidFill>
                  <a:srgbClr val="0000FF"/>
                </a:solidFill>
                <a:latin typeface="Times New Roman" pitchFamily="18" charset="0"/>
                <a:cs typeface="Times New Roman" pitchFamily="18" charset="0"/>
              </a:rPr>
              <a:t> </a:t>
            </a:r>
            <a:r>
              <a:rPr sz="1800" b="1" spc="-5">
                <a:solidFill>
                  <a:srgbClr val="0000FF"/>
                </a:solidFill>
                <a:latin typeface="Times New Roman" pitchFamily="18" charset="0"/>
                <a:cs typeface="Times New Roman" pitchFamily="18" charset="0"/>
              </a:rPr>
              <a:t>development</a:t>
            </a:r>
            <a:r>
              <a:rPr lang="en-US" sz="1800" b="1" spc="-5" dirty="0">
                <a:solidFill>
                  <a:srgbClr val="0000FF"/>
                </a:solidFill>
                <a:latin typeface="Times New Roman" pitchFamily="18" charset="0"/>
                <a:cs typeface="Times New Roman" pitchFamily="18" charset="0"/>
              </a:rPr>
              <a:t>.</a:t>
            </a:r>
            <a:endParaRPr sz="1800">
              <a:solidFill>
                <a:srgbClr val="0000FF"/>
              </a:solidFill>
              <a:latin typeface="Times New Roman" pitchFamily="18" charset="0"/>
              <a:cs typeface="Times New Roman" pitchFamily="18" charset="0"/>
            </a:endParaRPr>
          </a:p>
        </p:txBody>
      </p:sp>
      <p:grpSp>
        <p:nvGrpSpPr>
          <p:cNvPr id="8" name="object 17"/>
          <p:cNvGrpSpPr/>
          <p:nvPr/>
        </p:nvGrpSpPr>
        <p:grpSpPr>
          <a:xfrm>
            <a:off x="318261" y="2077720"/>
            <a:ext cx="906144" cy="970280"/>
            <a:chOff x="318261" y="1988566"/>
            <a:chExt cx="906144" cy="970280"/>
          </a:xfrm>
        </p:grpSpPr>
        <p:sp>
          <p:nvSpPr>
            <p:cNvPr id="18" name="object 18"/>
            <p:cNvSpPr/>
            <p:nvPr/>
          </p:nvSpPr>
          <p:spPr>
            <a:xfrm>
              <a:off x="324611" y="1994916"/>
              <a:ext cx="893444" cy="957580"/>
            </a:xfrm>
            <a:custGeom>
              <a:avLst/>
              <a:gdLst/>
              <a:ahLst/>
              <a:cxnLst/>
              <a:rect l="l" t="t" r="r" b="b"/>
              <a:pathLst>
                <a:path w="893444" h="957580">
                  <a:moveTo>
                    <a:pt x="893063" y="0"/>
                  </a:moveTo>
                  <a:lnTo>
                    <a:pt x="446531" y="446532"/>
                  </a:lnTo>
                  <a:lnTo>
                    <a:pt x="0" y="0"/>
                  </a:lnTo>
                  <a:lnTo>
                    <a:pt x="0" y="510539"/>
                  </a:lnTo>
                  <a:lnTo>
                    <a:pt x="446531" y="957072"/>
                  </a:lnTo>
                  <a:lnTo>
                    <a:pt x="893063" y="510539"/>
                  </a:lnTo>
                  <a:lnTo>
                    <a:pt x="893063" y="0"/>
                  </a:lnTo>
                  <a:close/>
                </a:path>
              </a:pathLst>
            </a:custGeom>
            <a:solidFill>
              <a:srgbClr val="5B9BD4"/>
            </a:solidFill>
          </p:spPr>
          <p:txBody>
            <a:bodyPr wrap="square" lIns="0" tIns="0" rIns="0" bIns="0" rtlCol="0"/>
            <a:lstStyle/>
            <a:p>
              <a:endParaRPr/>
            </a:p>
          </p:txBody>
        </p:sp>
        <p:sp>
          <p:nvSpPr>
            <p:cNvPr id="19" name="object 19"/>
            <p:cNvSpPr/>
            <p:nvPr/>
          </p:nvSpPr>
          <p:spPr>
            <a:xfrm>
              <a:off x="324611" y="1994916"/>
              <a:ext cx="893444" cy="957580"/>
            </a:xfrm>
            <a:custGeom>
              <a:avLst/>
              <a:gdLst/>
              <a:ahLst/>
              <a:cxnLst/>
              <a:rect l="l" t="t" r="r" b="b"/>
              <a:pathLst>
                <a:path w="893444" h="957580">
                  <a:moveTo>
                    <a:pt x="893063" y="0"/>
                  </a:moveTo>
                  <a:lnTo>
                    <a:pt x="893063" y="510539"/>
                  </a:lnTo>
                  <a:lnTo>
                    <a:pt x="446531" y="957072"/>
                  </a:lnTo>
                  <a:lnTo>
                    <a:pt x="0" y="510539"/>
                  </a:lnTo>
                  <a:lnTo>
                    <a:pt x="0" y="0"/>
                  </a:lnTo>
                  <a:lnTo>
                    <a:pt x="446531" y="446532"/>
                  </a:lnTo>
                  <a:lnTo>
                    <a:pt x="893063" y="0"/>
                  </a:lnTo>
                  <a:close/>
                </a:path>
              </a:pathLst>
            </a:custGeom>
            <a:ln w="12700">
              <a:solidFill>
                <a:srgbClr val="5B9BD4"/>
              </a:solidFill>
            </a:ln>
          </p:spPr>
          <p:txBody>
            <a:bodyPr wrap="square" lIns="0" tIns="0" rIns="0" bIns="0" rtlCol="0"/>
            <a:lstStyle/>
            <a:p>
              <a:endParaRPr/>
            </a:p>
          </p:txBody>
        </p:sp>
      </p:grpSp>
      <p:sp>
        <p:nvSpPr>
          <p:cNvPr id="20" name="object 20"/>
          <p:cNvSpPr txBox="1"/>
          <p:nvPr/>
        </p:nvSpPr>
        <p:spPr>
          <a:xfrm>
            <a:off x="691997" y="2428240"/>
            <a:ext cx="159385" cy="304571"/>
          </a:xfrm>
          <a:prstGeom prst="rect">
            <a:avLst/>
          </a:prstGeom>
        </p:spPr>
        <p:txBody>
          <a:bodyPr vert="horz" wrap="square" lIns="0" tIns="12065" rIns="0" bIns="0" rtlCol="0">
            <a:spAutoFit/>
          </a:bodyPr>
          <a:lstStyle/>
          <a:p>
            <a:pPr marL="12700">
              <a:lnSpc>
                <a:spcPct val="100000"/>
              </a:lnSpc>
              <a:spcBef>
                <a:spcPts val="95"/>
              </a:spcBef>
            </a:pPr>
            <a:r>
              <a:rPr lang="en-US" sz="1900" b="1" spc="-5" dirty="0">
                <a:solidFill>
                  <a:srgbClr val="FFFFFF"/>
                </a:solidFill>
                <a:latin typeface="Times New Roman"/>
                <a:cs typeface="Times New Roman"/>
              </a:rPr>
              <a:t>8</a:t>
            </a:r>
            <a:endParaRPr sz="1900">
              <a:latin typeface="Times New Roman"/>
              <a:cs typeface="Times New Roman"/>
            </a:endParaRPr>
          </a:p>
        </p:txBody>
      </p:sp>
      <p:grpSp>
        <p:nvGrpSpPr>
          <p:cNvPr id="9" name="object 21"/>
          <p:cNvGrpSpPr/>
          <p:nvPr/>
        </p:nvGrpSpPr>
        <p:grpSpPr>
          <a:xfrm>
            <a:off x="1191513" y="2051050"/>
            <a:ext cx="10702290" cy="635000"/>
            <a:chOff x="1191513" y="2051050"/>
            <a:chExt cx="10702290" cy="635000"/>
          </a:xfrm>
        </p:grpSpPr>
        <p:sp>
          <p:nvSpPr>
            <p:cNvPr id="22" name="object 22"/>
            <p:cNvSpPr/>
            <p:nvPr/>
          </p:nvSpPr>
          <p:spPr>
            <a:xfrm>
              <a:off x="1197863" y="2057400"/>
              <a:ext cx="10689590" cy="622300"/>
            </a:xfrm>
            <a:custGeom>
              <a:avLst/>
              <a:gdLst/>
              <a:ahLst/>
              <a:cxnLst/>
              <a:rect l="l" t="t" r="r" b="b"/>
              <a:pathLst>
                <a:path w="10689590" h="622300">
                  <a:moveTo>
                    <a:pt x="10585704" y="0"/>
                  </a:moveTo>
                  <a:lnTo>
                    <a:pt x="0" y="0"/>
                  </a:lnTo>
                  <a:lnTo>
                    <a:pt x="0" y="621791"/>
                  </a:lnTo>
                  <a:lnTo>
                    <a:pt x="10585704" y="621791"/>
                  </a:lnTo>
                  <a:lnTo>
                    <a:pt x="10626060" y="613654"/>
                  </a:lnTo>
                  <a:lnTo>
                    <a:pt x="10658998" y="591454"/>
                  </a:lnTo>
                  <a:lnTo>
                    <a:pt x="10681198" y="558516"/>
                  </a:lnTo>
                  <a:lnTo>
                    <a:pt x="10689336" y="518160"/>
                  </a:lnTo>
                  <a:lnTo>
                    <a:pt x="10689336" y="103632"/>
                  </a:lnTo>
                  <a:lnTo>
                    <a:pt x="10681198" y="63275"/>
                  </a:lnTo>
                  <a:lnTo>
                    <a:pt x="10658998" y="30337"/>
                  </a:lnTo>
                  <a:lnTo>
                    <a:pt x="10626060" y="8137"/>
                  </a:lnTo>
                  <a:lnTo>
                    <a:pt x="10585704" y="0"/>
                  </a:lnTo>
                  <a:close/>
                </a:path>
              </a:pathLst>
            </a:custGeom>
            <a:solidFill>
              <a:srgbClr val="FFFFFF">
                <a:alpha val="90194"/>
              </a:srgbClr>
            </a:solidFill>
          </p:spPr>
          <p:txBody>
            <a:bodyPr wrap="square" lIns="0" tIns="0" rIns="0" bIns="0" rtlCol="0"/>
            <a:lstStyle/>
            <a:p>
              <a:endParaRPr/>
            </a:p>
          </p:txBody>
        </p:sp>
        <p:sp>
          <p:nvSpPr>
            <p:cNvPr id="23" name="object 23"/>
            <p:cNvSpPr/>
            <p:nvPr/>
          </p:nvSpPr>
          <p:spPr>
            <a:xfrm>
              <a:off x="1197863" y="2057400"/>
              <a:ext cx="10689590" cy="622300"/>
            </a:xfrm>
            <a:custGeom>
              <a:avLst/>
              <a:gdLst/>
              <a:ahLst/>
              <a:cxnLst/>
              <a:rect l="l" t="t" r="r" b="b"/>
              <a:pathLst>
                <a:path w="10689590" h="622300">
                  <a:moveTo>
                    <a:pt x="10689336" y="103632"/>
                  </a:moveTo>
                  <a:lnTo>
                    <a:pt x="10689336" y="518160"/>
                  </a:lnTo>
                  <a:lnTo>
                    <a:pt x="10681198" y="558516"/>
                  </a:lnTo>
                  <a:lnTo>
                    <a:pt x="10658998" y="591454"/>
                  </a:lnTo>
                  <a:lnTo>
                    <a:pt x="10626060" y="613654"/>
                  </a:lnTo>
                  <a:lnTo>
                    <a:pt x="10585704" y="621791"/>
                  </a:lnTo>
                  <a:lnTo>
                    <a:pt x="0" y="621791"/>
                  </a:lnTo>
                  <a:lnTo>
                    <a:pt x="0" y="0"/>
                  </a:lnTo>
                  <a:lnTo>
                    <a:pt x="10585704" y="0"/>
                  </a:lnTo>
                  <a:lnTo>
                    <a:pt x="10626060" y="8137"/>
                  </a:lnTo>
                  <a:lnTo>
                    <a:pt x="10658998" y="30337"/>
                  </a:lnTo>
                  <a:lnTo>
                    <a:pt x="10681198" y="63275"/>
                  </a:lnTo>
                  <a:lnTo>
                    <a:pt x="10689336" y="103632"/>
                  </a:lnTo>
                  <a:close/>
                </a:path>
              </a:pathLst>
            </a:custGeom>
            <a:ln w="12699">
              <a:solidFill>
                <a:srgbClr val="5B9BD4"/>
              </a:solidFill>
            </a:ln>
          </p:spPr>
          <p:txBody>
            <a:bodyPr wrap="square" lIns="0" tIns="0" rIns="0" bIns="0" rtlCol="0"/>
            <a:lstStyle/>
            <a:p>
              <a:endParaRPr/>
            </a:p>
          </p:txBody>
        </p:sp>
      </p:grpSp>
      <p:sp>
        <p:nvSpPr>
          <p:cNvPr id="24" name="object 24"/>
          <p:cNvSpPr txBox="1"/>
          <p:nvPr/>
        </p:nvSpPr>
        <p:spPr>
          <a:xfrm>
            <a:off x="1299210" y="2046223"/>
            <a:ext cx="9982835" cy="600164"/>
          </a:xfrm>
          <a:prstGeom prst="rect">
            <a:avLst/>
          </a:prstGeom>
        </p:spPr>
        <p:txBody>
          <a:bodyPr vert="horz" wrap="square" lIns="0" tIns="10160" rIns="0" bIns="0" rtlCol="0">
            <a:spAutoFit/>
          </a:bodyPr>
          <a:lstStyle/>
          <a:p>
            <a:pPr marL="185420" marR="5080" indent="-185420" algn="just">
              <a:lnSpc>
                <a:spcPts val="2270"/>
              </a:lnSpc>
              <a:spcBef>
                <a:spcPts val="80"/>
              </a:spcBef>
              <a:buFont typeface="Calibri"/>
              <a:buChar char="•"/>
              <a:tabLst>
                <a:tab pos="185420" algn="l"/>
              </a:tabLst>
            </a:pPr>
            <a:r>
              <a:rPr sz="1800" b="1" spc="-5" dirty="0">
                <a:solidFill>
                  <a:srgbClr val="660033"/>
                </a:solidFill>
                <a:latin typeface="Times New Roman" pitchFamily="18" charset="0"/>
                <a:cs typeface="Times New Roman" pitchFamily="18" charset="0"/>
              </a:rPr>
              <a:t>Ethics </a:t>
            </a:r>
            <a:r>
              <a:rPr sz="1800" b="1" dirty="0">
                <a:solidFill>
                  <a:srgbClr val="660033"/>
                </a:solidFill>
                <a:latin typeface="Times New Roman" pitchFamily="18" charset="0"/>
                <a:cs typeface="Times New Roman" pitchFamily="18" charset="0"/>
              </a:rPr>
              <a:t>– Apply </a:t>
            </a:r>
            <a:r>
              <a:rPr sz="1800" b="1" spc="-5" dirty="0">
                <a:solidFill>
                  <a:srgbClr val="660033"/>
                </a:solidFill>
                <a:latin typeface="Times New Roman" pitchFamily="18" charset="0"/>
                <a:cs typeface="Times New Roman" pitchFamily="18" charset="0"/>
              </a:rPr>
              <a:t>ethical principles </a:t>
            </a:r>
            <a:r>
              <a:rPr sz="1800" b="1" dirty="0">
                <a:solidFill>
                  <a:srgbClr val="660033"/>
                </a:solidFill>
                <a:latin typeface="Times New Roman" pitchFamily="18" charset="0"/>
                <a:cs typeface="Times New Roman" pitchFamily="18" charset="0"/>
              </a:rPr>
              <a:t>and </a:t>
            </a:r>
            <a:r>
              <a:rPr sz="1800" b="1" spc="-5" dirty="0">
                <a:solidFill>
                  <a:srgbClr val="660033"/>
                </a:solidFill>
                <a:latin typeface="Times New Roman" pitchFamily="18" charset="0"/>
                <a:cs typeface="Times New Roman" pitchFamily="18" charset="0"/>
              </a:rPr>
              <a:t>commit </a:t>
            </a:r>
            <a:r>
              <a:rPr sz="1800" b="1" spc="-10" dirty="0">
                <a:solidFill>
                  <a:srgbClr val="660033"/>
                </a:solidFill>
                <a:latin typeface="Times New Roman" pitchFamily="18" charset="0"/>
                <a:cs typeface="Times New Roman" pitchFamily="18" charset="0"/>
              </a:rPr>
              <a:t>to professional </a:t>
            </a:r>
            <a:r>
              <a:rPr sz="1800" b="1" spc="-5" dirty="0">
                <a:solidFill>
                  <a:srgbClr val="660033"/>
                </a:solidFill>
                <a:latin typeface="Times New Roman" pitchFamily="18" charset="0"/>
                <a:cs typeface="Times New Roman" pitchFamily="18" charset="0"/>
              </a:rPr>
              <a:t>ethics </a:t>
            </a:r>
            <a:r>
              <a:rPr sz="1800" b="1" dirty="0">
                <a:solidFill>
                  <a:srgbClr val="660033"/>
                </a:solidFill>
                <a:latin typeface="Times New Roman" pitchFamily="18" charset="0"/>
                <a:cs typeface="Times New Roman" pitchFamily="18" charset="0"/>
              </a:rPr>
              <a:t>and </a:t>
            </a:r>
            <a:r>
              <a:rPr sz="1800" b="1" spc="-10" dirty="0">
                <a:solidFill>
                  <a:srgbClr val="660033"/>
                </a:solidFill>
                <a:latin typeface="Times New Roman" pitchFamily="18" charset="0"/>
                <a:cs typeface="Times New Roman" pitchFamily="18" charset="0"/>
              </a:rPr>
              <a:t>responsibilities </a:t>
            </a:r>
            <a:r>
              <a:rPr sz="1800" b="1" dirty="0">
                <a:solidFill>
                  <a:srgbClr val="660033"/>
                </a:solidFill>
                <a:latin typeface="Times New Roman" pitchFamily="18" charset="0"/>
                <a:cs typeface="Times New Roman" pitchFamily="18" charset="0"/>
              </a:rPr>
              <a:t>and norms of the </a:t>
            </a:r>
            <a:r>
              <a:rPr sz="1800" b="1" spc="-395" dirty="0">
                <a:solidFill>
                  <a:srgbClr val="660033"/>
                </a:solidFill>
                <a:latin typeface="Times New Roman" pitchFamily="18" charset="0"/>
                <a:cs typeface="Times New Roman" pitchFamily="18" charset="0"/>
              </a:rPr>
              <a:t> </a:t>
            </a:r>
            <a:r>
              <a:rPr sz="1800" b="1" spc="-5" dirty="0">
                <a:solidFill>
                  <a:srgbClr val="660033"/>
                </a:solidFill>
                <a:latin typeface="Times New Roman" pitchFamily="18" charset="0"/>
                <a:cs typeface="Times New Roman" pitchFamily="18" charset="0"/>
              </a:rPr>
              <a:t>engineering</a:t>
            </a:r>
            <a:r>
              <a:rPr sz="1800" b="1" spc="-45" dirty="0">
                <a:solidFill>
                  <a:srgbClr val="660033"/>
                </a:solidFill>
                <a:latin typeface="Times New Roman" pitchFamily="18" charset="0"/>
                <a:cs typeface="Times New Roman" pitchFamily="18" charset="0"/>
              </a:rPr>
              <a:t> </a:t>
            </a:r>
            <a:r>
              <a:rPr sz="1800" b="1" spc="-5" dirty="0">
                <a:solidFill>
                  <a:srgbClr val="660033"/>
                </a:solidFill>
                <a:latin typeface="Times New Roman" pitchFamily="18" charset="0"/>
                <a:cs typeface="Times New Roman" pitchFamily="18" charset="0"/>
              </a:rPr>
              <a:t>practice.</a:t>
            </a:r>
            <a:endParaRPr sz="1800">
              <a:solidFill>
                <a:srgbClr val="660033"/>
              </a:solidFill>
              <a:latin typeface="Times New Roman" pitchFamily="18" charset="0"/>
              <a:cs typeface="Times New Roman" pitchFamily="18" charset="0"/>
            </a:endParaRPr>
          </a:p>
        </p:txBody>
      </p:sp>
      <p:grpSp>
        <p:nvGrpSpPr>
          <p:cNvPr id="13" name="object 25"/>
          <p:cNvGrpSpPr/>
          <p:nvPr/>
        </p:nvGrpSpPr>
        <p:grpSpPr>
          <a:xfrm>
            <a:off x="298450" y="2889250"/>
            <a:ext cx="906144" cy="970280"/>
            <a:chOff x="298450" y="2889250"/>
            <a:chExt cx="906144" cy="970280"/>
          </a:xfrm>
        </p:grpSpPr>
        <p:sp>
          <p:nvSpPr>
            <p:cNvPr id="26" name="object 26"/>
            <p:cNvSpPr/>
            <p:nvPr/>
          </p:nvSpPr>
          <p:spPr>
            <a:xfrm>
              <a:off x="304800" y="2895600"/>
              <a:ext cx="893444" cy="957580"/>
            </a:xfrm>
            <a:custGeom>
              <a:avLst/>
              <a:gdLst/>
              <a:ahLst/>
              <a:cxnLst/>
              <a:rect l="l" t="t" r="r" b="b"/>
              <a:pathLst>
                <a:path w="893444" h="957579">
                  <a:moveTo>
                    <a:pt x="893063" y="0"/>
                  </a:moveTo>
                  <a:lnTo>
                    <a:pt x="446531" y="446532"/>
                  </a:lnTo>
                  <a:lnTo>
                    <a:pt x="0" y="0"/>
                  </a:lnTo>
                  <a:lnTo>
                    <a:pt x="0" y="510539"/>
                  </a:lnTo>
                  <a:lnTo>
                    <a:pt x="446531" y="957072"/>
                  </a:lnTo>
                  <a:lnTo>
                    <a:pt x="893063" y="510539"/>
                  </a:lnTo>
                  <a:lnTo>
                    <a:pt x="893063" y="0"/>
                  </a:lnTo>
                  <a:close/>
                </a:path>
              </a:pathLst>
            </a:custGeom>
            <a:solidFill>
              <a:srgbClr val="5B9BD4"/>
            </a:solidFill>
          </p:spPr>
          <p:txBody>
            <a:bodyPr wrap="square" lIns="0" tIns="0" rIns="0" bIns="0" rtlCol="0"/>
            <a:lstStyle/>
            <a:p>
              <a:endParaRPr/>
            </a:p>
          </p:txBody>
        </p:sp>
        <p:sp>
          <p:nvSpPr>
            <p:cNvPr id="27" name="object 27"/>
            <p:cNvSpPr/>
            <p:nvPr/>
          </p:nvSpPr>
          <p:spPr>
            <a:xfrm>
              <a:off x="304800" y="2895600"/>
              <a:ext cx="893444" cy="957580"/>
            </a:xfrm>
            <a:custGeom>
              <a:avLst/>
              <a:gdLst/>
              <a:ahLst/>
              <a:cxnLst/>
              <a:rect l="l" t="t" r="r" b="b"/>
              <a:pathLst>
                <a:path w="893444" h="957579">
                  <a:moveTo>
                    <a:pt x="893063" y="0"/>
                  </a:moveTo>
                  <a:lnTo>
                    <a:pt x="893063" y="510539"/>
                  </a:lnTo>
                  <a:lnTo>
                    <a:pt x="446531" y="957072"/>
                  </a:lnTo>
                  <a:lnTo>
                    <a:pt x="0" y="510539"/>
                  </a:lnTo>
                  <a:lnTo>
                    <a:pt x="0" y="0"/>
                  </a:lnTo>
                  <a:lnTo>
                    <a:pt x="446531" y="446532"/>
                  </a:lnTo>
                  <a:lnTo>
                    <a:pt x="893063" y="0"/>
                  </a:lnTo>
                  <a:close/>
                </a:path>
              </a:pathLst>
            </a:custGeom>
            <a:ln w="12700">
              <a:solidFill>
                <a:srgbClr val="5B9BD4"/>
              </a:solidFill>
            </a:ln>
          </p:spPr>
          <p:txBody>
            <a:bodyPr wrap="square" lIns="0" tIns="0" rIns="0" bIns="0" rtlCol="0"/>
            <a:lstStyle/>
            <a:p>
              <a:endParaRPr/>
            </a:p>
          </p:txBody>
        </p:sp>
      </p:grpSp>
      <p:sp>
        <p:nvSpPr>
          <p:cNvPr id="28" name="object 28"/>
          <p:cNvSpPr txBox="1"/>
          <p:nvPr/>
        </p:nvSpPr>
        <p:spPr>
          <a:xfrm>
            <a:off x="705408" y="3342640"/>
            <a:ext cx="92710" cy="304571"/>
          </a:xfrm>
          <a:prstGeom prst="rect">
            <a:avLst/>
          </a:prstGeom>
        </p:spPr>
        <p:txBody>
          <a:bodyPr vert="horz" wrap="square" lIns="0" tIns="12065" rIns="0" bIns="0" rtlCol="0">
            <a:spAutoFit/>
          </a:bodyPr>
          <a:lstStyle/>
          <a:p>
            <a:pPr marL="12700">
              <a:lnSpc>
                <a:spcPct val="100000"/>
              </a:lnSpc>
              <a:spcBef>
                <a:spcPts val="95"/>
              </a:spcBef>
            </a:pPr>
            <a:r>
              <a:rPr lang="en-US" sz="1900" b="1" spc="-5" dirty="0">
                <a:solidFill>
                  <a:srgbClr val="FFFFFF"/>
                </a:solidFill>
                <a:latin typeface="Times New Roman"/>
                <a:cs typeface="Times New Roman"/>
              </a:rPr>
              <a:t>9</a:t>
            </a:r>
            <a:endParaRPr sz="1900">
              <a:latin typeface="Times New Roman"/>
              <a:cs typeface="Times New Roman"/>
            </a:endParaRPr>
          </a:p>
        </p:txBody>
      </p:sp>
      <p:grpSp>
        <p:nvGrpSpPr>
          <p:cNvPr id="17" name="object 29"/>
          <p:cNvGrpSpPr/>
          <p:nvPr/>
        </p:nvGrpSpPr>
        <p:grpSpPr>
          <a:xfrm>
            <a:off x="1191513" y="2889250"/>
            <a:ext cx="10702290" cy="635000"/>
            <a:chOff x="1191513" y="2889250"/>
            <a:chExt cx="10702290" cy="635000"/>
          </a:xfrm>
        </p:grpSpPr>
        <p:sp>
          <p:nvSpPr>
            <p:cNvPr id="30" name="object 30"/>
            <p:cNvSpPr/>
            <p:nvPr/>
          </p:nvSpPr>
          <p:spPr>
            <a:xfrm>
              <a:off x="1197863" y="2895600"/>
              <a:ext cx="10689590" cy="622300"/>
            </a:xfrm>
            <a:custGeom>
              <a:avLst/>
              <a:gdLst/>
              <a:ahLst/>
              <a:cxnLst/>
              <a:rect l="l" t="t" r="r" b="b"/>
              <a:pathLst>
                <a:path w="10689590" h="622300">
                  <a:moveTo>
                    <a:pt x="10585704" y="0"/>
                  </a:moveTo>
                  <a:lnTo>
                    <a:pt x="0" y="0"/>
                  </a:lnTo>
                  <a:lnTo>
                    <a:pt x="0" y="621791"/>
                  </a:lnTo>
                  <a:lnTo>
                    <a:pt x="10585704" y="621791"/>
                  </a:lnTo>
                  <a:lnTo>
                    <a:pt x="10626060" y="613654"/>
                  </a:lnTo>
                  <a:lnTo>
                    <a:pt x="10658998" y="591454"/>
                  </a:lnTo>
                  <a:lnTo>
                    <a:pt x="10681198" y="558516"/>
                  </a:lnTo>
                  <a:lnTo>
                    <a:pt x="10689336" y="518160"/>
                  </a:lnTo>
                  <a:lnTo>
                    <a:pt x="10689336" y="103632"/>
                  </a:lnTo>
                  <a:lnTo>
                    <a:pt x="10681198" y="63275"/>
                  </a:lnTo>
                  <a:lnTo>
                    <a:pt x="10658998" y="30337"/>
                  </a:lnTo>
                  <a:lnTo>
                    <a:pt x="10626060" y="8137"/>
                  </a:lnTo>
                  <a:lnTo>
                    <a:pt x="10585704" y="0"/>
                  </a:lnTo>
                  <a:close/>
                </a:path>
              </a:pathLst>
            </a:custGeom>
            <a:solidFill>
              <a:srgbClr val="FFFFFF">
                <a:alpha val="90194"/>
              </a:srgbClr>
            </a:solidFill>
          </p:spPr>
          <p:txBody>
            <a:bodyPr wrap="square" lIns="0" tIns="0" rIns="0" bIns="0" rtlCol="0"/>
            <a:lstStyle/>
            <a:p>
              <a:endParaRPr/>
            </a:p>
          </p:txBody>
        </p:sp>
        <p:sp>
          <p:nvSpPr>
            <p:cNvPr id="31" name="object 31"/>
            <p:cNvSpPr/>
            <p:nvPr/>
          </p:nvSpPr>
          <p:spPr>
            <a:xfrm>
              <a:off x="1197863" y="2895600"/>
              <a:ext cx="10689590" cy="622300"/>
            </a:xfrm>
            <a:custGeom>
              <a:avLst/>
              <a:gdLst/>
              <a:ahLst/>
              <a:cxnLst/>
              <a:rect l="l" t="t" r="r" b="b"/>
              <a:pathLst>
                <a:path w="10689590" h="622300">
                  <a:moveTo>
                    <a:pt x="10689336" y="103632"/>
                  </a:moveTo>
                  <a:lnTo>
                    <a:pt x="10689336" y="518160"/>
                  </a:lnTo>
                  <a:lnTo>
                    <a:pt x="10681198" y="558516"/>
                  </a:lnTo>
                  <a:lnTo>
                    <a:pt x="10658998" y="591454"/>
                  </a:lnTo>
                  <a:lnTo>
                    <a:pt x="10626060" y="613654"/>
                  </a:lnTo>
                  <a:lnTo>
                    <a:pt x="10585704" y="621791"/>
                  </a:lnTo>
                  <a:lnTo>
                    <a:pt x="0" y="621791"/>
                  </a:lnTo>
                  <a:lnTo>
                    <a:pt x="0" y="0"/>
                  </a:lnTo>
                  <a:lnTo>
                    <a:pt x="10585704" y="0"/>
                  </a:lnTo>
                  <a:lnTo>
                    <a:pt x="10626060" y="8137"/>
                  </a:lnTo>
                  <a:lnTo>
                    <a:pt x="10658998" y="30337"/>
                  </a:lnTo>
                  <a:lnTo>
                    <a:pt x="10681198" y="63275"/>
                  </a:lnTo>
                  <a:lnTo>
                    <a:pt x="10689336" y="103632"/>
                  </a:lnTo>
                  <a:close/>
                </a:path>
              </a:pathLst>
            </a:custGeom>
            <a:ln w="12699">
              <a:solidFill>
                <a:srgbClr val="5B9BD4"/>
              </a:solidFill>
            </a:ln>
          </p:spPr>
          <p:txBody>
            <a:bodyPr wrap="square" lIns="0" tIns="0" rIns="0" bIns="0" rtlCol="0"/>
            <a:lstStyle/>
            <a:p>
              <a:endParaRPr/>
            </a:p>
          </p:txBody>
        </p:sp>
      </p:grpSp>
      <p:sp>
        <p:nvSpPr>
          <p:cNvPr id="32" name="object 32"/>
          <p:cNvSpPr txBox="1"/>
          <p:nvPr/>
        </p:nvSpPr>
        <p:spPr>
          <a:xfrm>
            <a:off x="1299210" y="2905125"/>
            <a:ext cx="10534650" cy="546735"/>
          </a:xfrm>
          <a:prstGeom prst="rect">
            <a:avLst/>
          </a:prstGeom>
        </p:spPr>
        <p:txBody>
          <a:bodyPr vert="horz" wrap="square" lIns="0" tIns="43815" rIns="0" bIns="0" rtlCol="0">
            <a:spAutoFit/>
          </a:bodyPr>
          <a:lstStyle/>
          <a:p>
            <a:pPr marL="184785" marR="5080" indent="-172720" algn="just">
              <a:lnSpc>
                <a:spcPts val="1939"/>
              </a:lnSpc>
              <a:spcBef>
                <a:spcPts val="345"/>
              </a:spcBef>
              <a:buSzPct val="88888"/>
              <a:buFont typeface="Calibri"/>
              <a:buChar char="•"/>
              <a:tabLst>
                <a:tab pos="231140" algn="l"/>
              </a:tabLst>
            </a:pPr>
            <a:r>
              <a:rPr dirty="0">
                <a:latin typeface="Times New Roman" pitchFamily="18" charset="0"/>
                <a:cs typeface="Times New Roman" pitchFamily="18" charset="0"/>
              </a:rPr>
              <a:t>	</a:t>
            </a:r>
            <a:r>
              <a:rPr sz="1800" b="1" spc="-5" dirty="0">
                <a:solidFill>
                  <a:srgbClr val="0000FF"/>
                </a:solidFill>
                <a:latin typeface="Times New Roman" pitchFamily="18" charset="0"/>
                <a:cs typeface="Times New Roman" pitchFamily="18" charset="0"/>
              </a:rPr>
              <a:t>Individual </a:t>
            </a:r>
            <a:r>
              <a:rPr sz="1800" b="1" dirty="0">
                <a:solidFill>
                  <a:srgbClr val="0000FF"/>
                </a:solidFill>
                <a:latin typeface="Times New Roman" pitchFamily="18" charset="0"/>
                <a:cs typeface="Times New Roman" pitchFamily="18" charset="0"/>
              </a:rPr>
              <a:t>and </a:t>
            </a:r>
            <a:r>
              <a:rPr sz="1800" b="1" spc="-10" dirty="0">
                <a:solidFill>
                  <a:srgbClr val="0000FF"/>
                </a:solidFill>
                <a:latin typeface="Times New Roman" pitchFamily="18" charset="0"/>
                <a:cs typeface="Times New Roman" pitchFamily="18" charset="0"/>
              </a:rPr>
              <a:t>teamwork </a:t>
            </a:r>
            <a:r>
              <a:rPr sz="1800" b="1" dirty="0">
                <a:solidFill>
                  <a:srgbClr val="0000FF"/>
                </a:solidFill>
                <a:latin typeface="Times New Roman" pitchFamily="18" charset="0"/>
                <a:cs typeface="Times New Roman" pitchFamily="18" charset="0"/>
              </a:rPr>
              <a:t>– Function </a:t>
            </a:r>
            <a:r>
              <a:rPr sz="1800" b="1" spc="-10" dirty="0">
                <a:solidFill>
                  <a:srgbClr val="0000FF"/>
                </a:solidFill>
                <a:latin typeface="Times New Roman" pitchFamily="18" charset="0"/>
                <a:cs typeface="Times New Roman" pitchFamily="18" charset="0"/>
              </a:rPr>
              <a:t>effectively </a:t>
            </a:r>
            <a:r>
              <a:rPr sz="1800" b="1" dirty="0">
                <a:solidFill>
                  <a:srgbClr val="0000FF"/>
                </a:solidFill>
                <a:latin typeface="Times New Roman" pitchFamily="18" charset="0"/>
                <a:cs typeface="Times New Roman" pitchFamily="18" charset="0"/>
              </a:rPr>
              <a:t>as an </a:t>
            </a:r>
            <a:r>
              <a:rPr sz="1800" b="1" spc="-5" dirty="0">
                <a:solidFill>
                  <a:srgbClr val="0000FF"/>
                </a:solidFill>
                <a:latin typeface="Times New Roman" pitchFamily="18" charset="0"/>
                <a:cs typeface="Times New Roman" pitchFamily="18" charset="0"/>
              </a:rPr>
              <a:t>individual, </a:t>
            </a:r>
            <a:r>
              <a:rPr sz="1800" b="1" dirty="0">
                <a:solidFill>
                  <a:srgbClr val="0000FF"/>
                </a:solidFill>
                <a:latin typeface="Times New Roman" pitchFamily="18" charset="0"/>
                <a:cs typeface="Times New Roman" pitchFamily="18" charset="0"/>
              </a:rPr>
              <a:t>and as a member or leader in </a:t>
            </a:r>
            <a:r>
              <a:rPr sz="1800" b="1" spc="-5" dirty="0">
                <a:solidFill>
                  <a:srgbClr val="0000FF"/>
                </a:solidFill>
                <a:latin typeface="Times New Roman" pitchFamily="18" charset="0"/>
                <a:cs typeface="Times New Roman" pitchFamily="18" charset="0"/>
              </a:rPr>
              <a:t>diverse teams, </a:t>
            </a:r>
            <a:r>
              <a:rPr sz="1800" b="1" spc="-395" dirty="0">
                <a:solidFill>
                  <a:srgbClr val="0000FF"/>
                </a:solidFill>
                <a:latin typeface="Times New Roman" pitchFamily="18" charset="0"/>
                <a:cs typeface="Times New Roman" pitchFamily="18" charset="0"/>
              </a:rPr>
              <a:t> </a:t>
            </a:r>
            <a:r>
              <a:rPr sz="1800" b="1" dirty="0">
                <a:solidFill>
                  <a:srgbClr val="0000FF"/>
                </a:solidFill>
                <a:latin typeface="Times New Roman" pitchFamily="18" charset="0"/>
                <a:cs typeface="Times New Roman" pitchFamily="18" charset="0"/>
              </a:rPr>
              <a:t>and</a:t>
            </a:r>
            <a:r>
              <a:rPr sz="1800" b="1" spc="-10" dirty="0">
                <a:solidFill>
                  <a:srgbClr val="0000FF"/>
                </a:solidFill>
                <a:latin typeface="Times New Roman" pitchFamily="18" charset="0"/>
                <a:cs typeface="Times New Roman" pitchFamily="18" charset="0"/>
              </a:rPr>
              <a:t> </a:t>
            </a:r>
            <a:r>
              <a:rPr sz="1800" b="1" dirty="0">
                <a:solidFill>
                  <a:srgbClr val="0000FF"/>
                </a:solidFill>
                <a:latin typeface="Times New Roman" pitchFamily="18" charset="0"/>
                <a:cs typeface="Times New Roman" pitchFamily="18" charset="0"/>
              </a:rPr>
              <a:t>in</a:t>
            </a:r>
            <a:r>
              <a:rPr sz="1800" b="1" spc="-5" dirty="0">
                <a:solidFill>
                  <a:srgbClr val="0000FF"/>
                </a:solidFill>
                <a:latin typeface="Times New Roman" pitchFamily="18" charset="0"/>
                <a:cs typeface="Times New Roman" pitchFamily="18" charset="0"/>
              </a:rPr>
              <a:t> multidisciplinary</a:t>
            </a:r>
            <a:r>
              <a:rPr sz="1800" b="1" spc="-35" dirty="0">
                <a:solidFill>
                  <a:srgbClr val="0000FF"/>
                </a:solidFill>
                <a:latin typeface="Times New Roman" pitchFamily="18" charset="0"/>
                <a:cs typeface="Times New Roman" pitchFamily="18" charset="0"/>
              </a:rPr>
              <a:t> </a:t>
            </a:r>
            <a:r>
              <a:rPr sz="1800" b="1" spc="-5" dirty="0">
                <a:solidFill>
                  <a:srgbClr val="0000FF"/>
                </a:solidFill>
                <a:latin typeface="Times New Roman" pitchFamily="18" charset="0"/>
                <a:cs typeface="Times New Roman" pitchFamily="18" charset="0"/>
              </a:rPr>
              <a:t>settings</a:t>
            </a:r>
            <a:endParaRPr sz="1800">
              <a:solidFill>
                <a:srgbClr val="0000FF"/>
              </a:solidFill>
              <a:latin typeface="Times New Roman" pitchFamily="18" charset="0"/>
              <a:cs typeface="Times New Roman" pitchFamily="18" charset="0"/>
            </a:endParaRPr>
          </a:p>
        </p:txBody>
      </p:sp>
      <p:grpSp>
        <p:nvGrpSpPr>
          <p:cNvPr id="21" name="object 33"/>
          <p:cNvGrpSpPr/>
          <p:nvPr/>
        </p:nvGrpSpPr>
        <p:grpSpPr>
          <a:xfrm>
            <a:off x="298450" y="3684778"/>
            <a:ext cx="906144" cy="970280"/>
            <a:chOff x="298450" y="3684778"/>
            <a:chExt cx="906144" cy="970280"/>
          </a:xfrm>
        </p:grpSpPr>
        <p:sp>
          <p:nvSpPr>
            <p:cNvPr id="34" name="object 34"/>
            <p:cNvSpPr/>
            <p:nvPr/>
          </p:nvSpPr>
          <p:spPr>
            <a:xfrm>
              <a:off x="304800" y="3691128"/>
              <a:ext cx="893444" cy="957580"/>
            </a:xfrm>
            <a:custGeom>
              <a:avLst/>
              <a:gdLst/>
              <a:ahLst/>
              <a:cxnLst/>
              <a:rect l="l" t="t" r="r" b="b"/>
              <a:pathLst>
                <a:path w="893444" h="957579">
                  <a:moveTo>
                    <a:pt x="893063" y="0"/>
                  </a:moveTo>
                  <a:lnTo>
                    <a:pt x="446531" y="446532"/>
                  </a:lnTo>
                  <a:lnTo>
                    <a:pt x="0" y="0"/>
                  </a:lnTo>
                  <a:lnTo>
                    <a:pt x="0" y="510540"/>
                  </a:lnTo>
                  <a:lnTo>
                    <a:pt x="446531" y="957072"/>
                  </a:lnTo>
                  <a:lnTo>
                    <a:pt x="893063" y="510540"/>
                  </a:lnTo>
                  <a:lnTo>
                    <a:pt x="893063" y="0"/>
                  </a:lnTo>
                  <a:close/>
                </a:path>
              </a:pathLst>
            </a:custGeom>
            <a:solidFill>
              <a:srgbClr val="5B9BD4"/>
            </a:solidFill>
          </p:spPr>
          <p:txBody>
            <a:bodyPr wrap="square" lIns="0" tIns="0" rIns="0" bIns="0" rtlCol="0"/>
            <a:lstStyle/>
            <a:p>
              <a:endParaRPr/>
            </a:p>
          </p:txBody>
        </p:sp>
        <p:sp>
          <p:nvSpPr>
            <p:cNvPr id="35" name="object 35"/>
            <p:cNvSpPr/>
            <p:nvPr/>
          </p:nvSpPr>
          <p:spPr>
            <a:xfrm>
              <a:off x="304800" y="3691128"/>
              <a:ext cx="893444" cy="957580"/>
            </a:xfrm>
            <a:custGeom>
              <a:avLst/>
              <a:gdLst/>
              <a:ahLst/>
              <a:cxnLst/>
              <a:rect l="l" t="t" r="r" b="b"/>
              <a:pathLst>
                <a:path w="893444" h="957579">
                  <a:moveTo>
                    <a:pt x="893063" y="0"/>
                  </a:moveTo>
                  <a:lnTo>
                    <a:pt x="893063" y="510540"/>
                  </a:lnTo>
                  <a:lnTo>
                    <a:pt x="446531" y="957072"/>
                  </a:lnTo>
                  <a:lnTo>
                    <a:pt x="0" y="510540"/>
                  </a:lnTo>
                  <a:lnTo>
                    <a:pt x="0" y="0"/>
                  </a:lnTo>
                  <a:lnTo>
                    <a:pt x="446531" y="446532"/>
                  </a:lnTo>
                  <a:lnTo>
                    <a:pt x="893063" y="0"/>
                  </a:lnTo>
                  <a:close/>
                </a:path>
              </a:pathLst>
            </a:custGeom>
            <a:ln w="12700">
              <a:solidFill>
                <a:srgbClr val="5B9BD4"/>
              </a:solidFill>
            </a:ln>
          </p:spPr>
          <p:txBody>
            <a:bodyPr wrap="square" lIns="0" tIns="0" rIns="0" bIns="0" rtlCol="0"/>
            <a:lstStyle/>
            <a:p>
              <a:endParaRPr/>
            </a:p>
          </p:txBody>
        </p:sp>
      </p:grpSp>
      <p:sp>
        <p:nvSpPr>
          <p:cNvPr id="36" name="object 36"/>
          <p:cNvSpPr txBox="1"/>
          <p:nvPr/>
        </p:nvSpPr>
        <p:spPr>
          <a:xfrm>
            <a:off x="609600" y="4114800"/>
            <a:ext cx="292812" cy="304571"/>
          </a:xfrm>
          <a:prstGeom prst="rect">
            <a:avLst/>
          </a:prstGeom>
        </p:spPr>
        <p:txBody>
          <a:bodyPr vert="horz" wrap="square" lIns="0" tIns="12065" rIns="0" bIns="0" rtlCol="0">
            <a:spAutoFit/>
          </a:bodyPr>
          <a:lstStyle/>
          <a:p>
            <a:pPr marL="12700">
              <a:lnSpc>
                <a:spcPct val="100000"/>
              </a:lnSpc>
              <a:spcBef>
                <a:spcPts val="95"/>
              </a:spcBef>
            </a:pPr>
            <a:r>
              <a:rPr lang="en-US" sz="1900" b="1" spc="-5" dirty="0">
                <a:solidFill>
                  <a:srgbClr val="FFFFFF"/>
                </a:solidFill>
                <a:latin typeface="Times New Roman"/>
                <a:cs typeface="Times New Roman"/>
              </a:rPr>
              <a:t>10</a:t>
            </a:r>
            <a:endParaRPr sz="1900">
              <a:latin typeface="Times New Roman"/>
              <a:cs typeface="Times New Roman"/>
            </a:endParaRPr>
          </a:p>
        </p:txBody>
      </p:sp>
      <p:grpSp>
        <p:nvGrpSpPr>
          <p:cNvPr id="25" name="object 37"/>
          <p:cNvGrpSpPr/>
          <p:nvPr/>
        </p:nvGrpSpPr>
        <p:grpSpPr>
          <a:xfrm>
            <a:off x="298450" y="3617721"/>
            <a:ext cx="11595100" cy="1875155"/>
            <a:chOff x="298450" y="3617721"/>
            <a:chExt cx="11595100" cy="1875155"/>
          </a:xfrm>
        </p:grpSpPr>
        <p:sp>
          <p:nvSpPr>
            <p:cNvPr id="38" name="object 38"/>
            <p:cNvSpPr/>
            <p:nvPr/>
          </p:nvSpPr>
          <p:spPr>
            <a:xfrm>
              <a:off x="1197863" y="3624071"/>
              <a:ext cx="10689590" cy="826135"/>
            </a:xfrm>
            <a:custGeom>
              <a:avLst/>
              <a:gdLst/>
              <a:ahLst/>
              <a:cxnLst/>
              <a:rect l="l" t="t" r="r" b="b"/>
              <a:pathLst>
                <a:path w="10689590" h="826135">
                  <a:moveTo>
                    <a:pt x="10689336" y="137667"/>
                  </a:moveTo>
                  <a:lnTo>
                    <a:pt x="10689336" y="688339"/>
                  </a:lnTo>
                  <a:lnTo>
                    <a:pt x="10682321" y="731869"/>
                  </a:lnTo>
                  <a:lnTo>
                    <a:pt x="10662785" y="769662"/>
                  </a:lnTo>
                  <a:lnTo>
                    <a:pt x="10632990" y="799457"/>
                  </a:lnTo>
                  <a:lnTo>
                    <a:pt x="10595197" y="818993"/>
                  </a:lnTo>
                  <a:lnTo>
                    <a:pt x="10551667" y="826007"/>
                  </a:lnTo>
                  <a:lnTo>
                    <a:pt x="0" y="826007"/>
                  </a:lnTo>
                  <a:lnTo>
                    <a:pt x="0" y="0"/>
                  </a:lnTo>
                  <a:lnTo>
                    <a:pt x="10551667" y="0"/>
                  </a:lnTo>
                  <a:lnTo>
                    <a:pt x="10595197" y="7014"/>
                  </a:lnTo>
                  <a:lnTo>
                    <a:pt x="10632990" y="26550"/>
                  </a:lnTo>
                  <a:lnTo>
                    <a:pt x="10662785" y="56345"/>
                  </a:lnTo>
                  <a:lnTo>
                    <a:pt x="10682321" y="94138"/>
                  </a:lnTo>
                  <a:lnTo>
                    <a:pt x="10689336" y="137667"/>
                  </a:lnTo>
                  <a:close/>
                </a:path>
              </a:pathLst>
            </a:custGeom>
            <a:ln w="12699">
              <a:solidFill>
                <a:srgbClr val="5B9BD4"/>
              </a:solidFill>
            </a:ln>
          </p:spPr>
          <p:txBody>
            <a:bodyPr wrap="square" lIns="0" tIns="0" rIns="0" bIns="0" rtlCol="0"/>
            <a:lstStyle/>
            <a:p>
              <a:endParaRPr/>
            </a:p>
          </p:txBody>
        </p:sp>
        <p:sp>
          <p:nvSpPr>
            <p:cNvPr id="39" name="object 39"/>
            <p:cNvSpPr/>
            <p:nvPr/>
          </p:nvSpPr>
          <p:spPr>
            <a:xfrm>
              <a:off x="304800" y="4529327"/>
              <a:ext cx="893444" cy="957580"/>
            </a:xfrm>
            <a:custGeom>
              <a:avLst/>
              <a:gdLst/>
              <a:ahLst/>
              <a:cxnLst/>
              <a:rect l="l" t="t" r="r" b="b"/>
              <a:pathLst>
                <a:path w="893444" h="957579">
                  <a:moveTo>
                    <a:pt x="893063" y="0"/>
                  </a:moveTo>
                  <a:lnTo>
                    <a:pt x="446531" y="446532"/>
                  </a:lnTo>
                  <a:lnTo>
                    <a:pt x="0" y="0"/>
                  </a:lnTo>
                  <a:lnTo>
                    <a:pt x="0" y="510540"/>
                  </a:lnTo>
                  <a:lnTo>
                    <a:pt x="446531" y="957072"/>
                  </a:lnTo>
                  <a:lnTo>
                    <a:pt x="893063" y="510540"/>
                  </a:lnTo>
                  <a:lnTo>
                    <a:pt x="893063" y="0"/>
                  </a:lnTo>
                  <a:close/>
                </a:path>
              </a:pathLst>
            </a:custGeom>
            <a:solidFill>
              <a:srgbClr val="5B9BD4"/>
            </a:solidFill>
          </p:spPr>
          <p:txBody>
            <a:bodyPr wrap="square" lIns="0" tIns="0" rIns="0" bIns="0" rtlCol="0"/>
            <a:lstStyle/>
            <a:p>
              <a:endParaRPr/>
            </a:p>
          </p:txBody>
        </p:sp>
        <p:sp>
          <p:nvSpPr>
            <p:cNvPr id="40" name="object 40"/>
            <p:cNvSpPr/>
            <p:nvPr/>
          </p:nvSpPr>
          <p:spPr>
            <a:xfrm>
              <a:off x="304800" y="4529327"/>
              <a:ext cx="893444" cy="957580"/>
            </a:xfrm>
            <a:custGeom>
              <a:avLst/>
              <a:gdLst/>
              <a:ahLst/>
              <a:cxnLst/>
              <a:rect l="l" t="t" r="r" b="b"/>
              <a:pathLst>
                <a:path w="893444" h="957579">
                  <a:moveTo>
                    <a:pt x="893063" y="0"/>
                  </a:moveTo>
                  <a:lnTo>
                    <a:pt x="893063" y="510540"/>
                  </a:lnTo>
                  <a:lnTo>
                    <a:pt x="446531" y="957072"/>
                  </a:lnTo>
                  <a:lnTo>
                    <a:pt x="0" y="510540"/>
                  </a:lnTo>
                  <a:lnTo>
                    <a:pt x="0" y="0"/>
                  </a:lnTo>
                  <a:lnTo>
                    <a:pt x="446531" y="446532"/>
                  </a:lnTo>
                  <a:lnTo>
                    <a:pt x="893063" y="0"/>
                  </a:lnTo>
                  <a:close/>
                </a:path>
              </a:pathLst>
            </a:custGeom>
            <a:ln w="12700">
              <a:solidFill>
                <a:srgbClr val="5B9BD4"/>
              </a:solidFill>
            </a:ln>
          </p:spPr>
          <p:txBody>
            <a:bodyPr wrap="square" lIns="0" tIns="0" rIns="0" bIns="0" rtlCol="0"/>
            <a:lstStyle/>
            <a:p>
              <a:endParaRPr/>
            </a:p>
          </p:txBody>
        </p:sp>
      </p:grpSp>
      <p:sp>
        <p:nvSpPr>
          <p:cNvPr id="41" name="object 41"/>
          <p:cNvSpPr txBox="1"/>
          <p:nvPr/>
        </p:nvSpPr>
        <p:spPr>
          <a:xfrm>
            <a:off x="609600" y="4942840"/>
            <a:ext cx="244044" cy="304571"/>
          </a:xfrm>
          <a:prstGeom prst="rect">
            <a:avLst/>
          </a:prstGeom>
        </p:spPr>
        <p:txBody>
          <a:bodyPr vert="horz" wrap="square" lIns="0" tIns="12065" rIns="0" bIns="0" rtlCol="0">
            <a:spAutoFit/>
          </a:bodyPr>
          <a:lstStyle/>
          <a:p>
            <a:pPr marL="12700">
              <a:lnSpc>
                <a:spcPct val="100000"/>
              </a:lnSpc>
              <a:spcBef>
                <a:spcPts val="95"/>
              </a:spcBef>
            </a:pPr>
            <a:r>
              <a:rPr lang="en-US" sz="1900" b="1" spc="-5" dirty="0">
                <a:solidFill>
                  <a:srgbClr val="FFFFFF"/>
                </a:solidFill>
                <a:latin typeface="Times New Roman"/>
                <a:cs typeface="Times New Roman"/>
              </a:rPr>
              <a:t>11</a:t>
            </a:r>
            <a:endParaRPr sz="1900">
              <a:latin typeface="Times New Roman"/>
              <a:cs typeface="Times New Roman"/>
            </a:endParaRPr>
          </a:p>
        </p:txBody>
      </p:sp>
      <p:sp>
        <p:nvSpPr>
          <p:cNvPr id="42" name="object 42"/>
          <p:cNvSpPr/>
          <p:nvPr/>
        </p:nvSpPr>
        <p:spPr>
          <a:xfrm>
            <a:off x="1197863" y="4506467"/>
            <a:ext cx="10689590" cy="897890"/>
          </a:xfrm>
          <a:custGeom>
            <a:avLst/>
            <a:gdLst/>
            <a:ahLst/>
            <a:cxnLst/>
            <a:rect l="l" t="t" r="r" b="b"/>
            <a:pathLst>
              <a:path w="10689590" h="897889">
                <a:moveTo>
                  <a:pt x="10689336" y="149605"/>
                </a:moveTo>
                <a:lnTo>
                  <a:pt x="10689336" y="748029"/>
                </a:lnTo>
                <a:lnTo>
                  <a:pt x="10681713" y="795336"/>
                </a:lnTo>
                <a:lnTo>
                  <a:pt x="10660485" y="836407"/>
                </a:lnTo>
                <a:lnTo>
                  <a:pt x="10628107" y="868785"/>
                </a:lnTo>
                <a:lnTo>
                  <a:pt x="10587036" y="890013"/>
                </a:lnTo>
                <a:lnTo>
                  <a:pt x="10539730" y="897635"/>
                </a:lnTo>
                <a:lnTo>
                  <a:pt x="0" y="897635"/>
                </a:lnTo>
                <a:lnTo>
                  <a:pt x="0" y="0"/>
                </a:lnTo>
                <a:lnTo>
                  <a:pt x="10539730" y="0"/>
                </a:lnTo>
                <a:lnTo>
                  <a:pt x="10587036" y="7622"/>
                </a:lnTo>
                <a:lnTo>
                  <a:pt x="10628107" y="28850"/>
                </a:lnTo>
                <a:lnTo>
                  <a:pt x="10660485" y="61228"/>
                </a:lnTo>
                <a:lnTo>
                  <a:pt x="10681713" y="102299"/>
                </a:lnTo>
                <a:lnTo>
                  <a:pt x="10689336" y="149605"/>
                </a:lnTo>
                <a:close/>
              </a:path>
            </a:pathLst>
          </a:custGeom>
          <a:ln w="12700">
            <a:solidFill>
              <a:srgbClr val="5B9BD4"/>
            </a:solidFill>
          </a:ln>
        </p:spPr>
        <p:txBody>
          <a:bodyPr wrap="square" lIns="0" tIns="0" rIns="0" bIns="0" rtlCol="0"/>
          <a:lstStyle/>
          <a:p>
            <a:endParaRPr/>
          </a:p>
        </p:txBody>
      </p:sp>
      <p:sp>
        <p:nvSpPr>
          <p:cNvPr id="43" name="object 43"/>
          <p:cNvSpPr txBox="1"/>
          <p:nvPr/>
        </p:nvSpPr>
        <p:spPr>
          <a:xfrm>
            <a:off x="1299210" y="3581400"/>
            <a:ext cx="10511790" cy="1684731"/>
          </a:xfrm>
          <a:prstGeom prst="rect">
            <a:avLst/>
          </a:prstGeom>
        </p:spPr>
        <p:txBody>
          <a:bodyPr vert="horz" wrap="square" lIns="0" tIns="39370" rIns="0" bIns="0" rtlCol="0">
            <a:spAutoFit/>
          </a:bodyPr>
          <a:lstStyle/>
          <a:p>
            <a:pPr marL="184785" marR="218440" indent="-172720" algn="just">
              <a:lnSpc>
                <a:spcPct val="90300"/>
              </a:lnSpc>
              <a:spcBef>
                <a:spcPts val="310"/>
              </a:spcBef>
              <a:buFont typeface="Calibri"/>
              <a:buChar char="•"/>
              <a:tabLst>
                <a:tab pos="185420" algn="l"/>
              </a:tabLst>
            </a:pPr>
            <a:r>
              <a:rPr sz="1800" b="1" spc="-5" dirty="0">
                <a:solidFill>
                  <a:srgbClr val="660033"/>
                </a:solidFill>
                <a:latin typeface="Times New Roman" pitchFamily="18" charset="0"/>
                <a:cs typeface="Times New Roman" pitchFamily="18" charset="0"/>
              </a:rPr>
              <a:t>Communication </a:t>
            </a:r>
            <a:r>
              <a:rPr sz="1800" b="1" dirty="0">
                <a:solidFill>
                  <a:srgbClr val="660033"/>
                </a:solidFill>
                <a:latin typeface="Times New Roman" pitchFamily="18" charset="0"/>
                <a:cs typeface="Times New Roman" pitchFamily="18" charset="0"/>
              </a:rPr>
              <a:t>– </a:t>
            </a:r>
            <a:r>
              <a:rPr sz="1800" b="1" spc="-10" dirty="0">
                <a:solidFill>
                  <a:srgbClr val="660033"/>
                </a:solidFill>
                <a:latin typeface="Times New Roman" pitchFamily="18" charset="0"/>
                <a:cs typeface="Times New Roman" pitchFamily="18" charset="0"/>
              </a:rPr>
              <a:t>Communicate effectively </a:t>
            </a:r>
            <a:r>
              <a:rPr sz="1800" b="1" dirty="0">
                <a:solidFill>
                  <a:srgbClr val="660033"/>
                </a:solidFill>
                <a:latin typeface="Times New Roman" pitchFamily="18" charset="0"/>
                <a:cs typeface="Times New Roman" pitchFamily="18" charset="0"/>
              </a:rPr>
              <a:t>on </a:t>
            </a:r>
            <a:r>
              <a:rPr sz="1800" b="1" spc="-10" dirty="0">
                <a:solidFill>
                  <a:srgbClr val="660033"/>
                </a:solidFill>
                <a:latin typeface="Times New Roman" pitchFamily="18" charset="0"/>
                <a:cs typeface="Times New Roman" pitchFamily="18" charset="0"/>
              </a:rPr>
              <a:t>complex </a:t>
            </a:r>
            <a:r>
              <a:rPr sz="1800" b="1" spc="-5" dirty="0">
                <a:solidFill>
                  <a:srgbClr val="660033"/>
                </a:solidFill>
                <a:latin typeface="Times New Roman" pitchFamily="18" charset="0"/>
                <a:cs typeface="Times New Roman" pitchFamily="18" charset="0"/>
              </a:rPr>
              <a:t>engineering activities with </a:t>
            </a:r>
            <a:r>
              <a:rPr sz="1800" b="1" dirty="0">
                <a:solidFill>
                  <a:srgbClr val="660033"/>
                </a:solidFill>
                <a:latin typeface="Times New Roman" pitchFamily="18" charset="0"/>
                <a:cs typeface="Times New Roman" pitchFamily="18" charset="0"/>
              </a:rPr>
              <a:t>the </a:t>
            </a:r>
            <a:r>
              <a:rPr sz="1800" b="1" spc="-5" dirty="0">
                <a:solidFill>
                  <a:srgbClr val="660033"/>
                </a:solidFill>
                <a:latin typeface="Times New Roman" pitchFamily="18" charset="0"/>
                <a:cs typeface="Times New Roman" pitchFamily="18" charset="0"/>
              </a:rPr>
              <a:t>engineering </a:t>
            </a:r>
            <a:r>
              <a:rPr sz="1800" b="1" dirty="0">
                <a:solidFill>
                  <a:srgbClr val="660033"/>
                </a:solidFill>
                <a:latin typeface="Times New Roman" pitchFamily="18" charset="0"/>
                <a:cs typeface="Times New Roman" pitchFamily="18" charset="0"/>
              </a:rPr>
              <a:t> </a:t>
            </a:r>
            <a:r>
              <a:rPr sz="1800" b="1" spc="-5" dirty="0">
                <a:solidFill>
                  <a:srgbClr val="660033"/>
                </a:solidFill>
                <a:latin typeface="Times New Roman" pitchFamily="18" charset="0"/>
                <a:cs typeface="Times New Roman" pitchFamily="18" charset="0"/>
              </a:rPr>
              <a:t>community </a:t>
            </a:r>
            <a:r>
              <a:rPr sz="1800" b="1" dirty="0">
                <a:solidFill>
                  <a:srgbClr val="660033"/>
                </a:solidFill>
                <a:latin typeface="Times New Roman" pitchFamily="18" charset="0"/>
                <a:cs typeface="Times New Roman" pitchFamily="18" charset="0"/>
              </a:rPr>
              <a:t>and </a:t>
            </a:r>
            <a:r>
              <a:rPr sz="1800" b="1" spc="-5" dirty="0">
                <a:solidFill>
                  <a:srgbClr val="660033"/>
                </a:solidFill>
                <a:latin typeface="Times New Roman" pitchFamily="18" charset="0"/>
                <a:cs typeface="Times New Roman" pitchFamily="18" charset="0"/>
              </a:rPr>
              <a:t>with </a:t>
            </a:r>
            <a:r>
              <a:rPr sz="1800" b="1" dirty="0">
                <a:solidFill>
                  <a:srgbClr val="660033"/>
                </a:solidFill>
                <a:latin typeface="Times New Roman" pitchFamily="18" charset="0"/>
                <a:cs typeface="Times New Roman" pitchFamily="18" charset="0"/>
              </a:rPr>
              <a:t>society </a:t>
            </a:r>
            <a:r>
              <a:rPr sz="1800" b="1" spc="-10" dirty="0">
                <a:solidFill>
                  <a:srgbClr val="660033"/>
                </a:solidFill>
                <a:latin typeface="Times New Roman" pitchFamily="18" charset="0"/>
                <a:cs typeface="Times New Roman" pitchFamily="18" charset="0"/>
              </a:rPr>
              <a:t>at large, </a:t>
            </a:r>
            <a:r>
              <a:rPr sz="1800" b="1" dirty="0">
                <a:solidFill>
                  <a:srgbClr val="660033"/>
                </a:solidFill>
                <a:latin typeface="Times New Roman" pitchFamily="18" charset="0"/>
                <a:cs typeface="Times New Roman" pitchFamily="18" charset="0"/>
              </a:rPr>
              <a:t>such as, being able </a:t>
            </a:r>
            <a:r>
              <a:rPr sz="1800" b="1" spc="-10" dirty="0">
                <a:solidFill>
                  <a:srgbClr val="660033"/>
                </a:solidFill>
                <a:latin typeface="Times New Roman" pitchFamily="18" charset="0"/>
                <a:cs typeface="Times New Roman" pitchFamily="18" charset="0"/>
              </a:rPr>
              <a:t>to </a:t>
            </a:r>
            <a:r>
              <a:rPr sz="1800" b="1" spc="-5" dirty="0">
                <a:solidFill>
                  <a:srgbClr val="660033"/>
                </a:solidFill>
                <a:latin typeface="Times New Roman" pitchFamily="18" charset="0"/>
                <a:cs typeface="Times New Roman" pitchFamily="18" charset="0"/>
              </a:rPr>
              <a:t>comprehend </a:t>
            </a:r>
            <a:r>
              <a:rPr sz="1800" b="1" dirty="0">
                <a:solidFill>
                  <a:srgbClr val="660033"/>
                </a:solidFill>
                <a:latin typeface="Times New Roman" pitchFamily="18" charset="0"/>
                <a:cs typeface="Times New Roman" pitchFamily="18" charset="0"/>
              </a:rPr>
              <a:t>and </a:t>
            </a:r>
            <a:r>
              <a:rPr sz="1800" b="1" spc="-10" dirty="0">
                <a:solidFill>
                  <a:srgbClr val="660033"/>
                </a:solidFill>
                <a:latin typeface="Times New Roman" pitchFamily="18" charset="0"/>
                <a:cs typeface="Times New Roman" pitchFamily="18" charset="0"/>
              </a:rPr>
              <a:t>write effective </a:t>
            </a:r>
            <a:r>
              <a:rPr sz="1800" b="1" spc="-5" dirty="0">
                <a:solidFill>
                  <a:srgbClr val="660033"/>
                </a:solidFill>
                <a:latin typeface="Times New Roman" pitchFamily="18" charset="0"/>
                <a:cs typeface="Times New Roman" pitchFamily="18" charset="0"/>
              </a:rPr>
              <a:t>reports </a:t>
            </a:r>
            <a:r>
              <a:rPr sz="1800" b="1" dirty="0">
                <a:solidFill>
                  <a:srgbClr val="660033"/>
                </a:solidFill>
                <a:latin typeface="Times New Roman" pitchFamily="18" charset="0"/>
                <a:cs typeface="Times New Roman" pitchFamily="18" charset="0"/>
              </a:rPr>
              <a:t>and </a:t>
            </a:r>
            <a:r>
              <a:rPr sz="1800" b="1" spc="-395" dirty="0">
                <a:solidFill>
                  <a:srgbClr val="660033"/>
                </a:solidFill>
                <a:latin typeface="Times New Roman" pitchFamily="18" charset="0"/>
                <a:cs typeface="Times New Roman" pitchFamily="18" charset="0"/>
              </a:rPr>
              <a:t> </a:t>
            </a:r>
            <a:r>
              <a:rPr sz="1800" b="1" dirty="0">
                <a:solidFill>
                  <a:srgbClr val="660033"/>
                </a:solidFill>
                <a:latin typeface="Times New Roman" pitchFamily="18" charset="0"/>
                <a:cs typeface="Times New Roman" pitchFamily="18" charset="0"/>
              </a:rPr>
              <a:t>design</a:t>
            </a:r>
            <a:r>
              <a:rPr sz="1800" b="1" spc="-40" dirty="0">
                <a:solidFill>
                  <a:srgbClr val="660033"/>
                </a:solidFill>
                <a:latin typeface="Times New Roman" pitchFamily="18" charset="0"/>
                <a:cs typeface="Times New Roman" pitchFamily="18" charset="0"/>
              </a:rPr>
              <a:t> </a:t>
            </a:r>
            <a:r>
              <a:rPr sz="1800" b="1" spc="-5" dirty="0">
                <a:solidFill>
                  <a:srgbClr val="660033"/>
                </a:solidFill>
                <a:latin typeface="Times New Roman" pitchFamily="18" charset="0"/>
                <a:cs typeface="Times New Roman" pitchFamily="18" charset="0"/>
              </a:rPr>
              <a:t>documentation,</a:t>
            </a:r>
            <a:r>
              <a:rPr sz="1800" b="1" spc="-35" dirty="0">
                <a:solidFill>
                  <a:srgbClr val="660033"/>
                </a:solidFill>
                <a:latin typeface="Times New Roman" pitchFamily="18" charset="0"/>
                <a:cs typeface="Times New Roman" pitchFamily="18" charset="0"/>
              </a:rPr>
              <a:t> </a:t>
            </a:r>
            <a:r>
              <a:rPr sz="1800" b="1" spc="-15" dirty="0">
                <a:solidFill>
                  <a:srgbClr val="660033"/>
                </a:solidFill>
                <a:latin typeface="Times New Roman" pitchFamily="18" charset="0"/>
                <a:cs typeface="Times New Roman" pitchFamily="18" charset="0"/>
              </a:rPr>
              <a:t>make</a:t>
            </a:r>
            <a:r>
              <a:rPr sz="1800" b="1" dirty="0">
                <a:solidFill>
                  <a:srgbClr val="660033"/>
                </a:solidFill>
                <a:latin typeface="Times New Roman" pitchFamily="18" charset="0"/>
                <a:cs typeface="Times New Roman" pitchFamily="18" charset="0"/>
              </a:rPr>
              <a:t> </a:t>
            </a:r>
            <a:r>
              <a:rPr sz="1800" b="1" spc="-10" dirty="0">
                <a:solidFill>
                  <a:srgbClr val="660033"/>
                </a:solidFill>
                <a:latin typeface="Times New Roman" pitchFamily="18" charset="0"/>
                <a:cs typeface="Times New Roman" pitchFamily="18" charset="0"/>
              </a:rPr>
              <a:t>effective</a:t>
            </a:r>
            <a:r>
              <a:rPr sz="1800" b="1" spc="-20" dirty="0">
                <a:solidFill>
                  <a:srgbClr val="660033"/>
                </a:solidFill>
                <a:latin typeface="Times New Roman" pitchFamily="18" charset="0"/>
                <a:cs typeface="Times New Roman" pitchFamily="18" charset="0"/>
              </a:rPr>
              <a:t> </a:t>
            </a:r>
            <a:r>
              <a:rPr sz="1800" b="1" spc="-10" dirty="0">
                <a:solidFill>
                  <a:srgbClr val="660033"/>
                </a:solidFill>
                <a:latin typeface="Times New Roman" pitchFamily="18" charset="0"/>
                <a:cs typeface="Times New Roman" pitchFamily="18" charset="0"/>
              </a:rPr>
              <a:t>presentations,</a:t>
            </a:r>
            <a:r>
              <a:rPr sz="1800" b="1" spc="-5" dirty="0">
                <a:solidFill>
                  <a:srgbClr val="660033"/>
                </a:solidFill>
                <a:latin typeface="Times New Roman" pitchFamily="18" charset="0"/>
                <a:cs typeface="Times New Roman" pitchFamily="18" charset="0"/>
              </a:rPr>
              <a:t> </a:t>
            </a:r>
            <a:r>
              <a:rPr sz="1800" b="1" dirty="0">
                <a:solidFill>
                  <a:srgbClr val="660033"/>
                </a:solidFill>
                <a:latin typeface="Times New Roman" pitchFamily="18" charset="0"/>
                <a:cs typeface="Times New Roman" pitchFamily="18" charset="0"/>
              </a:rPr>
              <a:t>and</a:t>
            </a:r>
            <a:r>
              <a:rPr sz="1800" b="1" spc="-40" dirty="0">
                <a:solidFill>
                  <a:srgbClr val="660033"/>
                </a:solidFill>
                <a:latin typeface="Times New Roman" pitchFamily="18" charset="0"/>
                <a:cs typeface="Times New Roman" pitchFamily="18" charset="0"/>
              </a:rPr>
              <a:t> </a:t>
            </a:r>
            <a:r>
              <a:rPr sz="1800" b="1" spc="-5" dirty="0">
                <a:solidFill>
                  <a:srgbClr val="660033"/>
                </a:solidFill>
                <a:latin typeface="Times New Roman" pitchFamily="18" charset="0"/>
                <a:cs typeface="Times New Roman" pitchFamily="18" charset="0"/>
              </a:rPr>
              <a:t>give</a:t>
            </a:r>
            <a:r>
              <a:rPr sz="1800" b="1" dirty="0">
                <a:solidFill>
                  <a:srgbClr val="660033"/>
                </a:solidFill>
                <a:latin typeface="Times New Roman" pitchFamily="18" charset="0"/>
                <a:cs typeface="Times New Roman" pitchFamily="18" charset="0"/>
              </a:rPr>
              <a:t> and</a:t>
            </a:r>
            <a:r>
              <a:rPr sz="1800" b="1" spc="-20" dirty="0">
                <a:solidFill>
                  <a:srgbClr val="660033"/>
                </a:solidFill>
                <a:latin typeface="Times New Roman" pitchFamily="18" charset="0"/>
                <a:cs typeface="Times New Roman" pitchFamily="18" charset="0"/>
              </a:rPr>
              <a:t> </a:t>
            </a:r>
            <a:r>
              <a:rPr sz="1800" b="1" spc="-5" dirty="0">
                <a:solidFill>
                  <a:srgbClr val="660033"/>
                </a:solidFill>
                <a:latin typeface="Times New Roman" pitchFamily="18" charset="0"/>
                <a:cs typeface="Times New Roman" pitchFamily="18" charset="0"/>
              </a:rPr>
              <a:t>receive clear</a:t>
            </a:r>
            <a:r>
              <a:rPr sz="1800" b="1" spc="-35" dirty="0">
                <a:solidFill>
                  <a:srgbClr val="660033"/>
                </a:solidFill>
                <a:latin typeface="Times New Roman" pitchFamily="18" charset="0"/>
                <a:cs typeface="Times New Roman" pitchFamily="18" charset="0"/>
              </a:rPr>
              <a:t> </a:t>
            </a:r>
            <a:r>
              <a:rPr sz="1800" b="1" spc="-5" dirty="0">
                <a:solidFill>
                  <a:srgbClr val="660033"/>
                </a:solidFill>
                <a:latin typeface="Times New Roman" pitchFamily="18" charset="0"/>
                <a:cs typeface="Times New Roman" pitchFamily="18" charset="0"/>
              </a:rPr>
              <a:t>instructions.</a:t>
            </a:r>
            <a:endParaRPr sz="1800">
              <a:solidFill>
                <a:srgbClr val="660033"/>
              </a:solidFill>
              <a:latin typeface="Times New Roman" pitchFamily="18" charset="0"/>
              <a:cs typeface="Times New Roman" pitchFamily="18" charset="0"/>
            </a:endParaRPr>
          </a:p>
          <a:p>
            <a:pPr marL="184785" marR="5080" indent="-172720" algn="just">
              <a:lnSpc>
                <a:spcPts val="1939"/>
              </a:lnSpc>
              <a:spcBef>
                <a:spcPts val="960"/>
              </a:spcBef>
              <a:buFont typeface="Calibri"/>
              <a:buChar char="•"/>
              <a:tabLst>
                <a:tab pos="185420" algn="l"/>
              </a:tabLst>
            </a:pPr>
            <a:r>
              <a:rPr sz="1800" b="1" spc="-5" dirty="0">
                <a:solidFill>
                  <a:srgbClr val="0000FF"/>
                </a:solidFill>
                <a:latin typeface="Times New Roman" pitchFamily="18" charset="0"/>
                <a:cs typeface="Times New Roman" pitchFamily="18" charset="0"/>
              </a:rPr>
              <a:t>Project management </a:t>
            </a:r>
            <a:r>
              <a:rPr sz="1800" b="1" dirty="0">
                <a:solidFill>
                  <a:srgbClr val="0000FF"/>
                </a:solidFill>
                <a:latin typeface="Times New Roman" pitchFamily="18" charset="0"/>
                <a:cs typeface="Times New Roman" pitchFamily="18" charset="0"/>
              </a:rPr>
              <a:t>and </a:t>
            </a:r>
            <a:r>
              <a:rPr sz="1800" b="1" spc="-5" dirty="0">
                <a:solidFill>
                  <a:srgbClr val="0000FF"/>
                </a:solidFill>
                <a:latin typeface="Times New Roman" pitchFamily="18" charset="0"/>
                <a:cs typeface="Times New Roman" pitchFamily="18" charset="0"/>
              </a:rPr>
              <a:t>finance </a:t>
            </a:r>
            <a:r>
              <a:rPr sz="1800" b="1" dirty="0">
                <a:solidFill>
                  <a:srgbClr val="0000FF"/>
                </a:solidFill>
                <a:latin typeface="Times New Roman" pitchFamily="18" charset="0"/>
                <a:cs typeface="Times New Roman" pitchFamily="18" charset="0"/>
              </a:rPr>
              <a:t>– </a:t>
            </a:r>
            <a:r>
              <a:rPr sz="1800" b="1" spc="-10" dirty="0">
                <a:solidFill>
                  <a:srgbClr val="0000FF"/>
                </a:solidFill>
                <a:latin typeface="Times New Roman" pitchFamily="18" charset="0"/>
                <a:cs typeface="Times New Roman" pitchFamily="18" charset="0"/>
              </a:rPr>
              <a:t>Demonstrate </a:t>
            </a:r>
            <a:r>
              <a:rPr sz="1800" b="1" spc="-5" dirty="0">
                <a:solidFill>
                  <a:srgbClr val="0000FF"/>
                </a:solidFill>
                <a:latin typeface="Times New Roman" pitchFamily="18" charset="0"/>
                <a:cs typeface="Times New Roman" pitchFamily="18" charset="0"/>
              </a:rPr>
              <a:t>knowledge </a:t>
            </a:r>
            <a:r>
              <a:rPr sz="1800" b="1" dirty="0">
                <a:solidFill>
                  <a:srgbClr val="0000FF"/>
                </a:solidFill>
                <a:latin typeface="Times New Roman" pitchFamily="18" charset="0"/>
                <a:cs typeface="Times New Roman" pitchFamily="18" charset="0"/>
              </a:rPr>
              <a:t>and </a:t>
            </a:r>
            <a:r>
              <a:rPr sz="1800" b="1" spc="-10" dirty="0">
                <a:solidFill>
                  <a:srgbClr val="0000FF"/>
                </a:solidFill>
                <a:latin typeface="Times New Roman" pitchFamily="18" charset="0"/>
                <a:cs typeface="Times New Roman" pitchFamily="18" charset="0"/>
              </a:rPr>
              <a:t>understanding </a:t>
            </a:r>
            <a:r>
              <a:rPr sz="1800" b="1" dirty="0">
                <a:solidFill>
                  <a:srgbClr val="0000FF"/>
                </a:solidFill>
                <a:latin typeface="Times New Roman" pitchFamily="18" charset="0"/>
                <a:cs typeface="Times New Roman" pitchFamily="18" charset="0"/>
              </a:rPr>
              <a:t>of the </a:t>
            </a:r>
            <a:r>
              <a:rPr sz="1800" b="1" spc="-5" dirty="0">
                <a:solidFill>
                  <a:srgbClr val="0000FF"/>
                </a:solidFill>
                <a:latin typeface="Times New Roman" pitchFamily="18" charset="0"/>
                <a:cs typeface="Times New Roman" pitchFamily="18" charset="0"/>
              </a:rPr>
              <a:t>engineering </a:t>
            </a:r>
            <a:r>
              <a:rPr sz="1800" b="1" dirty="0">
                <a:solidFill>
                  <a:srgbClr val="0000FF"/>
                </a:solidFill>
                <a:latin typeface="Times New Roman" pitchFamily="18" charset="0"/>
                <a:cs typeface="Times New Roman" pitchFamily="18" charset="0"/>
              </a:rPr>
              <a:t>and </a:t>
            </a:r>
            <a:r>
              <a:rPr sz="1800" b="1" spc="5" dirty="0">
                <a:solidFill>
                  <a:srgbClr val="0000FF"/>
                </a:solidFill>
                <a:latin typeface="Times New Roman" pitchFamily="18" charset="0"/>
                <a:cs typeface="Times New Roman" pitchFamily="18" charset="0"/>
              </a:rPr>
              <a:t> </a:t>
            </a:r>
            <a:r>
              <a:rPr sz="1800" b="1" spc="-5" dirty="0">
                <a:solidFill>
                  <a:srgbClr val="0000FF"/>
                </a:solidFill>
                <a:latin typeface="Times New Roman" pitchFamily="18" charset="0"/>
                <a:cs typeface="Times New Roman" pitchFamily="18" charset="0"/>
              </a:rPr>
              <a:t>management principles </a:t>
            </a:r>
            <a:r>
              <a:rPr sz="1800" b="1" dirty="0">
                <a:solidFill>
                  <a:srgbClr val="0000FF"/>
                </a:solidFill>
                <a:latin typeface="Times New Roman" pitchFamily="18" charset="0"/>
                <a:cs typeface="Times New Roman" pitchFamily="18" charset="0"/>
              </a:rPr>
              <a:t>and </a:t>
            </a:r>
            <a:r>
              <a:rPr sz="1800" b="1" spc="-5" dirty="0">
                <a:solidFill>
                  <a:srgbClr val="0000FF"/>
                </a:solidFill>
                <a:latin typeface="Times New Roman" pitchFamily="18" charset="0"/>
                <a:cs typeface="Times New Roman" pitchFamily="18" charset="0"/>
              </a:rPr>
              <a:t>apply </a:t>
            </a:r>
            <a:r>
              <a:rPr sz="1800" b="1" dirty="0">
                <a:solidFill>
                  <a:srgbClr val="0000FF"/>
                </a:solidFill>
                <a:latin typeface="Times New Roman" pitchFamily="18" charset="0"/>
                <a:cs typeface="Times New Roman" pitchFamily="18" charset="0"/>
              </a:rPr>
              <a:t>these </a:t>
            </a:r>
            <a:r>
              <a:rPr sz="1800" b="1" spc="-10" dirty="0">
                <a:solidFill>
                  <a:srgbClr val="0000FF"/>
                </a:solidFill>
                <a:latin typeface="Times New Roman" pitchFamily="18" charset="0"/>
                <a:cs typeface="Times New Roman" pitchFamily="18" charset="0"/>
              </a:rPr>
              <a:t>to </a:t>
            </a:r>
            <a:r>
              <a:rPr sz="1800" b="1" spc="-25" dirty="0">
                <a:solidFill>
                  <a:srgbClr val="0000FF"/>
                </a:solidFill>
                <a:latin typeface="Times New Roman" pitchFamily="18" charset="0"/>
                <a:cs typeface="Times New Roman" pitchFamily="18" charset="0"/>
              </a:rPr>
              <a:t>one’s </a:t>
            </a:r>
            <a:r>
              <a:rPr sz="1800" b="1" dirty="0">
                <a:solidFill>
                  <a:srgbClr val="0000FF"/>
                </a:solidFill>
                <a:latin typeface="Times New Roman" pitchFamily="18" charset="0"/>
                <a:cs typeface="Times New Roman" pitchFamily="18" charset="0"/>
              </a:rPr>
              <a:t>own </a:t>
            </a:r>
            <a:r>
              <a:rPr sz="1800" b="1" spc="-5" dirty="0">
                <a:solidFill>
                  <a:srgbClr val="0000FF"/>
                </a:solidFill>
                <a:latin typeface="Times New Roman" pitchFamily="18" charset="0"/>
                <a:cs typeface="Times New Roman" pitchFamily="18" charset="0"/>
              </a:rPr>
              <a:t>work, </a:t>
            </a:r>
            <a:r>
              <a:rPr sz="1800" b="1" dirty="0">
                <a:solidFill>
                  <a:srgbClr val="0000FF"/>
                </a:solidFill>
                <a:latin typeface="Times New Roman" pitchFamily="18" charset="0"/>
                <a:cs typeface="Times New Roman" pitchFamily="18" charset="0"/>
              </a:rPr>
              <a:t>as a member and leader in a </a:t>
            </a:r>
            <a:r>
              <a:rPr sz="1800" b="1" spc="-5" dirty="0">
                <a:solidFill>
                  <a:srgbClr val="0000FF"/>
                </a:solidFill>
                <a:latin typeface="Times New Roman" pitchFamily="18" charset="0"/>
                <a:cs typeface="Times New Roman" pitchFamily="18" charset="0"/>
              </a:rPr>
              <a:t>team, </a:t>
            </a:r>
            <a:r>
              <a:rPr sz="1800" b="1" spc="-10" dirty="0">
                <a:solidFill>
                  <a:srgbClr val="0000FF"/>
                </a:solidFill>
                <a:latin typeface="Times New Roman" pitchFamily="18" charset="0"/>
                <a:cs typeface="Times New Roman" pitchFamily="18" charset="0"/>
              </a:rPr>
              <a:t>to </a:t>
            </a:r>
            <a:r>
              <a:rPr sz="1800" b="1" spc="-5" dirty="0">
                <a:solidFill>
                  <a:srgbClr val="0000FF"/>
                </a:solidFill>
                <a:latin typeface="Times New Roman" pitchFamily="18" charset="0"/>
                <a:cs typeface="Times New Roman" pitchFamily="18" charset="0"/>
              </a:rPr>
              <a:t>manage </a:t>
            </a:r>
            <a:r>
              <a:rPr sz="1800" b="1" spc="-395" dirty="0">
                <a:solidFill>
                  <a:srgbClr val="0000FF"/>
                </a:solidFill>
                <a:latin typeface="Times New Roman" pitchFamily="18" charset="0"/>
                <a:cs typeface="Times New Roman" pitchFamily="18" charset="0"/>
              </a:rPr>
              <a:t> </a:t>
            </a:r>
            <a:r>
              <a:rPr sz="1800" b="1" spc="-5" dirty="0">
                <a:solidFill>
                  <a:srgbClr val="0000FF"/>
                </a:solidFill>
                <a:latin typeface="Times New Roman" pitchFamily="18" charset="0"/>
                <a:cs typeface="Times New Roman" pitchFamily="18" charset="0"/>
              </a:rPr>
              <a:t>projects</a:t>
            </a:r>
            <a:r>
              <a:rPr sz="1800" b="1" spc="-20" dirty="0">
                <a:solidFill>
                  <a:srgbClr val="0000FF"/>
                </a:solidFill>
                <a:latin typeface="Times New Roman" pitchFamily="18" charset="0"/>
                <a:cs typeface="Times New Roman" pitchFamily="18" charset="0"/>
              </a:rPr>
              <a:t> </a:t>
            </a:r>
            <a:r>
              <a:rPr sz="1800" b="1" dirty="0">
                <a:solidFill>
                  <a:srgbClr val="0000FF"/>
                </a:solidFill>
                <a:latin typeface="Times New Roman" pitchFamily="18" charset="0"/>
                <a:cs typeface="Times New Roman" pitchFamily="18" charset="0"/>
              </a:rPr>
              <a:t>and</a:t>
            </a:r>
            <a:r>
              <a:rPr sz="1800" b="1" spc="-20" dirty="0">
                <a:solidFill>
                  <a:srgbClr val="0000FF"/>
                </a:solidFill>
                <a:latin typeface="Times New Roman" pitchFamily="18" charset="0"/>
                <a:cs typeface="Times New Roman" pitchFamily="18" charset="0"/>
              </a:rPr>
              <a:t> </a:t>
            </a:r>
            <a:r>
              <a:rPr sz="1800" b="1" dirty="0">
                <a:solidFill>
                  <a:srgbClr val="0000FF"/>
                </a:solidFill>
                <a:latin typeface="Times New Roman" pitchFamily="18" charset="0"/>
                <a:cs typeface="Times New Roman" pitchFamily="18" charset="0"/>
              </a:rPr>
              <a:t>in</a:t>
            </a:r>
            <a:r>
              <a:rPr sz="1800" b="1" spc="-5" dirty="0">
                <a:solidFill>
                  <a:srgbClr val="0000FF"/>
                </a:solidFill>
                <a:latin typeface="Times New Roman" pitchFamily="18" charset="0"/>
                <a:cs typeface="Times New Roman" pitchFamily="18" charset="0"/>
              </a:rPr>
              <a:t> multidisciplinary</a:t>
            </a:r>
            <a:r>
              <a:rPr sz="1800" b="1" spc="-15" dirty="0">
                <a:solidFill>
                  <a:srgbClr val="0000FF"/>
                </a:solidFill>
                <a:latin typeface="Times New Roman" pitchFamily="18" charset="0"/>
                <a:cs typeface="Times New Roman" pitchFamily="18" charset="0"/>
              </a:rPr>
              <a:t> </a:t>
            </a:r>
            <a:r>
              <a:rPr sz="1800" b="1" spc="-10" dirty="0">
                <a:solidFill>
                  <a:srgbClr val="0000FF"/>
                </a:solidFill>
                <a:latin typeface="Times New Roman" pitchFamily="18" charset="0"/>
                <a:cs typeface="Times New Roman" pitchFamily="18" charset="0"/>
              </a:rPr>
              <a:t>environments</a:t>
            </a:r>
            <a:endParaRPr sz="1800">
              <a:solidFill>
                <a:srgbClr val="0000FF"/>
              </a:solidFill>
              <a:latin typeface="Times New Roman" pitchFamily="18" charset="0"/>
              <a:cs typeface="Times New Roman" pitchFamily="18" charset="0"/>
            </a:endParaRPr>
          </a:p>
        </p:txBody>
      </p:sp>
      <p:grpSp>
        <p:nvGrpSpPr>
          <p:cNvPr id="29" name="object 44"/>
          <p:cNvGrpSpPr/>
          <p:nvPr/>
        </p:nvGrpSpPr>
        <p:grpSpPr>
          <a:xfrm>
            <a:off x="298450" y="5327650"/>
            <a:ext cx="906144" cy="970280"/>
            <a:chOff x="298450" y="5327650"/>
            <a:chExt cx="906144" cy="970280"/>
          </a:xfrm>
        </p:grpSpPr>
        <p:sp>
          <p:nvSpPr>
            <p:cNvPr id="45" name="object 45"/>
            <p:cNvSpPr/>
            <p:nvPr/>
          </p:nvSpPr>
          <p:spPr>
            <a:xfrm>
              <a:off x="304800" y="5334000"/>
              <a:ext cx="893444" cy="957580"/>
            </a:xfrm>
            <a:custGeom>
              <a:avLst/>
              <a:gdLst/>
              <a:ahLst/>
              <a:cxnLst/>
              <a:rect l="l" t="t" r="r" b="b"/>
              <a:pathLst>
                <a:path w="893444" h="957579">
                  <a:moveTo>
                    <a:pt x="893063" y="0"/>
                  </a:moveTo>
                  <a:lnTo>
                    <a:pt x="446531" y="446531"/>
                  </a:lnTo>
                  <a:lnTo>
                    <a:pt x="0" y="0"/>
                  </a:lnTo>
                  <a:lnTo>
                    <a:pt x="0" y="510540"/>
                  </a:lnTo>
                  <a:lnTo>
                    <a:pt x="446531" y="957072"/>
                  </a:lnTo>
                  <a:lnTo>
                    <a:pt x="893063" y="510540"/>
                  </a:lnTo>
                  <a:lnTo>
                    <a:pt x="893063" y="0"/>
                  </a:lnTo>
                  <a:close/>
                </a:path>
              </a:pathLst>
            </a:custGeom>
            <a:solidFill>
              <a:srgbClr val="5B9BD4"/>
            </a:solidFill>
          </p:spPr>
          <p:txBody>
            <a:bodyPr wrap="square" lIns="0" tIns="0" rIns="0" bIns="0" rtlCol="0"/>
            <a:lstStyle/>
            <a:p>
              <a:endParaRPr/>
            </a:p>
          </p:txBody>
        </p:sp>
        <p:sp>
          <p:nvSpPr>
            <p:cNvPr id="46" name="object 46"/>
            <p:cNvSpPr/>
            <p:nvPr/>
          </p:nvSpPr>
          <p:spPr>
            <a:xfrm>
              <a:off x="304800" y="5334000"/>
              <a:ext cx="893444" cy="957580"/>
            </a:xfrm>
            <a:custGeom>
              <a:avLst/>
              <a:gdLst/>
              <a:ahLst/>
              <a:cxnLst/>
              <a:rect l="l" t="t" r="r" b="b"/>
              <a:pathLst>
                <a:path w="893444" h="957579">
                  <a:moveTo>
                    <a:pt x="893063" y="0"/>
                  </a:moveTo>
                  <a:lnTo>
                    <a:pt x="893063" y="510540"/>
                  </a:lnTo>
                  <a:lnTo>
                    <a:pt x="446531" y="957072"/>
                  </a:lnTo>
                  <a:lnTo>
                    <a:pt x="0" y="510540"/>
                  </a:lnTo>
                  <a:lnTo>
                    <a:pt x="0" y="0"/>
                  </a:lnTo>
                  <a:lnTo>
                    <a:pt x="446531" y="446531"/>
                  </a:lnTo>
                  <a:lnTo>
                    <a:pt x="893063" y="0"/>
                  </a:lnTo>
                  <a:close/>
                </a:path>
              </a:pathLst>
            </a:custGeom>
            <a:ln w="12700">
              <a:solidFill>
                <a:srgbClr val="5B9BD4"/>
              </a:solidFill>
            </a:ln>
          </p:spPr>
          <p:txBody>
            <a:bodyPr wrap="square" lIns="0" tIns="0" rIns="0" bIns="0" rtlCol="0"/>
            <a:lstStyle/>
            <a:p>
              <a:endParaRPr/>
            </a:p>
          </p:txBody>
        </p:sp>
      </p:grpSp>
      <p:sp>
        <p:nvSpPr>
          <p:cNvPr id="47" name="object 47"/>
          <p:cNvSpPr txBox="1"/>
          <p:nvPr/>
        </p:nvSpPr>
        <p:spPr>
          <a:xfrm>
            <a:off x="685800" y="5781040"/>
            <a:ext cx="208992" cy="304571"/>
          </a:xfrm>
          <a:prstGeom prst="rect">
            <a:avLst/>
          </a:prstGeom>
        </p:spPr>
        <p:txBody>
          <a:bodyPr vert="horz" wrap="square" lIns="0" tIns="12065" rIns="0" bIns="0" rtlCol="0">
            <a:spAutoFit/>
          </a:bodyPr>
          <a:lstStyle/>
          <a:p>
            <a:pPr marL="12700">
              <a:lnSpc>
                <a:spcPct val="100000"/>
              </a:lnSpc>
              <a:spcBef>
                <a:spcPts val="95"/>
              </a:spcBef>
            </a:pPr>
            <a:r>
              <a:rPr sz="1900" b="1" spc="-5">
                <a:solidFill>
                  <a:srgbClr val="FFFFFF"/>
                </a:solidFill>
                <a:latin typeface="Times New Roman"/>
                <a:cs typeface="Times New Roman"/>
              </a:rPr>
              <a:t>l</a:t>
            </a:r>
            <a:r>
              <a:rPr lang="en-US" sz="1900" b="1" spc="-5" dirty="0">
                <a:solidFill>
                  <a:srgbClr val="FFFFFF"/>
                </a:solidFill>
                <a:latin typeface="Times New Roman"/>
                <a:cs typeface="Times New Roman"/>
              </a:rPr>
              <a:t>2</a:t>
            </a:r>
            <a:endParaRPr sz="1900">
              <a:latin typeface="Times New Roman"/>
              <a:cs typeface="Times New Roman"/>
            </a:endParaRPr>
          </a:p>
        </p:txBody>
      </p:sp>
      <p:grpSp>
        <p:nvGrpSpPr>
          <p:cNvPr id="33" name="object 48"/>
          <p:cNvGrpSpPr/>
          <p:nvPr/>
        </p:nvGrpSpPr>
        <p:grpSpPr>
          <a:xfrm>
            <a:off x="1191513" y="5327650"/>
            <a:ext cx="10702290" cy="635000"/>
            <a:chOff x="1191513" y="5327650"/>
            <a:chExt cx="10702290" cy="635000"/>
          </a:xfrm>
        </p:grpSpPr>
        <p:sp>
          <p:nvSpPr>
            <p:cNvPr id="49" name="object 49"/>
            <p:cNvSpPr/>
            <p:nvPr/>
          </p:nvSpPr>
          <p:spPr>
            <a:xfrm>
              <a:off x="1197863" y="5334000"/>
              <a:ext cx="10689590" cy="622300"/>
            </a:xfrm>
            <a:custGeom>
              <a:avLst/>
              <a:gdLst/>
              <a:ahLst/>
              <a:cxnLst/>
              <a:rect l="l" t="t" r="r" b="b"/>
              <a:pathLst>
                <a:path w="10689590" h="622300">
                  <a:moveTo>
                    <a:pt x="10585704" y="0"/>
                  </a:moveTo>
                  <a:lnTo>
                    <a:pt x="0" y="0"/>
                  </a:lnTo>
                  <a:lnTo>
                    <a:pt x="0" y="621817"/>
                  </a:lnTo>
                  <a:lnTo>
                    <a:pt x="10585704" y="621817"/>
                  </a:lnTo>
                  <a:lnTo>
                    <a:pt x="10626060" y="613672"/>
                  </a:lnTo>
                  <a:lnTo>
                    <a:pt x="10658998" y="591459"/>
                  </a:lnTo>
                  <a:lnTo>
                    <a:pt x="10681198" y="558514"/>
                  </a:lnTo>
                  <a:lnTo>
                    <a:pt x="10689336" y="518172"/>
                  </a:lnTo>
                  <a:lnTo>
                    <a:pt x="10689336" y="103631"/>
                  </a:lnTo>
                  <a:lnTo>
                    <a:pt x="10681198" y="63275"/>
                  </a:lnTo>
                  <a:lnTo>
                    <a:pt x="10658998" y="30337"/>
                  </a:lnTo>
                  <a:lnTo>
                    <a:pt x="10626060" y="8137"/>
                  </a:lnTo>
                  <a:lnTo>
                    <a:pt x="10585704" y="0"/>
                  </a:lnTo>
                  <a:close/>
                </a:path>
              </a:pathLst>
            </a:custGeom>
            <a:solidFill>
              <a:srgbClr val="FFFFFF">
                <a:alpha val="90194"/>
              </a:srgbClr>
            </a:solidFill>
          </p:spPr>
          <p:txBody>
            <a:bodyPr wrap="square" lIns="0" tIns="0" rIns="0" bIns="0" rtlCol="0"/>
            <a:lstStyle/>
            <a:p>
              <a:endParaRPr/>
            </a:p>
          </p:txBody>
        </p:sp>
        <p:sp>
          <p:nvSpPr>
            <p:cNvPr id="50" name="object 50"/>
            <p:cNvSpPr/>
            <p:nvPr/>
          </p:nvSpPr>
          <p:spPr>
            <a:xfrm>
              <a:off x="1197863" y="5334000"/>
              <a:ext cx="10689590" cy="622300"/>
            </a:xfrm>
            <a:custGeom>
              <a:avLst/>
              <a:gdLst/>
              <a:ahLst/>
              <a:cxnLst/>
              <a:rect l="l" t="t" r="r" b="b"/>
              <a:pathLst>
                <a:path w="10689590" h="622300">
                  <a:moveTo>
                    <a:pt x="10689336" y="103631"/>
                  </a:moveTo>
                  <a:lnTo>
                    <a:pt x="10689336" y="518172"/>
                  </a:lnTo>
                  <a:lnTo>
                    <a:pt x="10681198" y="558514"/>
                  </a:lnTo>
                  <a:lnTo>
                    <a:pt x="10658998" y="591459"/>
                  </a:lnTo>
                  <a:lnTo>
                    <a:pt x="10626060" y="613672"/>
                  </a:lnTo>
                  <a:lnTo>
                    <a:pt x="10585704" y="621817"/>
                  </a:lnTo>
                  <a:lnTo>
                    <a:pt x="0" y="621817"/>
                  </a:lnTo>
                  <a:lnTo>
                    <a:pt x="0" y="0"/>
                  </a:lnTo>
                  <a:lnTo>
                    <a:pt x="10585704" y="0"/>
                  </a:lnTo>
                  <a:lnTo>
                    <a:pt x="10626060" y="8137"/>
                  </a:lnTo>
                  <a:lnTo>
                    <a:pt x="10658998" y="30337"/>
                  </a:lnTo>
                  <a:lnTo>
                    <a:pt x="10681198" y="63275"/>
                  </a:lnTo>
                  <a:lnTo>
                    <a:pt x="10689336" y="103631"/>
                  </a:lnTo>
                  <a:close/>
                </a:path>
              </a:pathLst>
            </a:custGeom>
            <a:ln w="12700">
              <a:solidFill>
                <a:srgbClr val="5B9BD4"/>
              </a:solidFill>
            </a:ln>
          </p:spPr>
          <p:txBody>
            <a:bodyPr wrap="square" lIns="0" tIns="0" rIns="0" bIns="0" rtlCol="0"/>
            <a:lstStyle/>
            <a:p>
              <a:endParaRPr/>
            </a:p>
          </p:txBody>
        </p:sp>
      </p:grpSp>
      <p:sp>
        <p:nvSpPr>
          <p:cNvPr id="51" name="object 51"/>
          <p:cNvSpPr txBox="1"/>
          <p:nvPr/>
        </p:nvSpPr>
        <p:spPr>
          <a:xfrm>
            <a:off x="1299210" y="5344159"/>
            <a:ext cx="10281920" cy="546735"/>
          </a:xfrm>
          <a:prstGeom prst="rect">
            <a:avLst/>
          </a:prstGeom>
        </p:spPr>
        <p:txBody>
          <a:bodyPr vert="horz" wrap="square" lIns="0" tIns="43815" rIns="0" bIns="0" rtlCol="0">
            <a:spAutoFit/>
          </a:bodyPr>
          <a:lstStyle/>
          <a:p>
            <a:pPr marL="184785" marR="5080" indent="-172720" algn="just">
              <a:lnSpc>
                <a:spcPts val="1939"/>
              </a:lnSpc>
              <a:spcBef>
                <a:spcPts val="345"/>
              </a:spcBef>
              <a:buFont typeface="Calibri"/>
              <a:buChar char="•"/>
              <a:tabLst>
                <a:tab pos="237490" algn="l"/>
              </a:tabLst>
            </a:pPr>
            <a:r>
              <a:rPr dirty="0">
                <a:latin typeface="Times New Roman" pitchFamily="18" charset="0"/>
                <a:cs typeface="Times New Roman" pitchFamily="18" charset="0"/>
              </a:rPr>
              <a:t>	</a:t>
            </a:r>
            <a:r>
              <a:rPr sz="1800" b="1" spc="-5" dirty="0">
                <a:solidFill>
                  <a:srgbClr val="660033"/>
                </a:solidFill>
                <a:latin typeface="Times New Roman" pitchFamily="18" charset="0"/>
                <a:cs typeface="Times New Roman" pitchFamily="18" charset="0"/>
              </a:rPr>
              <a:t>Life-long</a:t>
            </a:r>
            <a:r>
              <a:rPr sz="1800" b="1" spc="-20" dirty="0">
                <a:solidFill>
                  <a:srgbClr val="660033"/>
                </a:solidFill>
                <a:latin typeface="Times New Roman" pitchFamily="18" charset="0"/>
                <a:cs typeface="Times New Roman" pitchFamily="18" charset="0"/>
              </a:rPr>
              <a:t> </a:t>
            </a:r>
            <a:r>
              <a:rPr sz="1800" b="1" dirty="0">
                <a:solidFill>
                  <a:srgbClr val="660033"/>
                </a:solidFill>
                <a:latin typeface="Times New Roman" pitchFamily="18" charset="0"/>
                <a:cs typeface="Times New Roman" pitchFamily="18" charset="0"/>
              </a:rPr>
              <a:t>learning</a:t>
            </a:r>
            <a:r>
              <a:rPr sz="1800" b="1" spc="-45" dirty="0">
                <a:solidFill>
                  <a:srgbClr val="660033"/>
                </a:solidFill>
                <a:latin typeface="Times New Roman" pitchFamily="18" charset="0"/>
                <a:cs typeface="Times New Roman" pitchFamily="18" charset="0"/>
              </a:rPr>
              <a:t> </a:t>
            </a:r>
            <a:r>
              <a:rPr sz="1800" b="1" dirty="0">
                <a:solidFill>
                  <a:srgbClr val="660033"/>
                </a:solidFill>
                <a:latin typeface="Times New Roman" pitchFamily="18" charset="0"/>
                <a:cs typeface="Times New Roman" pitchFamily="18" charset="0"/>
              </a:rPr>
              <a:t>–</a:t>
            </a:r>
            <a:r>
              <a:rPr sz="1800" b="1" spc="10" dirty="0">
                <a:solidFill>
                  <a:srgbClr val="660033"/>
                </a:solidFill>
                <a:latin typeface="Times New Roman" pitchFamily="18" charset="0"/>
                <a:cs typeface="Times New Roman" pitchFamily="18" charset="0"/>
              </a:rPr>
              <a:t> </a:t>
            </a:r>
            <a:r>
              <a:rPr sz="1800" b="1" spc="-10" dirty="0">
                <a:solidFill>
                  <a:srgbClr val="660033"/>
                </a:solidFill>
                <a:latin typeface="Times New Roman" pitchFamily="18" charset="0"/>
                <a:cs typeface="Times New Roman" pitchFamily="18" charset="0"/>
              </a:rPr>
              <a:t>Recognize</a:t>
            </a:r>
            <a:r>
              <a:rPr sz="1800" b="1" spc="-45" dirty="0">
                <a:solidFill>
                  <a:srgbClr val="660033"/>
                </a:solidFill>
                <a:latin typeface="Times New Roman" pitchFamily="18" charset="0"/>
                <a:cs typeface="Times New Roman" pitchFamily="18" charset="0"/>
              </a:rPr>
              <a:t> </a:t>
            </a:r>
            <a:r>
              <a:rPr sz="1800" b="1" dirty="0">
                <a:solidFill>
                  <a:srgbClr val="660033"/>
                </a:solidFill>
                <a:latin typeface="Times New Roman" pitchFamily="18" charset="0"/>
                <a:cs typeface="Times New Roman" pitchFamily="18" charset="0"/>
              </a:rPr>
              <a:t>the</a:t>
            </a:r>
            <a:r>
              <a:rPr sz="1800" b="1" spc="-5" dirty="0">
                <a:solidFill>
                  <a:srgbClr val="660033"/>
                </a:solidFill>
                <a:latin typeface="Times New Roman" pitchFamily="18" charset="0"/>
                <a:cs typeface="Times New Roman" pitchFamily="18" charset="0"/>
              </a:rPr>
              <a:t> </a:t>
            </a:r>
            <a:r>
              <a:rPr sz="1800" b="1" dirty="0">
                <a:solidFill>
                  <a:srgbClr val="660033"/>
                </a:solidFill>
                <a:latin typeface="Times New Roman" pitchFamily="18" charset="0"/>
                <a:cs typeface="Times New Roman" pitchFamily="18" charset="0"/>
              </a:rPr>
              <a:t>need</a:t>
            </a:r>
            <a:r>
              <a:rPr sz="1800" b="1" spc="-15" dirty="0">
                <a:solidFill>
                  <a:srgbClr val="660033"/>
                </a:solidFill>
                <a:latin typeface="Times New Roman" pitchFamily="18" charset="0"/>
                <a:cs typeface="Times New Roman" pitchFamily="18" charset="0"/>
              </a:rPr>
              <a:t> </a:t>
            </a:r>
            <a:r>
              <a:rPr sz="1800" b="1" spc="-45" dirty="0">
                <a:solidFill>
                  <a:srgbClr val="660033"/>
                </a:solidFill>
                <a:latin typeface="Times New Roman" pitchFamily="18" charset="0"/>
                <a:cs typeface="Times New Roman" pitchFamily="18" charset="0"/>
              </a:rPr>
              <a:t>for,</a:t>
            </a:r>
            <a:r>
              <a:rPr sz="1800" b="1" spc="-20" dirty="0">
                <a:solidFill>
                  <a:srgbClr val="660033"/>
                </a:solidFill>
                <a:latin typeface="Times New Roman" pitchFamily="18" charset="0"/>
                <a:cs typeface="Times New Roman" pitchFamily="18" charset="0"/>
              </a:rPr>
              <a:t> </a:t>
            </a:r>
            <a:r>
              <a:rPr sz="1800" b="1" dirty="0">
                <a:solidFill>
                  <a:srgbClr val="660033"/>
                </a:solidFill>
                <a:latin typeface="Times New Roman" pitchFamily="18" charset="0"/>
                <a:cs typeface="Times New Roman" pitchFamily="18" charset="0"/>
              </a:rPr>
              <a:t>and</a:t>
            </a:r>
            <a:r>
              <a:rPr sz="1800" b="1" spc="-20" dirty="0">
                <a:solidFill>
                  <a:srgbClr val="660033"/>
                </a:solidFill>
                <a:latin typeface="Times New Roman" pitchFamily="18" charset="0"/>
                <a:cs typeface="Times New Roman" pitchFamily="18" charset="0"/>
              </a:rPr>
              <a:t> </a:t>
            </a:r>
            <a:r>
              <a:rPr sz="1800" b="1" spc="-10" dirty="0">
                <a:solidFill>
                  <a:srgbClr val="660033"/>
                </a:solidFill>
                <a:latin typeface="Times New Roman" pitchFamily="18" charset="0"/>
                <a:cs typeface="Times New Roman" pitchFamily="18" charset="0"/>
              </a:rPr>
              <a:t>have</a:t>
            </a:r>
            <a:r>
              <a:rPr sz="1800" b="1" spc="-25" dirty="0">
                <a:solidFill>
                  <a:srgbClr val="660033"/>
                </a:solidFill>
                <a:latin typeface="Times New Roman" pitchFamily="18" charset="0"/>
                <a:cs typeface="Times New Roman" pitchFamily="18" charset="0"/>
              </a:rPr>
              <a:t> </a:t>
            </a:r>
            <a:r>
              <a:rPr sz="1800" b="1" dirty="0">
                <a:solidFill>
                  <a:srgbClr val="660033"/>
                </a:solidFill>
                <a:latin typeface="Times New Roman" pitchFamily="18" charset="0"/>
                <a:cs typeface="Times New Roman" pitchFamily="18" charset="0"/>
              </a:rPr>
              <a:t>the</a:t>
            </a:r>
            <a:r>
              <a:rPr sz="1800" b="1" spc="-5" dirty="0">
                <a:solidFill>
                  <a:srgbClr val="660033"/>
                </a:solidFill>
                <a:latin typeface="Times New Roman" pitchFamily="18" charset="0"/>
                <a:cs typeface="Times New Roman" pitchFamily="18" charset="0"/>
              </a:rPr>
              <a:t> </a:t>
            </a:r>
            <a:r>
              <a:rPr sz="1800" b="1" spc="-10" dirty="0">
                <a:solidFill>
                  <a:srgbClr val="660033"/>
                </a:solidFill>
                <a:latin typeface="Times New Roman" pitchFamily="18" charset="0"/>
                <a:cs typeface="Times New Roman" pitchFamily="18" charset="0"/>
              </a:rPr>
              <a:t>preparation</a:t>
            </a:r>
            <a:r>
              <a:rPr sz="1800" b="1" spc="-45" dirty="0">
                <a:solidFill>
                  <a:srgbClr val="660033"/>
                </a:solidFill>
                <a:latin typeface="Times New Roman" pitchFamily="18" charset="0"/>
                <a:cs typeface="Times New Roman" pitchFamily="18" charset="0"/>
              </a:rPr>
              <a:t> </a:t>
            </a:r>
            <a:r>
              <a:rPr sz="1800" b="1" dirty="0">
                <a:solidFill>
                  <a:srgbClr val="660033"/>
                </a:solidFill>
                <a:latin typeface="Times New Roman" pitchFamily="18" charset="0"/>
                <a:cs typeface="Times New Roman" pitchFamily="18" charset="0"/>
              </a:rPr>
              <a:t>and</a:t>
            </a:r>
            <a:r>
              <a:rPr sz="1800" b="1" spc="-10" dirty="0">
                <a:solidFill>
                  <a:srgbClr val="660033"/>
                </a:solidFill>
                <a:latin typeface="Times New Roman" pitchFamily="18" charset="0"/>
                <a:cs typeface="Times New Roman" pitchFamily="18" charset="0"/>
              </a:rPr>
              <a:t> </a:t>
            </a:r>
            <a:r>
              <a:rPr sz="1800" b="1" dirty="0">
                <a:solidFill>
                  <a:srgbClr val="660033"/>
                </a:solidFill>
                <a:latin typeface="Times New Roman" pitchFamily="18" charset="0"/>
                <a:cs typeface="Times New Roman" pitchFamily="18" charset="0"/>
              </a:rPr>
              <a:t>ability</a:t>
            </a:r>
            <a:r>
              <a:rPr sz="1800" b="1" spc="-25" dirty="0">
                <a:solidFill>
                  <a:srgbClr val="660033"/>
                </a:solidFill>
                <a:latin typeface="Times New Roman" pitchFamily="18" charset="0"/>
                <a:cs typeface="Times New Roman" pitchFamily="18" charset="0"/>
              </a:rPr>
              <a:t> </a:t>
            </a:r>
            <a:r>
              <a:rPr sz="1800" b="1" spc="-10" dirty="0">
                <a:solidFill>
                  <a:srgbClr val="660033"/>
                </a:solidFill>
                <a:latin typeface="Times New Roman" pitchFamily="18" charset="0"/>
                <a:cs typeface="Times New Roman" pitchFamily="18" charset="0"/>
              </a:rPr>
              <a:t>to</a:t>
            </a:r>
            <a:r>
              <a:rPr sz="1800" b="1" spc="-15" dirty="0">
                <a:solidFill>
                  <a:srgbClr val="660033"/>
                </a:solidFill>
                <a:latin typeface="Times New Roman" pitchFamily="18" charset="0"/>
                <a:cs typeface="Times New Roman" pitchFamily="18" charset="0"/>
              </a:rPr>
              <a:t> engage</a:t>
            </a:r>
            <a:r>
              <a:rPr sz="1800" b="1" spc="-20" dirty="0">
                <a:solidFill>
                  <a:srgbClr val="660033"/>
                </a:solidFill>
                <a:latin typeface="Times New Roman" pitchFamily="18" charset="0"/>
                <a:cs typeface="Times New Roman" pitchFamily="18" charset="0"/>
              </a:rPr>
              <a:t> </a:t>
            </a:r>
            <a:r>
              <a:rPr sz="1800" b="1" dirty="0">
                <a:solidFill>
                  <a:srgbClr val="660033"/>
                </a:solidFill>
                <a:latin typeface="Times New Roman" pitchFamily="18" charset="0"/>
                <a:cs typeface="Times New Roman" pitchFamily="18" charset="0"/>
              </a:rPr>
              <a:t>in</a:t>
            </a:r>
            <a:r>
              <a:rPr sz="1800" b="1" spc="-5" dirty="0">
                <a:solidFill>
                  <a:srgbClr val="660033"/>
                </a:solidFill>
                <a:latin typeface="Times New Roman" pitchFamily="18" charset="0"/>
                <a:cs typeface="Times New Roman" pitchFamily="18" charset="0"/>
              </a:rPr>
              <a:t> independent </a:t>
            </a:r>
            <a:r>
              <a:rPr sz="1800" b="1" spc="-395" dirty="0">
                <a:solidFill>
                  <a:srgbClr val="660033"/>
                </a:solidFill>
                <a:latin typeface="Times New Roman" pitchFamily="18" charset="0"/>
                <a:cs typeface="Times New Roman" pitchFamily="18" charset="0"/>
              </a:rPr>
              <a:t> </a:t>
            </a:r>
            <a:r>
              <a:rPr sz="1800" b="1" dirty="0">
                <a:solidFill>
                  <a:srgbClr val="660033"/>
                </a:solidFill>
                <a:latin typeface="Times New Roman" pitchFamily="18" charset="0"/>
                <a:cs typeface="Times New Roman" pitchFamily="18" charset="0"/>
              </a:rPr>
              <a:t>and</a:t>
            </a:r>
            <a:r>
              <a:rPr sz="1800" b="1" spc="-5" dirty="0">
                <a:solidFill>
                  <a:srgbClr val="660033"/>
                </a:solidFill>
                <a:latin typeface="Times New Roman" pitchFamily="18" charset="0"/>
                <a:cs typeface="Times New Roman" pitchFamily="18" charset="0"/>
              </a:rPr>
              <a:t> life-long</a:t>
            </a:r>
            <a:r>
              <a:rPr sz="1800" b="1" spc="-15" dirty="0">
                <a:solidFill>
                  <a:srgbClr val="660033"/>
                </a:solidFill>
                <a:latin typeface="Times New Roman" pitchFamily="18" charset="0"/>
                <a:cs typeface="Times New Roman" pitchFamily="18" charset="0"/>
              </a:rPr>
              <a:t> </a:t>
            </a:r>
            <a:r>
              <a:rPr sz="1800" b="1" spc="-5" dirty="0">
                <a:solidFill>
                  <a:srgbClr val="660033"/>
                </a:solidFill>
                <a:latin typeface="Times New Roman" pitchFamily="18" charset="0"/>
                <a:cs typeface="Times New Roman" pitchFamily="18" charset="0"/>
              </a:rPr>
              <a:t>learning</a:t>
            </a:r>
            <a:r>
              <a:rPr sz="1800" b="1" spc="-25" dirty="0">
                <a:solidFill>
                  <a:srgbClr val="660033"/>
                </a:solidFill>
                <a:latin typeface="Times New Roman" pitchFamily="18" charset="0"/>
                <a:cs typeface="Times New Roman" pitchFamily="18" charset="0"/>
              </a:rPr>
              <a:t> </a:t>
            </a:r>
            <a:r>
              <a:rPr sz="1800" b="1" dirty="0">
                <a:solidFill>
                  <a:srgbClr val="660033"/>
                </a:solidFill>
                <a:latin typeface="Times New Roman" pitchFamily="18" charset="0"/>
                <a:cs typeface="Times New Roman" pitchFamily="18" charset="0"/>
              </a:rPr>
              <a:t>in</a:t>
            </a:r>
            <a:r>
              <a:rPr sz="1800" b="1" spc="-5" dirty="0">
                <a:solidFill>
                  <a:srgbClr val="660033"/>
                </a:solidFill>
                <a:latin typeface="Times New Roman" pitchFamily="18" charset="0"/>
                <a:cs typeface="Times New Roman" pitchFamily="18" charset="0"/>
              </a:rPr>
              <a:t> </a:t>
            </a:r>
            <a:r>
              <a:rPr sz="1800" b="1" dirty="0">
                <a:solidFill>
                  <a:srgbClr val="660033"/>
                </a:solidFill>
                <a:latin typeface="Times New Roman" pitchFamily="18" charset="0"/>
                <a:cs typeface="Times New Roman" pitchFamily="18" charset="0"/>
              </a:rPr>
              <a:t>the</a:t>
            </a:r>
            <a:r>
              <a:rPr sz="1800" b="1" spc="-15" dirty="0">
                <a:solidFill>
                  <a:srgbClr val="660033"/>
                </a:solidFill>
                <a:latin typeface="Times New Roman" pitchFamily="18" charset="0"/>
                <a:cs typeface="Times New Roman" pitchFamily="18" charset="0"/>
              </a:rPr>
              <a:t> </a:t>
            </a:r>
            <a:r>
              <a:rPr sz="1800" b="1" spc="-10" dirty="0">
                <a:solidFill>
                  <a:srgbClr val="660033"/>
                </a:solidFill>
                <a:latin typeface="Times New Roman" pitchFamily="18" charset="0"/>
                <a:cs typeface="Times New Roman" pitchFamily="18" charset="0"/>
              </a:rPr>
              <a:t>broadest</a:t>
            </a:r>
            <a:r>
              <a:rPr sz="1800" b="1" spc="-35" dirty="0">
                <a:solidFill>
                  <a:srgbClr val="660033"/>
                </a:solidFill>
                <a:latin typeface="Times New Roman" pitchFamily="18" charset="0"/>
                <a:cs typeface="Times New Roman" pitchFamily="18" charset="0"/>
              </a:rPr>
              <a:t> </a:t>
            </a:r>
            <a:r>
              <a:rPr sz="1800" b="1" spc="-10" dirty="0">
                <a:solidFill>
                  <a:srgbClr val="660033"/>
                </a:solidFill>
                <a:latin typeface="Times New Roman" pitchFamily="18" charset="0"/>
                <a:cs typeface="Times New Roman" pitchFamily="18" charset="0"/>
              </a:rPr>
              <a:t>context</a:t>
            </a:r>
            <a:r>
              <a:rPr sz="1800" b="1" spc="-40" dirty="0">
                <a:solidFill>
                  <a:srgbClr val="660033"/>
                </a:solidFill>
                <a:latin typeface="Times New Roman" pitchFamily="18" charset="0"/>
                <a:cs typeface="Times New Roman" pitchFamily="18" charset="0"/>
              </a:rPr>
              <a:t> </a:t>
            </a:r>
            <a:r>
              <a:rPr sz="1800" b="1" dirty="0">
                <a:solidFill>
                  <a:srgbClr val="660033"/>
                </a:solidFill>
                <a:latin typeface="Times New Roman" pitchFamily="18" charset="0"/>
                <a:cs typeface="Times New Roman" pitchFamily="18" charset="0"/>
              </a:rPr>
              <a:t>of</a:t>
            </a:r>
            <a:r>
              <a:rPr sz="1800" b="1" spc="10" dirty="0">
                <a:solidFill>
                  <a:srgbClr val="660033"/>
                </a:solidFill>
                <a:latin typeface="Times New Roman" pitchFamily="18" charset="0"/>
                <a:cs typeface="Times New Roman" pitchFamily="18" charset="0"/>
              </a:rPr>
              <a:t> </a:t>
            </a:r>
            <a:r>
              <a:rPr sz="1800" b="1" spc="-10" dirty="0">
                <a:solidFill>
                  <a:srgbClr val="660033"/>
                </a:solidFill>
                <a:latin typeface="Times New Roman" pitchFamily="18" charset="0"/>
                <a:cs typeface="Times New Roman" pitchFamily="18" charset="0"/>
              </a:rPr>
              <a:t>technological</a:t>
            </a:r>
            <a:r>
              <a:rPr sz="1800" b="1" spc="-50" dirty="0">
                <a:solidFill>
                  <a:srgbClr val="660033"/>
                </a:solidFill>
                <a:latin typeface="Times New Roman" pitchFamily="18" charset="0"/>
                <a:cs typeface="Times New Roman" pitchFamily="18" charset="0"/>
              </a:rPr>
              <a:t> </a:t>
            </a:r>
            <a:r>
              <a:rPr sz="1800" b="1" spc="-5" dirty="0">
                <a:solidFill>
                  <a:srgbClr val="660033"/>
                </a:solidFill>
                <a:latin typeface="Times New Roman" pitchFamily="18" charset="0"/>
                <a:cs typeface="Times New Roman" pitchFamily="18" charset="0"/>
              </a:rPr>
              <a:t>change.</a:t>
            </a:r>
            <a:endParaRPr sz="1800">
              <a:solidFill>
                <a:srgbClr val="660033"/>
              </a:solidFill>
              <a:latin typeface="Times New Roman" pitchFamily="18" charset="0"/>
              <a:cs typeface="Times New Roman" pitchFamily="18" charset="0"/>
            </a:endParaRPr>
          </a:p>
        </p:txBody>
      </p:sp>
      <p:pic>
        <p:nvPicPr>
          <p:cNvPr id="52" name="object 52"/>
          <p:cNvPicPr/>
          <p:nvPr/>
        </p:nvPicPr>
        <p:blipFill>
          <a:blip r:embed="rId6" cstate="print"/>
          <a:stretch>
            <a:fillRect/>
          </a:stretch>
        </p:blipFill>
        <p:spPr>
          <a:xfrm>
            <a:off x="11263883" y="0"/>
            <a:ext cx="688848" cy="711708"/>
          </a:xfrm>
          <a:prstGeom prst="rect">
            <a:avLst/>
          </a:prstGeom>
        </p:spPr>
      </p:pic>
      <p:sp>
        <p:nvSpPr>
          <p:cNvPr id="53" name="object 10"/>
          <p:cNvSpPr txBox="1">
            <a:spLocks/>
          </p:cNvSpPr>
          <p:nvPr/>
        </p:nvSpPr>
        <p:spPr>
          <a:xfrm>
            <a:off x="2895600" y="76200"/>
            <a:ext cx="6248400" cy="382156"/>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2400" b="1" i="0" u="none" strike="noStrike" kern="0" cap="none" spc="0" normalizeH="0" baseline="0" noProof="0" dirty="0">
                <a:ln>
                  <a:noFill/>
                </a:ln>
                <a:solidFill>
                  <a:srgbClr val="7030A0"/>
                </a:solidFill>
                <a:effectLst/>
                <a:uLnTx/>
                <a:uFillTx/>
                <a:latin typeface="Times New Roman"/>
                <a:ea typeface="+mj-ea"/>
                <a:cs typeface="Times New Roman"/>
              </a:rPr>
              <a:t>Graduate attributes/ </a:t>
            </a:r>
            <a:r>
              <a:rPr lang="en-US" sz="2400" b="1" kern="0" dirty="0" smtClean="0">
                <a:solidFill>
                  <a:srgbClr val="7030A0"/>
                </a:solidFill>
                <a:latin typeface="Times New Roman"/>
                <a:ea typeface="+mj-ea"/>
                <a:cs typeface="Times New Roman"/>
              </a:rPr>
              <a:t>Program</a:t>
            </a:r>
            <a:r>
              <a:rPr kumimoji="0" lang="en-US" sz="2400" b="1" i="0" u="none" strike="noStrike" kern="0" cap="none" spc="0" normalizeH="0" baseline="0" noProof="0" dirty="0" smtClean="0">
                <a:ln>
                  <a:noFill/>
                </a:ln>
                <a:solidFill>
                  <a:srgbClr val="7030A0"/>
                </a:solidFill>
                <a:effectLst/>
                <a:uLnTx/>
                <a:uFillTx/>
                <a:latin typeface="Times New Roman"/>
                <a:ea typeface="+mj-ea"/>
                <a:cs typeface="Times New Roman"/>
              </a:rPr>
              <a:t> </a:t>
            </a:r>
            <a:r>
              <a:rPr kumimoji="0" lang="en-US" sz="2400" b="1" i="0" u="none" strike="noStrike" kern="0" cap="none" spc="0" normalizeH="0" baseline="0" noProof="0" dirty="0">
                <a:ln>
                  <a:noFill/>
                </a:ln>
                <a:solidFill>
                  <a:srgbClr val="7030A0"/>
                </a:solidFill>
                <a:effectLst/>
                <a:uLnTx/>
                <a:uFillTx/>
                <a:latin typeface="Times New Roman"/>
                <a:ea typeface="+mj-ea"/>
                <a:cs typeface="Times New Roman"/>
              </a:rPr>
              <a:t>outcomes</a:t>
            </a:r>
            <a:endParaRPr kumimoji="0" lang="en-US" sz="2400" b="1" i="0" u="none" strike="noStrike" kern="0" cap="none" spc="0" normalizeH="0" baseline="0" noProof="0" dirty="0">
              <a:ln>
                <a:noFill/>
              </a:ln>
              <a:solidFill>
                <a:srgbClr val="7030A0"/>
              </a:solidFill>
              <a:effectLst/>
              <a:uLnTx/>
              <a:uFillTx/>
              <a:latin typeface="Arial"/>
              <a:ea typeface="+mj-ea"/>
              <a:cs typeface="Arial"/>
            </a:endParaRPr>
          </a:p>
        </p:txBody>
      </p:sp>
      <p:sp>
        <p:nvSpPr>
          <p:cNvPr id="54" name="Date Placeholder 53"/>
          <p:cNvSpPr>
            <a:spLocks noGrp="1"/>
          </p:cNvSpPr>
          <p:nvPr>
            <p:ph type="dt" sz="half" idx="10"/>
          </p:nvPr>
        </p:nvSpPr>
        <p:spPr/>
        <p:txBody>
          <a:bodyPr/>
          <a:lstStyle/>
          <a:p>
            <a:fld id="{5B566F92-5E9C-46F1-9CA3-07383907490A}" type="datetime1">
              <a:rPr lang="en-US" smtClean="0"/>
              <a:pPr/>
              <a:t>11/3/2023</a:t>
            </a:fld>
            <a:endParaRPr lang="en-US"/>
          </a:p>
        </p:txBody>
      </p:sp>
      <p:sp>
        <p:nvSpPr>
          <p:cNvPr id="55" name="Slide Number Placeholder 54"/>
          <p:cNvSpPr>
            <a:spLocks noGrp="1"/>
          </p:cNvSpPr>
          <p:nvPr>
            <p:ph type="sldNum" sz="quarter" idx="12"/>
          </p:nvPr>
        </p:nvSpPr>
        <p:spPr/>
        <p:txBody>
          <a:bodyPr/>
          <a:lstStyle/>
          <a:p>
            <a:fld id="{B6F15528-21DE-4FAA-801E-634DDDAF4B2B}" type="slidenum">
              <a:rPr lang="en-US" smtClean="0"/>
              <a:pPr/>
              <a:t>27</a:t>
            </a:fld>
            <a:endParaRPr lang="en-US"/>
          </a:p>
        </p:txBody>
      </p:sp>
      <p:sp>
        <p:nvSpPr>
          <p:cNvPr id="56" name="object 7"/>
          <p:cNvSpPr txBox="1"/>
          <p:nvPr/>
        </p:nvSpPr>
        <p:spPr>
          <a:xfrm>
            <a:off x="9535795" y="6584310"/>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7"/>
          <p:cNvGrpSpPr/>
          <p:nvPr/>
        </p:nvGrpSpPr>
        <p:grpSpPr>
          <a:xfrm>
            <a:off x="196342" y="1465580"/>
            <a:ext cx="11233658" cy="1125220"/>
            <a:chOff x="196342" y="1266189"/>
            <a:chExt cx="9074785" cy="1125220"/>
          </a:xfrm>
        </p:grpSpPr>
        <p:sp>
          <p:nvSpPr>
            <p:cNvPr id="8" name="object 8"/>
            <p:cNvSpPr/>
            <p:nvPr/>
          </p:nvSpPr>
          <p:spPr>
            <a:xfrm>
              <a:off x="202692" y="1272539"/>
              <a:ext cx="9062085" cy="1112520"/>
            </a:xfrm>
            <a:custGeom>
              <a:avLst/>
              <a:gdLst/>
              <a:ahLst/>
              <a:cxnLst/>
              <a:rect l="l" t="t" r="r" b="b"/>
              <a:pathLst>
                <a:path w="9062085" h="1112520">
                  <a:moveTo>
                    <a:pt x="8876284" y="0"/>
                  </a:moveTo>
                  <a:lnTo>
                    <a:pt x="185419" y="0"/>
                  </a:lnTo>
                  <a:lnTo>
                    <a:pt x="136129" y="6626"/>
                  </a:lnTo>
                  <a:lnTo>
                    <a:pt x="91836" y="25324"/>
                  </a:lnTo>
                  <a:lnTo>
                    <a:pt x="54309" y="54324"/>
                  </a:lnTo>
                  <a:lnTo>
                    <a:pt x="25316" y="91853"/>
                  </a:lnTo>
                  <a:lnTo>
                    <a:pt x="6623" y="136142"/>
                  </a:lnTo>
                  <a:lnTo>
                    <a:pt x="0" y="185420"/>
                  </a:lnTo>
                  <a:lnTo>
                    <a:pt x="0" y="927100"/>
                  </a:lnTo>
                  <a:lnTo>
                    <a:pt x="6623" y="976377"/>
                  </a:lnTo>
                  <a:lnTo>
                    <a:pt x="25316" y="1020666"/>
                  </a:lnTo>
                  <a:lnTo>
                    <a:pt x="54309" y="1058195"/>
                  </a:lnTo>
                  <a:lnTo>
                    <a:pt x="91836" y="1087195"/>
                  </a:lnTo>
                  <a:lnTo>
                    <a:pt x="136129" y="1105893"/>
                  </a:lnTo>
                  <a:lnTo>
                    <a:pt x="185419" y="1112520"/>
                  </a:lnTo>
                  <a:lnTo>
                    <a:pt x="8876284" y="1112520"/>
                  </a:lnTo>
                  <a:lnTo>
                    <a:pt x="8925561" y="1105893"/>
                  </a:lnTo>
                  <a:lnTo>
                    <a:pt x="8969850" y="1087195"/>
                  </a:lnTo>
                  <a:lnTo>
                    <a:pt x="9007379" y="1058195"/>
                  </a:lnTo>
                  <a:lnTo>
                    <a:pt x="9036379" y="1020666"/>
                  </a:lnTo>
                  <a:lnTo>
                    <a:pt x="9055077" y="976377"/>
                  </a:lnTo>
                  <a:lnTo>
                    <a:pt x="9061704" y="927100"/>
                  </a:lnTo>
                  <a:lnTo>
                    <a:pt x="9061704" y="185420"/>
                  </a:lnTo>
                  <a:lnTo>
                    <a:pt x="9055077" y="136142"/>
                  </a:lnTo>
                  <a:lnTo>
                    <a:pt x="9036379" y="91853"/>
                  </a:lnTo>
                  <a:lnTo>
                    <a:pt x="9007379" y="54324"/>
                  </a:lnTo>
                  <a:lnTo>
                    <a:pt x="8969850" y="25324"/>
                  </a:lnTo>
                  <a:lnTo>
                    <a:pt x="8925561" y="6626"/>
                  </a:lnTo>
                  <a:lnTo>
                    <a:pt x="8876284" y="0"/>
                  </a:lnTo>
                  <a:close/>
                </a:path>
              </a:pathLst>
            </a:custGeom>
            <a:solidFill>
              <a:srgbClr val="ACB8C9">
                <a:alpha val="65881"/>
              </a:srgbClr>
            </a:solidFill>
          </p:spPr>
          <p:txBody>
            <a:bodyPr wrap="square" lIns="0" tIns="0" rIns="0" bIns="0" rtlCol="0"/>
            <a:lstStyle/>
            <a:p>
              <a:endParaRPr/>
            </a:p>
          </p:txBody>
        </p:sp>
        <p:sp>
          <p:nvSpPr>
            <p:cNvPr id="9" name="object 9"/>
            <p:cNvSpPr/>
            <p:nvPr/>
          </p:nvSpPr>
          <p:spPr>
            <a:xfrm>
              <a:off x="202692" y="1272539"/>
              <a:ext cx="9062085" cy="1112520"/>
            </a:xfrm>
            <a:custGeom>
              <a:avLst/>
              <a:gdLst/>
              <a:ahLst/>
              <a:cxnLst/>
              <a:rect l="l" t="t" r="r" b="b"/>
              <a:pathLst>
                <a:path w="9062085" h="1112520">
                  <a:moveTo>
                    <a:pt x="0" y="185420"/>
                  </a:moveTo>
                  <a:lnTo>
                    <a:pt x="6623" y="136142"/>
                  </a:lnTo>
                  <a:lnTo>
                    <a:pt x="25316" y="91853"/>
                  </a:lnTo>
                  <a:lnTo>
                    <a:pt x="54309" y="54324"/>
                  </a:lnTo>
                  <a:lnTo>
                    <a:pt x="91836" y="25324"/>
                  </a:lnTo>
                  <a:lnTo>
                    <a:pt x="136129" y="6626"/>
                  </a:lnTo>
                  <a:lnTo>
                    <a:pt x="185419" y="0"/>
                  </a:lnTo>
                  <a:lnTo>
                    <a:pt x="8876284" y="0"/>
                  </a:lnTo>
                  <a:lnTo>
                    <a:pt x="8925561" y="6626"/>
                  </a:lnTo>
                  <a:lnTo>
                    <a:pt x="8969850" y="25324"/>
                  </a:lnTo>
                  <a:lnTo>
                    <a:pt x="9007379" y="54324"/>
                  </a:lnTo>
                  <a:lnTo>
                    <a:pt x="9036379" y="91853"/>
                  </a:lnTo>
                  <a:lnTo>
                    <a:pt x="9055077" y="136142"/>
                  </a:lnTo>
                  <a:lnTo>
                    <a:pt x="9061704" y="185420"/>
                  </a:lnTo>
                  <a:lnTo>
                    <a:pt x="9061704" y="927100"/>
                  </a:lnTo>
                  <a:lnTo>
                    <a:pt x="9055077" y="976377"/>
                  </a:lnTo>
                  <a:lnTo>
                    <a:pt x="9036379" y="1020666"/>
                  </a:lnTo>
                  <a:lnTo>
                    <a:pt x="9007379" y="1058195"/>
                  </a:lnTo>
                  <a:lnTo>
                    <a:pt x="8969850" y="1087195"/>
                  </a:lnTo>
                  <a:lnTo>
                    <a:pt x="8925561" y="1105893"/>
                  </a:lnTo>
                  <a:lnTo>
                    <a:pt x="8876284" y="1112520"/>
                  </a:lnTo>
                  <a:lnTo>
                    <a:pt x="185419" y="1112520"/>
                  </a:lnTo>
                  <a:lnTo>
                    <a:pt x="136129" y="1105893"/>
                  </a:lnTo>
                  <a:lnTo>
                    <a:pt x="91836" y="1087195"/>
                  </a:lnTo>
                  <a:lnTo>
                    <a:pt x="54309" y="1058195"/>
                  </a:lnTo>
                  <a:lnTo>
                    <a:pt x="25316" y="1020666"/>
                  </a:lnTo>
                  <a:lnTo>
                    <a:pt x="6623" y="976377"/>
                  </a:lnTo>
                  <a:lnTo>
                    <a:pt x="0" y="927100"/>
                  </a:lnTo>
                  <a:lnTo>
                    <a:pt x="0" y="185420"/>
                  </a:lnTo>
                  <a:close/>
                </a:path>
              </a:pathLst>
            </a:custGeom>
            <a:ln w="12700">
              <a:solidFill>
                <a:srgbClr val="41709C"/>
              </a:solidFill>
            </a:ln>
          </p:spPr>
          <p:txBody>
            <a:bodyPr wrap="square" lIns="0" tIns="0" rIns="0" bIns="0" rtlCol="0"/>
            <a:lstStyle/>
            <a:p>
              <a:endParaRPr/>
            </a:p>
          </p:txBody>
        </p:sp>
      </p:grpSp>
      <p:sp>
        <p:nvSpPr>
          <p:cNvPr id="10" name="object 10"/>
          <p:cNvSpPr txBox="1"/>
          <p:nvPr/>
        </p:nvSpPr>
        <p:spPr>
          <a:xfrm>
            <a:off x="336295" y="1670779"/>
            <a:ext cx="11017505" cy="856645"/>
          </a:xfrm>
          <a:prstGeom prst="rect">
            <a:avLst/>
          </a:prstGeom>
        </p:spPr>
        <p:txBody>
          <a:bodyPr vert="horz" wrap="square" lIns="0" tIns="12700" rIns="0" bIns="0" rtlCol="0">
            <a:spAutoFit/>
          </a:bodyPr>
          <a:lstStyle/>
          <a:p>
            <a:pPr marL="12700" algn="just">
              <a:lnSpc>
                <a:spcPct val="100000"/>
              </a:lnSpc>
              <a:spcBef>
                <a:spcPts val="100"/>
              </a:spcBef>
            </a:pPr>
            <a:r>
              <a:rPr sz="1800" b="1">
                <a:solidFill>
                  <a:srgbClr val="FF0000"/>
                </a:solidFill>
                <a:latin typeface="Times New Roman" pitchFamily="18" charset="0"/>
                <a:cs typeface="Times New Roman" pitchFamily="18" charset="0"/>
              </a:rPr>
              <a:t>PSO1</a:t>
            </a:r>
            <a:endParaRPr lang="en-US" sz="1800" b="1" dirty="0">
              <a:solidFill>
                <a:srgbClr val="FF0000"/>
              </a:solidFill>
              <a:latin typeface="Times New Roman" pitchFamily="18" charset="0"/>
              <a:cs typeface="Times New Roman" pitchFamily="18" charset="0"/>
            </a:endParaRPr>
          </a:p>
          <a:p>
            <a:pPr marL="12700" algn="just">
              <a:lnSpc>
                <a:spcPct val="100000"/>
              </a:lnSpc>
              <a:spcBef>
                <a:spcPts val="100"/>
              </a:spcBef>
            </a:pPr>
            <a:r>
              <a:rPr lang="en-US" dirty="0">
                <a:solidFill>
                  <a:srgbClr val="0000FF"/>
                </a:solidFill>
                <a:latin typeface="Times New Roman" pitchFamily="18" charset="0"/>
                <a:cs typeface="Times New Roman" pitchFamily="18" charset="0"/>
              </a:rPr>
              <a:t>The students will be competent in applying basic sciences &amp; chemical engineering principles to multi-disciplinary fields namely Biotechnology, Nanotechnology, Environmental Engineering and Energy Engineering. </a:t>
            </a:r>
            <a:endParaRPr sz="1800">
              <a:solidFill>
                <a:srgbClr val="0000FF"/>
              </a:solidFill>
              <a:latin typeface="Times New Roman" pitchFamily="18" charset="0"/>
              <a:cs typeface="Times New Roman" pitchFamily="18" charset="0"/>
            </a:endParaRPr>
          </a:p>
        </p:txBody>
      </p:sp>
      <p:pic>
        <p:nvPicPr>
          <p:cNvPr id="12" name="object 12"/>
          <p:cNvPicPr/>
          <p:nvPr/>
        </p:nvPicPr>
        <p:blipFill>
          <a:blip r:embed="rId3" cstate="print">
            <a:duotone>
              <a:prstClr val="black"/>
              <a:schemeClr val="accent4">
                <a:tint val="45000"/>
                <a:satMod val="400000"/>
              </a:schemeClr>
            </a:duotone>
          </a:blip>
          <a:stretch>
            <a:fillRect/>
          </a:stretch>
        </p:blipFill>
        <p:spPr>
          <a:xfrm>
            <a:off x="0" y="0"/>
            <a:ext cx="12189714" cy="762000"/>
          </a:xfrm>
          <a:prstGeom prst="rect">
            <a:avLst/>
          </a:prstGeom>
        </p:spPr>
      </p:pic>
      <p:sp>
        <p:nvSpPr>
          <p:cNvPr id="18" name="object 18"/>
          <p:cNvSpPr txBox="1">
            <a:spLocks noGrp="1"/>
          </p:cNvSpPr>
          <p:nvPr>
            <p:ph type="title"/>
          </p:nvPr>
        </p:nvSpPr>
        <p:spPr>
          <a:xfrm>
            <a:off x="2757297" y="76200"/>
            <a:ext cx="6234303"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chemeClr val="bg1"/>
                </a:solidFill>
                <a:latin typeface="Times New Roman" pitchFamily="18" charset="0"/>
                <a:cs typeface="Times New Roman" pitchFamily="18" charset="0"/>
              </a:rPr>
              <a:t>Programme</a:t>
            </a:r>
            <a:r>
              <a:rPr sz="2400" b="1" dirty="0">
                <a:solidFill>
                  <a:schemeClr val="bg1"/>
                </a:solidFill>
                <a:latin typeface="Times New Roman" pitchFamily="18" charset="0"/>
                <a:cs typeface="Times New Roman" pitchFamily="18" charset="0"/>
              </a:rPr>
              <a:t> </a:t>
            </a:r>
            <a:r>
              <a:rPr sz="2400" b="1" spc="-105">
                <a:solidFill>
                  <a:schemeClr val="bg1"/>
                </a:solidFill>
                <a:latin typeface="Times New Roman" pitchFamily="18" charset="0"/>
                <a:cs typeface="Times New Roman" pitchFamily="18" charset="0"/>
              </a:rPr>
              <a:t>Specific</a:t>
            </a:r>
            <a:r>
              <a:rPr sz="2400" b="1" spc="-5">
                <a:solidFill>
                  <a:schemeClr val="bg1"/>
                </a:solidFill>
                <a:latin typeface="Times New Roman" pitchFamily="18" charset="0"/>
                <a:cs typeface="Times New Roman" pitchFamily="18" charset="0"/>
              </a:rPr>
              <a:t> </a:t>
            </a:r>
            <a:r>
              <a:rPr sz="2400" b="1" spc="-40" smtClean="0">
                <a:solidFill>
                  <a:schemeClr val="bg1"/>
                </a:solidFill>
                <a:latin typeface="Times New Roman" pitchFamily="18" charset="0"/>
                <a:cs typeface="Times New Roman" pitchFamily="18" charset="0"/>
              </a:rPr>
              <a:t>O</a:t>
            </a:r>
            <a:r>
              <a:rPr lang="en-US" sz="2400" b="1" spc="-40" dirty="0" err="1" smtClean="0">
                <a:solidFill>
                  <a:schemeClr val="bg1"/>
                </a:solidFill>
                <a:latin typeface="Times New Roman" pitchFamily="18" charset="0"/>
                <a:cs typeface="Times New Roman" pitchFamily="18" charset="0"/>
              </a:rPr>
              <a:t>utcomes</a:t>
            </a:r>
            <a:r>
              <a:rPr lang="en-US" sz="2400" b="1" spc="-40" dirty="0" smtClean="0">
                <a:solidFill>
                  <a:schemeClr val="bg1"/>
                </a:solidFill>
                <a:latin typeface="Times New Roman" pitchFamily="18" charset="0"/>
                <a:cs typeface="Times New Roman" pitchFamily="18" charset="0"/>
              </a:rPr>
              <a:t> </a:t>
            </a:r>
            <a:r>
              <a:rPr sz="2400" b="1" spc="-120" smtClean="0">
                <a:solidFill>
                  <a:schemeClr val="bg1"/>
                </a:solidFill>
                <a:latin typeface="Times New Roman" pitchFamily="18" charset="0"/>
                <a:cs typeface="Times New Roman" pitchFamily="18" charset="0"/>
              </a:rPr>
              <a:t>(PSOs</a:t>
            </a:r>
            <a:r>
              <a:rPr sz="2400" b="1" spc="-120">
                <a:solidFill>
                  <a:schemeClr val="bg1"/>
                </a:solidFill>
                <a:latin typeface="Times New Roman" pitchFamily="18" charset="0"/>
                <a:cs typeface="Times New Roman" pitchFamily="18" charset="0"/>
              </a:rPr>
              <a:t>)</a:t>
            </a:r>
            <a:endParaRPr sz="2400" b="1">
              <a:solidFill>
                <a:schemeClr val="bg1"/>
              </a:solidFill>
              <a:latin typeface="Times New Roman" pitchFamily="18" charset="0"/>
              <a:cs typeface="Times New Roman" pitchFamily="18" charset="0"/>
            </a:endParaRPr>
          </a:p>
        </p:txBody>
      </p:sp>
      <p:sp>
        <p:nvSpPr>
          <p:cNvPr id="13" name="Date Placeholder 12"/>
          <p:cNvSpPr>
            <a:spLocks noGrp="1"/>
          </p:cNvSpPr>
          <p:nvPr>
            <p:ph type="dt" sz="half" idx="10"/>
          </p:nvPr>
        </p:nvSpPr>
        <p:spPr/>
        <p:txBody>
          <a:bodyPr/>
          <a:lstStyle/>
          <a:p>
            <a:fld id="{FCA934A6-15E8-46F0-BF1A-7D8FD85CA0D9}" type="datetime1">
              <a:rPr lang="en-US" smtClean="0"/>
              <a:pPr/>
              <a:t>11/3/2023</a:t>
            </a:fld>
            <a:endParaRPr lang="en-US"/>
          </a:p>
        </p:txBody>
      </p:sp>
      <p:sp>
        <p:nvSpPr>
          <p:cNvPr id="14" name="Slide Number Placeholder 13"/>
          <p:cNvSpPr>
            <a:spLocks noGrp="1"/>
          </p:cNvSpPr>
          <p:nvPr>
            <p:ph type="sldNum" sz="quarter" idx="12"/>
          </p:nvPr>
        </p:nvSpPr>
        <p:spPr/>
        <p:txBody>
          <a:bodyPr/>
          <a:lstStyle/>
          <a:p>
            <a:fld id="{B6F15528-21DE-4FAA-801E-634DDDAF4B2B}" type="slidenum">
              <a:rPr lang="en-US" smtClean="0"/>
              <a:pPr/>
              <a:t>28</a:t>
            </a:fld>
            <a:endParaRPr lang="en-US"/>
          </a:p>
        </p:txBody>
      </p:sp>
      <p:grpSp>
        <p:nvGrpSpPr>
          <p:cNvPr id="3" name="object 27"/>
          <p:cNvGrpSpPr/>
          <p:nvPr/>
        </p:nvGrpSpPr>
        <p:grpSpPr>
          <a:xfrm>
            <a:off x="196342" y="3131185"/>
            <a:ext cx="11233658" cy="1440815"/>
            <a:chOff x="196342" y="2576829"/>
            <a:chExt cx="9044305" cy="1440815"/>
          </a:xfrm>
        </p:grpSpPr>
        <p:sp>
          <p:nvSpPr>
            <p:cNvPr id="28" name="object 28"/>
            <p:cNvSpPr/>
            <p:nvPr/>
          </p:nvSpPr>
          <p:spPr>
            <a:xfrm>
              <a:off x="202692" y="2583179"/>
              <a:ext cx="9031605" cy="1428115"/>
            </a:xfrm>
            <a:custGeom>
              <a:avLst/>
              <a:gdLst/>
              <a:ahLst/>
              <a:cxnLst/>
              <a:rect l="l" t="t" r="r" b="b"/>
              <a:pathLst>
                <a:path w="9031605" h="1428114">
                  <a:moveTo>
                    <a:pt x="8793226" y="0"/>
                  </a:moveTo>
                  <a:lnTo>
                    <a:pt x="237998" y="0"/>
                  </a:lnTo>
                  <a:lnTo>
                    <a:pt x="190032" y="4835"/>
                  </a:lnTo>
                  <a:lnTo>
                    <a:pt x="145357" y="18702"/>
                  </a:lnTo>
                  <a:lnTo>
                    <a:pt x="104930" y="40645"/>
                  </a:lnTo>
                  <a:lnTo>
                    <a:pt x="69707" y="69707"/>
                  </a:lnTo>
                  <a:lnTo>
                    <a:pt x="40645" y="104930"/>
                  </a:lnTo>
                  <a:lnTo>
                    <a:pt x="18702" y="145357"/>
                  </a:lnTo>
                  <a:lnTo>
                    <a:pt x="4835" y="190032"/>
                  </a:lnTo>
                  <a:lnTo>
                    <a:pt x="0" y="237998"/>
                  </a:lnTo>
                  <a:lnTo>
                    <a:pt x="0" y="1189990"/>
                  </a:lnTo>
                  <a:lnTo>
                    <a:pt x="4835" y="1237955"/>
                  </a:lnTo>
                  <a:lnTo>
                    <a:pt x="18702" y="1282630"/>
                  </a:lnTo>
                  <a:lnTo>
                    <a:pt x="40645" y="1323057"/>
                  </a:lnTo>
                  <a:lnTo>
                    <a:pt x="69707" y="1358280"/>
                  </a:lnTo>
                  <a:lnTo>
                    <a:pt x="104930" y="1387342"/>
                  </a:lnTo>
                  <a:lnTo>
                    <a:pt x="145357" y="1409285"/>
                  </a:lnTo>
                  <a:lnTo>
                    <a:pt x="190032" y="1423152"/>
                  </a:lnTo>
                  <a:lnTo>
                    <a:pt x="237998" y="1427988"/>
                  </a:lnTo>
                  <a:lnTo>
                    <a:pt x="8793226" y="1427988"/>
                  </a:lnTo>
                  <a:lnTo>
                    <a:pt x="8841191" y="1423152"/>
                  </a:lnTo>
                  <a:lnTo>
                    <a:pt x="8885866" y="1409285"/>
                  </a:lnTo>
                  <a:lnTo>
                    <a:pt x="8926293" y="1387342"/>
                  </a:lnTo>
                  <a:lnTo>
                    <a:pt x="8961516" y="1358280"/>
                  </a:lnTo>
                  <a:lnTo>
                    <a:pt x="8990578" y="1323057"/>
                  </a:lnTo>
                  <a:lnTo>
                    <a:pt x="9012521" y="1282630"/>
                  </a:lnTo>
                  <a:lnTo>
                    <a:pt x="9026388" y="1237955"/>
                  </a:lnTo>
                  <a:lnTo>
                    <a:pt x="9031224" y="1189990"/>
                  </a:lnTo>
                  <a:lnTo>
                    <a:pt x="9031224" y="237998"/>
                  </a:lnTo>
                  <a:lnTo>
                    <a:pt x="9026388" y="190032"/>
                  </a:lnTo>
                  <a:lnTo>
                    <a:pt x="9012521" y="145357"/>
                  </a:lnTo>
                  <a:lnTo>
                    <a:pt x="8990578" y="104930"/>
                  </a:lnTo>
                  <a:lnTo>
                    <a:pt x="8961516" y="69707"/>
                  </a:lnTo>
                  <a:lnTo>
                    <a:pt x="8926293" y="40645"/>
                  </a:lnTo>
                  <a:lnTo>
                    <a:pt x="8885866" y="18702"/>
                  </a:lnTo>
                  <a:lnTo>
                    <a:pt x="8841191" y="4835"/>
                  </a:lnTo>
                  <a:lnTo>
                    <a:pt x="8793226" y="0"/>
                  </a:lnTo>
                  <a:close/>
                </a:path>
              </a:pathLst>
            </a:custGeom>
            <a:solidFill>
              <a:srgbClr val="ACB8C9">
                <a:alpha val="65881"/>
              </a:srgbClr>
            </a:solidFill>
          </p:spPr>
          <p:txBody>
            <a:bodyPr wrap="square" lIns="0" tIns="0" rIns="0" bIns="0" rtlCol="0"/>
            <a:lstStyle/>
            <a:p>
              <a:endParaRPr/>
            </a:p>
          </p:txBody>
        </p:sp>
        <p:sp>
          <p:nvSpPr>
            <p:cNvPr id="29" name="object 29"/>
            <p:cNvSpPr/>
            <p:nvPr/>
          </p:nvSpPr>
          <p:spPr>
            <a:xfrm>
              <a:off x="202692" y="2583179"/>
              <a:ext cx="9031605" cy="1428115"/>
            </a:xfrm>
            <a:custGeom>
              <a:avLst/>
              <a:gdLst/>
              <a:ahLst/>
              <a:cxnLst/>
              <a:rect l="l" t="t" r="r" b="b"/>
              <a:pathLst>
                <a:path w="9031605" h="1428114">
                  <a:moveTo>
                    <a:pt x="0" y="237998"/>
                  </a:moveTo>
                  <a:lnTo>
                    <a:pt x="4835" y="190032"/>
                  </a:lnTo>
                  <a:lnTo>
                    <a:pt x="18702" y="145357"/>
                  </a:lnTo>
                  <a:lnTo>
                    <a:pt x="40645" y="104930"/>
                  </a:lnTo>
                  <a:lnTo>
                    <a:pt x="69707" y="69707"/>
                  </a:lnTo>
                  <a:lnTo>
                    <a:pt x="104930" y="40645"/>
                  </a:lnTo>
                  <a:lnTo>
                    <a:pt x="145357" y="18702"/>
                  </a:lnTo>
                  <a:lnTo>
                    <a:pt x="190032" y="4835"/>
                  </a:lnTo>
                  <a:lnTo>
                    <a:pt x="237998" y="0"/>
                  </a:lnTo>
                  <a:lnTo>
                    <a:pt x="8793226" y="0"/>
                  </a:lnTo>
                  <a:lnTo>
                    <a:pt x="8841191" y="4835"/>
                  </a:lnTo>
                  <a:lnTo>
                    <a:pt x="8885866" y="18702"/>
                  </a:lnTo>
                  <a:lnTo>
                    <a:pt x="8926293" y="40645"/>
                  </a:lnTo>
                  <a:lnTo>
                    <a:pt x="8961516" y="69707"/>
                  </a:lnTo>
                  <a:lnTo>
                    <a:pt x="8990578" y="104930"/>
                  </a:lnTo>
                  <a:lnTo>
                    <a:pt x="9012521" y="145357"/>
                  </a:lnTo>
                  <a:lnTo>
                    <a:pt x="9026388" y="190032"/>
                  </a:lnTo>
                  <a:lnTo>
                    <a:pt x="9031224" y="237998"/>
                  </a:lnTo>
                  <a:lnTo>
                    <a:pt x="9031224" y="1189990"/>
                  </a:lnTo>
                  <a:lnTo>
                    <a:pt x="9026388" y="1237955"/>
                  </a:lnTo>
                  <a:lnTo>
                    <a:pt x="9012521" y="1282630"/>
                  </a:lnTo>
                  <a:lnTo>
                    <a:pt x="8990578" y="1323057"/>
                  </a:lnTo>
                  <a:lnTo>
                    <a:pt x="8961516" y="1358280"/>
                  </a:lnTo>
                  <a:lnTo>
                    <a:pt x="8926293" y="1387342"/>
                  </a:lnTo>
                  <a:lnTo>
                    <a:pt x="8885866" y="1409285"/>
                  </a:lnTo>
                  <a:lnTo>
                    <a:pt x="8841191" y="1423152"/>
                  </a:lnTo>
                  <a:lnTo>
                    <a:pt x="8793226" y="1427988"/>
                  </a:lnTo>
                  <a:lnTo>
                    <a:pt x="237998" y="1427988"/>
                  </a:lnTo>
                  <a:lnTo>
                    <a:pt x="190032" y="1423152"/>
                  </a:lnTo>
                  <a:lnTo>
                    <a:pt x="145357" y="1409285"/>
                  </a:lnTo>
                  <a:lnTo>
                    <a:pt x="104930" y="1387342"/>
                  </a:lnTo>
                  <a:lnTo>
                    <a:pt x="69707" y="1358280"/>
                  </a:lnTo>
                  <a:lnTo>
                    <a:pt x="40645" y="1323057"/>
                  </a:lnTo>
                  <a:lnTo>
                    <a:pt x="18702" y="1282630"/>
                  </a:lnTo>
                  <a:lnTo>
                    <a:pt x="4835" y="1237955"/>
                  </a:lnTo>
                  <a:lnTo>
                    <a:pt x="0" y="1189990"/>
                  </a:lnTo>
                  <a:lnTo>
                    <a:pt x="0" y="237998"/>
                  </a:lnTo>
                  <a:close/>
                </a:path>
              </a:pathLst>
            </a:custGeom>
            <a:ln w="12700">
              <a:solidFill>
                <a:srgbClr val="41709C"/>
              </a:solidFill>
            </a:ln>
          </p:spPr>
          <p:txBody>
            <a:bodyPr wrap="square" lIns="0" tIns="0" rIns="0" bIns="0" rtlCol="0"/>
            <a:lstStyle/>
            <a:p>
              <a:endParaRPr/>
            </a:p>
          </p:txBody>
        </p:sp>
      </p:grpSp>
      <p:sp>
        <p:nvSpPr>
          <p:cNvPr id="30" name="object 30"/>
          <p:cNvSpPr txBox="1"/>
          <p:nvPr/>
        </p:nvSpPr>
        <p:spPr>
          <a:xfrm>
            <a:off x="351536" y="3471778"/>
            <a:ext cx="11002264" cy="856645"/>
          </a:xfrm>
          <a:prstGeom prst="rect">
            <a:avLst/>
          </a:prstGeom>
        </p:spPr>
        <p:txBody>
          <a:bodyPr vert="horz" wrap="square" lIns="0" tIns="12700" rIns="0" bIns="0" rtlCol="0">
            <a:spAutoFit/>
          </a:bodyPr>
          <a:lstStyle/>
          <a:p>
            <a:pPr marL="12700" algn="just">
              <a:lnSpc>
                <a:spcPct val="100000"/>
              </a:lnSpc>
              <a:spcBef>
                <a:spcPts val="100"/>
              </a:spcBef>
            </a:pPr>
            <a:r>
              <a:rPr sz="1800" b="1">
                <a:solidFill>
                  <a:srgbClr val="FF0000"/>
                </a:solidFill>
                <a:latin typeface="Times New Roman"/>
                <a:cs typeface="Times New Roman"/>
              </a:rPr>
              <a:t>PSO2</a:t>
            </a:r>
            <a:endParaRPr lang="en-US" sz="1800" b="1" dirty="0">
              <a:solidFill>
                <a:srgbClr val="FF0000"/>
              </a:solidFill>
              <a:latin typeface="Times New Roman"/>
              <a:cs typeface="Times New Roman"/>
            </a:endParaRPr>
          </a:p>
          <a:p>
            <a:pPr marL="12700" algn="just">
              <a:lnSpc>
                <a:spcPct val="100000"/>
              </a:lnSpc>
              <a:spcBef>
                <a:spcPts val="100"/>
              </a:spcBef>
            </a:pPr>
            <a:r>
              <a:rPr lang="en-US" dirty="0">
                <a:solidFill>
                  <a:srgbClr val="0000FF"/>
                </a:solidFill>
                <a:latin typeface="Times New Roman" pitchFamily="18" charset="0"/>
                <a:cs typeface="Times New Roman" pitchFamily="18" charset="0"/>
              </a:rPr>
              <a:t>The students will be able to apply the technical knowledge to solve the problems of chemical and allied industries and society. </a:t>
            </a:r>
            <a:endParaRPr sz="1800">
              <a:solidFill>
                <a:srgbClr val="0000FF"/>
              </a:solidFill>
              <a:latin typeface="Times New Roman" pitchFamily="18" charset="0"/>
              <a:cs typeface="Times New Roman" pitchFamily="18" charset="0"/>
            </a:endParaRPr>
          </a:p>
        </p:txBody>
      </p:sp>
      <p:pic>
        <p:nvPicPr>
          <p:cNvPr id="49" name="object 49"/>
          <p:cNvPicPr/>
          <p:nvPr/>
        </p:nvPicPr>
        <p:blipFill>
          <a:blip r:embed="rId4" cstate="print"/>
          <a:stretch>
            <a:fillRect/>
          </a:stretch>
        </p:blipFill>
        <p:spPr>
          <a:xfrm>
            <a:off x="11263883" y="0"/>
            <a:ext cx="688848" cy="711708"/>
          </a:xfrm>
          <a:prstGeom prst="rect">
            <a:avLst/>
          </a:prstGeom>
        </p:spPr>
      </p:pic>
      <p:sp>
        <p:nvSpPr>
          <p:cNvPr id="15" name="object 7"/>
          <p:cNvSpPr txBox="1"/>
          <p:nvPr/>
        </p:nvSpPr>
        <p:spPr>
          <a:xfrm>
            <a:off x="9535795" y="6584310"/>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9933" y="752306"/>
            <a:ext cx="10745500" cy="6172200"/>
          </a:xfrm>
        </p:spPr>
        <p:txBody>
          <a:bodyPr>
            <a:normAutofit/>
          </a:bodyPr>
          <a:lstStyle/>
          <a:p>
            <a:pPr algn="just">
              <a:lnSpc>
                <a:spcPct val="120000"/>
              </a:lnSpc>
              <a:spcBef>
                <a:spcPts val="0"/>
              </a:spcBef>
            </a:pPr>
            <a:r>
              <a:rPr lang="en-US" sz="2800" dirty="0">
                <a:solidFill>
                  <a:srgbClr val="660033"/>
                </a:solidFill>
                <a:latin typeface="Times New Roman" pitchFamily="18" charset="0"/>
                <a:cs typeface="Times New Roman" pitchFamily="18" charset="0"/>
              </a:rPr>
              <a:t>The COs are assessed as per the Revised Bloom’s Taxonomy level and then, POs and PSOs are evaluated for ensuring the better learning levels with COs, POs and PSOs.</a:t>
            </a:r>
          </a:p>
          <a:p>
            <a:pPr algn="just">
              <a:lnSpc>
                <a:spcPct val="120000"/>
              </a:lnSpc>
              <a:spcBef>
                <a:spcPts val="0"/>
              </a:spcBef>
              <a:buNone/>
            </a:pPr>
            <a:endParaRPr lang="en-US" sz="2800" dirty="0">
              <a:solidFill>
                <a:srgbClr val="FF00FF"/>
              </a:solidFill>
              <a:latin typeface="Times New Roman" pitchFamily="18" charset="0"/>
              <a:cs typeface="Times New Roman" pitchFamily="18" charset="0"/>
            </a:endParaRPr>
          </a:p>
          <a:p>
            <a:pPr algn="just">
              <a:lnSpc>
                <a:spcPct val="120000"/>
              </a:lnSpc>
              <a:spcBef>
                <a:spcPts val="0"/>
              </a:spcBef>
            </a:pPr>
            <a:r>
              <a:rPr lang="en-US" sz="2800" dirty="0">
                <a:solidFill>
                  <a:srgbClr val="FF3399"/>
                </a:solidFill>
                <a:latin typeface="Times New Roman" pitchFamily="18" charset="0"/>
                <a:cs typeface="Times New Roman" pitchFamily="18" charset="0"/>
              </a:rPr>
              <a:t>The Course Outcomes are then mapped onto POs and PSOs.:          </a:t>
            </a:r>
            <a:r>
              <a:rPr lang="en-US" sz="2800" dirty="0">
                <a:solidFill>
                  <a:srgbClr val="FF00FF"/>
                </a:solidFill>
                <a:latin typeface="Times New Roman" pitchFamily="18" charset="0"/>
                <a:cs typeface="Times New Roman" pitchFamily="18" charset="0"/>
              </a:rPr>
              <a:t>	          	     </a:t>
            </a:r>
            <a:r>
              <a:rPr lang="en-US" sz="2800" dirty="0">
                <a:solidFill>
                  <a:srgbClr val="FF00FF"/>
                </a:solidFill>
                <a:latin typeface="Times New Roman" pitchFamily="18" charset="0"/>
                <a:cs typeface="Times New Roman" pitchFamily="18" charset="0"/>
                <a:hlinkClick r:id="rId2" action="ppaction://hlinkfile"/>
              </a:rPr>
              <a:t>CO-PO mapping </a:t>
            </a:r>
            <a:endParaRPr lang="en-US" sz="2800" dirty="0">
              <a:solidFill>
                <a:srgbClr val="FF00FF"/>
              </a:solidFill>
              <a:latin typeface="Times New Roman" pitchFamily="18" charset="0"/>
              <a:cs typeface="Times New Roman" pitchFamily="18" charset="0"/>
            </a:endParaRPr>
          </a:p>
          <a:p>
            <a:pPr lvl="3" algn="just">
              <a:lnSpc>
                <a:spcPct val="120000"/>
              </a:lnSpc>
              <a:spcBef>
                <a:spcPts val="0"/>
              </a:spcBef>
              <a:buNone/>
            </a:pPr>
            <a:r>
              <a:rPr lang="en-US" sz="2800" dirty="0" smtClean="0">
                <a:solidFill>
                  <a:srgbClr val="FF00FF"/>
                </a:solidFill>
                <a:latin typeface="Times New Roman" pitchFamily="18" charset="0"/>
                <a:cs typeface="Times New Roman" pitchFamily="18" charset="0"/>
                <a:hlinkClick r:id="rId3" action="ppaction://hlinkfile"/>
              </a:rPr>
              <a:t>Chemical Engineering </a:t>
            </a:r>
            <a:endParaRPr lang="en-US" sz="2800" dirty="0">
              <a:solidFill>
                <a:srgbClr val="FF00FF"/>
              </a:solidFill>
              <a:latin typeface="Times New Roman" pitchFamily="18" charset="0"/>
              <a:cs typeface="Times New Roman" pitchFamily="18" charset="0"/>
            </a:endParaRPr>
          </a:p>
          <a:p>
            <a:pPr lvl="3" algn="just">
              <a:lnSpc>
                <a:spcPct val="120000"/>
              </a:lnSpc>
              <a:spcBef>
                <a:spcPts val="0"/>
              </a:spcBef>
              <a:buNone/>
            </a:pPr>
            <a:r>
              <a:rPr lang="en-US" sz="2800" dirty="0">
                <a:solidFill>
                  <a:srgbClr val="FF00FF"/>
                </a:solidFill>
                <a:latin typeface="Times New Roman" pitchFamily="18" charset="0"/>
                <a:cs typeface="Times New Roman" pitchFamily="18" charset="0"/>
                <a:hlinkClick r:id="rId4" action="ppaction://hlinkfile"/>
              </a:rPr>
              <a:t>Biotechnology</a:t>
            </a:r>
            <a:endParaRPr lang="en-US" sz="2800" dirty="0">
              <a:solidFill>
                <a:srgbClr val="FF00FF"/>
              </a:solidFill>
              <a:latin typeface="Times New Roman" pitchFamily="18" charset="0"/>
              <a:cs typeface="Times New Roman" pitchFamily="18" charset="0"/>
            </a:endParaRPr>
          </a:p>
          <a:p>
            <a:pPr algn="just">
              <a:lnSpc>
                <a:spcPct val="120000"/>
              </a:lnSpc>
              <a:spcBef>
                <a:spcPts val="0"/>
              </a:spcBef>
            </a:pPr>
            <a:endParaRPr lang="en-US" sz="9600" dirty="0">
              <a:latin typeface="Times New Roman" pitchFamily="18" charset="0"/>
              <a:cs typeface="Times New Roman" pitchFamily="18" charset="0"/>
            </a:endParaRPr>
          </a:p>
        </p:txBody>
      </p:sp>
      <p:sp>
        <p:nvSpPr>
          <p:cNvPr id="5" name="Date Placeholder 4"/>
          <p:cNvSpPr>
            <a:spLocks noGrp="1"/>
          </p:cNvSpPr>
          <p:nvPr>
            <p:ph type="dt" sz="half" idx="10"/>
          </p:nvPr>
        </p:nvSpPr>
        <p:spPr/>
        <p:txBody>
          <a:bodyPr/>
          <a:lstStyle/>
          <a:p>
            <a:fld id="{961A481E-5134-4262-AB90-4335DD6392B9}" type="datetime1">
              <a:rPr lang="en-US" smtClean="0"/>
              <a:pPr/>
              <a:t>11/3/2023</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29</a:t>
            </a:fld>
            <a:endParaRPr lang="en-US"/>
          </a:p>
        </p:txBody>
      </p:sp>
      <p:pic>
        <p:nvPicPr>
          <p:cNvPr id="22529" name="Picture 1"/>
          <p:cNvPicPr>
            <a:picLocks noChangeAspect="1" noChangeArrowheads="1"/>
          </p:cNvPicPr>
          <p:nvPr/>
        </p:nvPicPr>
        <p:blipFill>
          <a:blip r:embed="rId5"/>
          <a:srcRect/>
          <a:stretch>
            <a:fillRect/>
          </a:stretch>
        </p:blipFill>
        <p:spPr bwMode="auto">
          <a:xfrm>
            <a:off x="11277600" y="33250"/>
            <a:ext cx="847900" cy="876401"/>
          </a:xfrm>
          <a:prstGeom prst="rect">
            <a:avLst/>
          </a:prstGeom>
          <a:noFill/>
          <a:ln w="9525">
            <a:noFill/>
            <a:miter lim="800000"/>
            <a:headEnd/>
            <a:tailEnd/>
          </a:ln>
          <a:effectLst/>
        </p:spPr>
      </p:pic>
      <p:sp>
        <p:nvSpPr>
          <p:cNvPr id="4" name="TextBox 3"/>
          <p:cNvSpPr txBox="1"/>
          <p:nvPr/>
        </p:nvSpPr>
        <p:spPr>
          <a:xfrm>
            <a:off x="685800" y="282547"/>
            <a:ext cx="10134600" cy="523220"/>
          </a:xfrm>
          <a:prstGeom prst="rect">
            <a:avLst/>
          </a:prstGeom>
          <a:noFill/>
        </p:spPr>
        <p:txBody>
          <a:bodyPr wrap="square" rtlCol="0">
            <a:spAutoFit/>
          </a:bodyPr>
          <a:lstStyle/>
          <a:p>
            <a:pPr algn="ctr"/>
            <a:r>
              <a:rPr lang="en-IN" sz="2800" b="1" dirty="0">
                <a:solidFill>
                  <a:srgbClr val="7030A0"/>
                </a:solidFill>
                <a:latin typeface="Times New Roman" pitchFamily="18" charset="0"/>
                <a:cs typeface="Times New Roman" pitchFamily="18" charset="0"/>
              </a:rPr>
              <a:t>CURRICULAR ASPECTS (Contd..)</a:t>
            </a:r>
          </a:p>
        </p:txBody>
      </p:sp>
      <p:sp>
        <p:nvSpPr>
          <p:cNvPr id="7" name="object 7"/>
          <p:cNvSpPr txBox="1"/>
          <p:nvPr/>
        </p:nvSpPr>
        <p:spPr>
          <a:xfrm>
            <a:off x="9535795" y="6584310"/>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15136" y="59817"/>
            <a:ext cx="4293870" cy="513715"/>
          </a:xfrm>
          <a:prstGeom prst="rect">
            <a:avLst/>
          </a:prstGeom>
        </p:spPr>
        <p:txBody>
          <a:bodyPr vert="horz" wrap="square" lIns="0" tIns="12700" rIns="0" bIns="0" rtlCol="0">
            <a:spAutoFit/>
          </a:bodyPr>
          <a:lstStyle/>
          <a:p>
            <a:pPr marL="12700">
              <a:lnSpc>
                <a:spcPct val="100000"/>
              </a:lnSpc>
              <a:spcBef>
                <a:spcPts val="100"/>
              </a:spcBef>
            </a:pPr>
            <a:r>
              <a:rPr sz="3200" spc="30" dirty="0">
                <a:solidFill>
                  <a:srgbClr val="7030A0"/>
                </a:solidFill>
                <a:latin typeface="Georgia"/>
                <a:cs typeface="Georgia"/>
              </a:rPr>
              <a:t>Vision</a:t>
            </a:r>
            <a:r>
              <a:rPr sz="3200" spc="180" dirty="0">
                <a:solidFill>
                  <a:srgbClr val="7030A0"/>
                </a:solidFill>
                <a:latin typeface="Georgia"/>
                <a:cs typeface="Georgia"/>
              </a:rPr>
              <a:t> </a:t>
            </a:r>
            <a:r>
              <a:rPr sz="3200" spc="40">
                <a:solidFill>
                  <a:srgbClr val="7030A0"/>
                </a:solidFill>
                <a:latin typeface="Georgia"/>
                <a:cs typeface="Georgia"/>
              </a:rPr>
              <a:t>and</a:t>
            </a:r>
            <a:r>
              <a:rPr sz="3200" spc="180">
                <a:solidFill>
                  <a:srgbClr val="7030A0"/>
                </a:solidFill>
                <a:latin typeface="Georgia"/>
                <a:cs typeface="Georgia"/>
              </a:rPr>
              <a:t> </a:t>
            </a:r>
            <a:r>
              <a:rPr sz="3200" spc="-40">
                <a:solidFill>
                  <a:srgbClr val="7030A0"/>
                </a:solidFill>
                <a:latin typeface="Georgia"/>
                <a:cs typeface="Georgia"/>
              </a:rPr>
              <a:t>Mission</a:t>
            </a:r>
            <a:endParaRPr sz="3200">
              <a:solidFill>
                <a:srgbClr val="7030A0"/>
              </a:solidFill>
              <a:latin typeface="Georgia"/>
              <a:cs typeface="Georgia"/>
            </a:endParaRPr>
          </a:p>
        </p:txBody>
      </p:sp>
      <p:sp>
        <p:nvSpPr>
          <p:cNvPr id="6" name="Date Placeholder 5"/>
          <p:cNvSpPr>
            <a:spLocks noGrp="1"/>
          </p:cNvSpPr>
          <p:nvPr>
            <p:ph type="dt" sz="half" idx="10"/>
          </p:nvPr>
        </p:nvSpPr>
        <p:spPr/>
        <p:txBody>
          <a:bodyPr/>
          <a:lstStyle/>
          <a:p>
            <a:fld id="{A48F1887-2182-4192-AD31-17D305842C43}" type="datetime1">
              <a:rPr lang="en-US" smtClean="0"/>
              <a:pPr/>
              <a:t>11/3/2023</a:t>
            </a:fld>
            <a:endParaRPr lang="en-US"/>
          </a:p>
        </p:txBody>
      </p:sp>
      <p:sp>
        <p:nvSpPr>
          <p:cNvPr id="7" name="Slide Number Placeholder 6"/>
          <p:cNvSpPr>
            <a:spLocks noGrp="1"/>
          </p:cNvSpPr>
          <p:nvPr>
            <p:ph type="sldNum" sz="quarter" idx="12"/>
          </p:nvPr>
        </p:nvSpPr>
        <p:spPr>
          <a:xfrm>
            <a:off x="9159240" y="6438900"/>
            <a:ext cx="2804160" cy="342900"/>
          </a:xfrm>
        </p:spPr>
        <p:txBody>
          <a:bodyPr/>
          <a:lstStyle/>
          <a:p>
            <a:fld id="{B6F15528-21DE-4FAA-801E-634DDDAF4B2B}" type="slidenum">
              <a:rPr lang="en-US" smtClean="0"/>
              <a:pPr/>
              <a:t>3</a:t>
            </a:fld>
            <a:endParaRPr lang="en-US" dirty="0"/>
          </a:p>
        </p:txBody>
      </p:sp>
      <p:sp>
        <p:nvSpPr>
          <p:cNvPr id="8" name="object 8"/>
          <p:cNvSpPr txBox="1"/>
          <p:nvPr/>
        </p:nvSpPr>
        <p:spPr>
          <a:xfrm>
            <a:off x="703580" y="541939"/>
            <a:ext cx="10955020" cy="6011261"/>
          </a:xfrm>
          <a:prstGeom prst="rect">
            <a:avLst/>
          </a:prstGeom>
        </p:spPr>
        <p:txBody>
          <a:bodyPr vert="horz" wrap="square" lIns="0" tIns="40005" rIns="0" bIns="0" rtlCol="0">
            <a:spAutoFit/>
          </a:bodyPr>
          <a:lstStyle/>
          <a:p>
            <a:pPr marL="37465">
              <a:lnSpc>
                <a:spcPct val="100000"/>
              </a:lnSpc>
              <a:spcBef>
                <a:spcPts val="315"/>
              </a:spcBef>
            </a:pPr>
            <a:endParaRPr sz="2800" dirty="0">
              <a:solidFill>
                <a:srgbClr val="00B050"/>
              </a:solidFill>
              <a:latin typeface="Georgia"/>
              <a:cs typeface="Georgia"/>
            </a:endParaRPr>
          </a:p>
          <a:p>
            <a:endParaRPr lang="en-IN" sz="2400" b="1" dirty="0">
              <a:solidFill>
                <a:srgbClr val="7030A0"/>
              </a:solidFill>
              <a:latin typeface="Times New Roman" pitchFamily="18" charset="0"/>
              <a:cs typeface="Times New Roman" pitchFamily="18" charset="0"/>
            </a:endParaRPr>
          </a:p>
          <a:p>
            <a:r>
              <a:rPr lang="en-IN" sz="2400" b="1" dirty="0">
                <a:solidFill>
                  <a:srgbClr val="FF0000"/>
                </a:solidFill>
                <a:latin typeface="Times New Roman" pitchFamily="18" charset="0"/>
                <a:cs typeface="Times New Roman" pitchFamily="18" charset="0"/>
              </a:rPr>
              <a:t>DEPARTMENT VISION</a:t>
            </a:r>
            <a:r>
              <a:rPr lang="en-IN" sz="2400" b="1" dirty="0">
                <a:solidFill>
                  <a:srgbClr val="7030A0"/>
                </a:solidFill>
                <a:latin typeface="Times New Roman" pitchFamily="18" charset="0"/>
                <a:cs typeface="Times New Roman" pitchFamily="18" charset="0"/>
              </a:rPr>
              <a:t>:</a:t>
            </a:r>
          </a:p>
          <a:p>
            <a:pPr algn="just">
              <a:lnSpc>
                <a:spcPct val="150000"/>
              </a:lnSpc>
            </a:pPr>
            <a:r>
              <a:rPr lang="en-US" sz="2400" dirty="0">
                <a:solidFill>
                  <a:srgbClr val="660033"/>
                </a:solidFill>
                <a:latin typeface="Times New Roman" pitchFamily="18" charset="0"/>
                <a:cs typeface="Times New Roman" pitchFamily="18" charset="0"/>
              </a:rPr>
              <a:t>       To excel in education, research and consultancy in Chemical Engineering and allied</a:t>
            </a:r>
          </a:p>
          <a:p>
            <a:pPr algn="just">
              <a:lnSpc>
                <a:spcPct val="150000"/>
              </a:lnSpc>
            </a:pPr>
            <a:r>
              <a:rPr lang="en-US" sz="2400" dirty="0">
                <a:solidFill>
                  <a:srgbClr val="660033"/>
                </a:solidFill>
                <a:latin typeface="Times New Roman" pitchFamily="18" charset="0"/>
                <a:cs typeface="Times New Roman" pitchFamily="18" charset="0"/>
              </a:rPr>
              <a:t>       disciplines and to cater the needs of the industry, academia and society.</a:t>
            </a:r>
          </a:p>
          <a:p>
            <a:endParaRPr lang="en-IN" sz="2400" b="1" dirty="0">
              <a:solidFill>
                <a:srgbClr val="7030A0"/>
              </a:solidFill>
              <a:latin typeface="Times New Roman" pitchFamily="18" charset="0"/>
              <a:cs typeface="Times New Roman" pitchFamily="18" charset="0"/>
            </a:endParaRPr>
          </a:p>
          <a:p>
            <a:pPr algn="just">
              <a:lnSpc>
                <a:spcPct val="150000"/>
              </a:lnSpc>
            </a:pPr>
            <a:r>
              <a:rPr lang="en-US" sz="2400" dirty="0">
                <a:solidFill>
                  <a:srgbClr val="FF3399"/>
                </a:solidFill>
                <a:latin typeface="Times New Roman" pitchFamily="18" charset="0"/>
                <a:cs typeface="Times New Roman" pitchFamily="18" charset="0"/>
              </a:rPr>
              <a:t> </a:t>
            </a:r>
            <a:r>
              <a:rPr lang="en-IN" sz="2400" b="1" dirty="0">
                <a:solidFill>
                  <a:srgbClr val="00B050"/>
                </a:solidFill>
                <a:latin typeface="Times New Roman" pitchFamily="18" charset="0"/>
                <a:cs typeface="Times New Roman" pitchFamily="18" charset="0"/>
              </a:rPr>
              <a:t>DEPARTMENT MISSION</a:t>
            </a:r>
            <a:r>
              <a:rPr lang="en-IN" sz="2400" b="1" dirty="0">
                <a:solidFill>
                  <a:srgbClr val="7030A0"/>
                </a:solidFill>
                <a:latin typeface="Times New Roman" pitchFamily="18" charset="0"/>
                <a:cs typeface="Times New Roman" pitchFamily="18" charset="0"/>
              </a:rPr>
              <a:t>:</a:t>
            </a:r>
          </a:p>
          <a:p>
            <a:pPr lvl="1" algn="just">
              <a:lnSpc>
                <a:spcPct val="150000"/>
              </a:lnSpc>
              <a:buFont typeface="Arial" pitchFamily="34" charset="0"/>
              <a:buChar char="•"/>
            </a:pPr>
            <a:r>
              <a:rPr lang="en-US" sz="2400" dirty="0">
                <a:solidFill>
                  <a:srgbClr val="0000FF"/>
                </a:solidFill>
                <a:latin typeface="Times New Roman" pitchFamily="18" charset="0"/>
                <a:cs typeface="Times New Roman" pitchFamily="18" charset="0"/>
              </a:rPr>
              <a:t>To train young  Chemical Engineers with quality education. </a:t>
            </a:r>
          </a:p>
          <a:p>
            <a:pPr lvl="1" algn="just">
              <a:lnSpc>
                <a:spcPct val="150000"/>
              </a:lnSpc>
              <a:buFont typeface="Arial" pitchFamily="34" charset="0"/>
              <a:buChar char="•"/>
            </a:pPr>
            <a:r>
              <a:rPr lang="en-US" sz="2400" dirty="0">
                <a:solidFill>
                  <a:srgbClr val="0000FF"/>
                </a:solidFill>
                <a:latin typeface="Times New Roman" pitchFamily="18" charset="0"/>
                <a:cs typeface="Times New Roman" pitchFamily="18" charset="0"/>
              </a:rPr>
              <a:t>To produce high quality Chemical Engineers with knowledge and skill to meet the      technological needs of industry, academia and society. </a:t>
            </a:r>
          </a:p>
          <a:p>
            <a:pPr lvl="1" algn="just">
              <a:lnSpc>
                <a:spcPct val="150000"/>
              </a:lnSpc>
              <a:buFont typeface="Arial" pitchFamily="34" charset="0"/>
              <a:buChar char="•"/>
            </a:pPr>
            <a:r>
              <a:rPr lang="en-US" sz="2400" dirty="0">
                <a:solidFill>
                  <a:srgbClr val="0000FF"/>
                </a:solidFill>
                <a:latin typeface="Times New Roman" pitchFamily="18" charset="0"/>
                <a:cs typeface="Times New Roman" pitchFamily="18" charset="0"/>
              </a:rPr>
              <a:t>To develop world class Chemical Engineers with leadership qualities and good communication skills.</a:t>
            </a:r>
            <a:endParaRPr lang="en-IN" sz="2400" b="1" dirty="0">
              <a:solidFill>
                <a:srgbClr val="0000FF"/>
              </a:solidFill>
              <a:latin typeface="Times New Roman" pitchFamily="18" charset="0"/>
              <a:cs typeface="Times New Roman" pitchFamily="18" charset="0"/>
            </a:endParaRPr>
          </a:p>
        </p:txBody>
      </p:sp>
      <p:sp>
        <p:nvSpPr>
          <p:cNvPr id="10" name="object 10"/>
          <p:cNvSpPr txBox="1"/>
          <p:nvPr/>
        </p:nvSpPr>
        <p:spPr>
          <a:xfrm>
            <a:off x="9535795" y="6563664"/>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pic>
        <p:nvPicPr>
          <p:cNvPr id="11" name="object 11"/>
          <p:cNvPicPr/>
          <p:nvPr/>
        </p:nvPicPr>
        <p:blipFill>
          <a:blip r:embed="rId2" cstate="print"/>
          <a:stretch>
            <a:fillRect/>
          </a:stretch>
        </p:blipFill>
        <p:spPr>
          <a:xfrm>
            <a:off x="0" y="0"/>
            <a:ext cx="687323" cy="711708"/>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708355" y="124726"/>
            <a:ext cx="7332823" cy="660016"/>
          </a:xfrm>
          <a:prstGeom prst="rect">
            <a:avLst/>
          </a:prstGeom>
        </p:spPr>
      </p:pic>
      <p:sp>
        <p:nvSpPr>
          <p:cNvPr id="3" name="object 3"/>
          <p:cNvSpPr txBox="1">
            <a:spLocks noGrp="1"/>
          </p:cNvSpPr>
          <p:nvPr>
            <p:ph type="title"/>
          </p:nvPr>
        </p:nvSpPr>
        <p:spPr>
          <a:xfrm>
            <a:off x="1922526" y="236296"/>
            <a:ext cx="6915150" cy="391795"/>
          </a:xfrm>
          <a:prstGeom prst="rect">
            <a:avLst/>
          </a:prstGeom>
        </p:spPr>
        <p:txBody>
          <a:bodyPr vert="horz" wrap="square" lIns="0" tIns="12700" rIns="0" bIns="0" rtlCol="0">
            <a:spAutoFit/>
          </a:bodyPr>
          <a:lstStyle/>
          <a:p>
            <a:pPr marL="12700">
              <a:lnSpc>
                <a:spcPct val="100000"/>
              </a:lnSpc>
              <a:spcBef>
                <a:spcPts val="100"/>
              </a:spcBef>
            </a:pPr>
            <a:r>
              <a:rPr sz="2400" spc="310" dirty="0">
                <a:solidFill>
                  <a:srgbClr val="FFFFFF"/>
                </a:solidFill>
                <a:latin typeface="Cambria"/>
                <a:cs typeface="Cambria"/>
              </a:rPr>
              <a:t>CO,</a:t>
            </a:r>
            <a:r>
              <a:rPr sz="2400" spc="70" dirty="0">
                <a:solidFill>
                  <a:srgbClr val="FFFFFF"/>
                </a:solidFill>
                <a:latin typeface="Cambria"/>
                <a:cs typeface="Cambria"/>
              </a:rPr>
              <a:t> </a:t>
            </a:r>
            <a:r>
              <a:rPr sz="2400" spc="254" dirty="0">
                <a:solidFill>
                  <a:srgbClr val="FFFFFF"/>
                </a:solidFill>
                <a:latin typeface="Cambria"/>
                <a:cs typeface="Cambria"/>
              </a:rPr>
              <a:t>PO</a:t>
            </a:r>
            <a:r>
              <a:rPr sz="2400" spc="70" dirty="0">
                <a:solidFill>
                  <a:srgbClr val="FFFFFF"/>
                </a:solidFill>
                <a:latin typeface="Cambria"/>
                <a:cs typeface="Cambria"/>
              </a:rPr>
              <a:t> </a:t>
            </a:r>
            <a:r>
              <a:rPr sz="2400" spc="150" dirty="0">
                <a:solidFill>
                  <a:srgbClr val="FFFFFF"/>
                </a:solidFill>
                <a:latin typeface="Cambria"/>
                <a:cs typeface="Cambria"/>
              </a:rPr>
              <a:t>&amp;</a:t>
            </a:r>
            <a:r>
              <a:rPr sz="2400" spc="70" dirty="0">
                <a:solidFill>
                  <a:srgbClr val="FFFFFF"/>
                </a:solidFill>
                <a:latin typeface="Cambria"/>
                <a:cs typeface="Cambria"/>
              </a:rPr>
              <a:t> </a:t>
            </a:r>
            <a:r>
              <a:rPr sz="2400" spc="165" dirty="0">
                <a:solidFill>
                  <a:srgbClr val="FFFFFF"/>
                </a:solidFill>
                <a:latin typeface="Cambria"/>
                <a:cs typeface="Cambria"/>
              </a:rPr>
              <a:t>PSOs</a:t>
            </a:r>
            <a:r>
              <a:rPr sz="2400" spc="85" dirty="0">
                <a:solidFill>
                  <a:srgbClr val="FFFFFF"/>
                </a:solidFill>
                <a:latin typeface="Cambria"/>
                <a:cs typeface="Cambria"/>
              </a:rPr>
              <a:t> </a:t>
            </a:r>
            <a:r>
              <a:rPr sz="2400" spc="100" dirty="0">
                <a:solidFill>
                  <a:srgbClr val="FFFFFF"/>
                </a:solidFill>
                <a:latin typeface="Cambria"/>
                <a:cs typeface="Cambria"/>
              </a:rPr>
              <a:t>Assessment</a:t>
            </a:r>
            <a:r>
              <a:rPr sz="2400" spc="65" dirty="0">
                <a:solidFill>
                  <a:srgbClr val="FFFFFF"/>
                </a:solidFill>
                <a:latin typeface="Cambria"/>
                <a:cs typeface="Cambria"/>
              </a:rPr>
              <a:t> </a:t>
            </a:r>
            <a:r>
              <a:rPr sz="2400" spc="95" dirty="0">
                <a:solidFill>
                  <a:srgbClr val="FFFFFF"/>
                </a:solidFill>
                <a:latin typeface="Cambria"/>
                <a:cs typeface="Cambria"/>
              </a:rPr>
              <a:t>Process</a:t>
            </a:r>
            <a:r>
              <a:rPr sz="2400" spc="60" dirty="0">
                <a:solidFill>
                  <a:srgbClr val="FFFFFF"/>
                </a:solidFill>
                <a:latin typeface="Cambria"/>
                <a:cs typeface="Cambria"/>
              </a:rPr>
              <a:t> </a:t>
            </a:r>
            <a:r>
              <a:rPr sz="2400" spc="75" dirty="0">
                <a:solidFill>
                  <a:srgbClr val="FFFFFF"/>
                </a:solidFill>
                <a:latin typeface="Cambria"/>
                <a:cs typeface="Cambria"/>
              </a:rPr>
              <a:t>and</a:t>
            </a:r>
            <a:r>
              <a:rPr sz="2400" spc="-120" dirty="0">
                <a:solidFill>
                  <a:srgbClr val="FFFFFF"/>
                </a:solidFill>
                <a:latin typeface="Cambria"/>
                <a:cs typeface="Cambria"/>
              </a:rPr>
              <a:t> </a:t>
            </a:r>
            <a:r>
              <a:rPr sz="2400" spc="25" dirty="0">
                <a:solidFill>
                  <a:srgbClr val="FFFFFF"/>
                </a:solidFill>
                <a:latin typeface="Cambria"/>
                <a:cs typeface="Cambria"/>
              </a:rPr>
              <a:t>Tools</a:t>
            </a:r>
            <a:endParaRPr sz="2400">
              <a:latin typeface="Cambria"/>
              <a:cs typeface="Cambria"/>
            </a:endParaRPr>
          </a:p>
        </p:txBody>
      </p:sp>
      <p:sp>
        <p:nvSpPr>
          <p:cNvPr id="54" name="Date Placeholder 53"/>
          <p:cNvSpPr>
            <a:spLocks noGrp="1"/>
          </p:cNvSpPr>
          <p:nvPr>
            <p:ph type="dt" sz="half" idx="10"/>
          </p:nvPr>
        </p:nvSpPr>
        <p:spPr/>
        <p:txBody>
          <a:bodyPr/>
          <a:lstStyle/>
          <a:p>
            <a:fld id="{37E87BA9-AC70-4BA4-A9B4-21BD07486932}" type="datetime1">
              <a:rPr lang="en-US" smtClean="0"/>
              <a:pPr/>
              <a:t>11/3/2023</a:t>
            </a:fld>
            <a:endParaRPr lang="en-US"/>
          </a:p>
        </p:txBody>
      </p:sp>
      <p:sp>
        <p:nvSpPr>
          <p:cNvPr id="55" name="Slide Number Placeholder 54"/>
          <p:cNvSpPr>
            <a:spLocks noGrp="1"/>
          </p:cNvSpPr>
          <p:nvPr>
            <p:ph type="sldNum" sz="quarter" idx="12"/>
          </p:nvPr>
        </p:nvSpPr>
        <p:spPr/>
        <p:txBody>
          <a:bodyPr/>
          <a:lstStyle/>
          <a:p>
            <a:fld id="{B6F15528-21DE-4FAA-801E-634DDDAF4B2B}" type="slidenum">
              <a:rPr lang="en-US" smtClean="0"/>
              <a:pPr/>
              <a:t>30</a:t>
            </a:fld>
            <a:endParaRPr lang="en-US"/>
          </a:p>
        </p:txBody>
      </p:sp>
      <p:pic>
        <p:nvPicPr>
          <p:cNvPr id="4" name="object 4"/>
          <p:cNvPicPr/>
          <p:nvPr/>
        </p:nvPicPr>
        <p:blipFill>
          <a:blip r:embed="rId3" cstate="print"/>
          <a:stretch>
            <a:fillRect/>
          </a:stretch>
        </p:blipFill>
        <p:spPr>
          <a:xfrm>
            <a:off x="3505200" y="4114800"/>
            <a:ext cx="1379721" cy="1317779"/>
          </a:xfrm>
          <a:prstGeom prst="rect">
            <a:avLst/>
          </a:prstGeom>
        </p:spPr>
      </p:pic>
      <p:sp>
        <p:nvSpPr>
          <p:cNvPr id="5" name="object 5"/>
          <p:cNvSpPr txBox="1"/>
          <p:nvPr/>
        </p:nvSpPr>
        <p:spPr>
          <a:xfrm>
            <a:off x="3506866" y="4114801"/>
            <a:ext cx="1369934" cy="1156727"/>
          </a:xfrm>
          <a:prstGeom prst="rect">
            <a:avLst/>
          </a:prstGeom>
          <a:ln w="9525">
            <a:solidFill>
              <a:srgbClr val="000000"/>
            </a:solidFill>
          </a:ln>
        </p:spPr>
        <p:txBody>
          <a:bodyPr vert="horz" wrap="square" lIns="0" tIns="40640" rIns="0" bIns="0" rtlCol="0">
            <a:spAutoFit/>
          </a:bodyPr>
          <a:lstStyle/>
          <a:p>
            <a:pPr marL="96520" marR="88265" lvl="0" indent="635" algn="ctr" defTabSz="914400" rtl="0" eaLnBrk="1" fontAlgn="auto" latinLnBrk="0" hangingPunct="1">
              <a:lnSpc>
                <a:spcPct val="100000"/>
              </a:lnSpc>
              <a:spcBef>
                <a:spcPts val="320"/>
              </a:spcBef>
              <a:spcAft>
                <a:spcPts val="0"/>
              </a:spcAft>
              <a:buClrTx/>
              <a:buSzTx/>
              <a:buFontTx/>
              <a:buNone/>
              <a:tabLst/>
              <a:defRPr/>
            </a:pPr>
            <a:r>
              <a:rPr kumimoji="0" sz="1400" b="1" i="0" u="none" strike="noStrike" kern="1200" cap="none" spc="55" normalizeH="0" baseline="0" noProof="0" dirty="0">
                <a:ln>
                  <a:noFill/>
                </a:ln>
                <a:solidFill>
                  <a:srgbClr val="FFFFFF"/>
                </a:solidFill>
                <a:effectLst/>
                <a:uLnTx/>
                <a:uFillTx/>
                <a:latin typeface="Cambria"/>
                <a:ea typeface="+mn-ea"/>
                <a:cs typeface="Cambria"/>
              </a:rPr>
              <a:t>External </a:t>
            </a:r>
            <a:r>
              <a:rPr kumimoji="0" sz="1400" b="1" i="0" u="none" strike="noStrike" kern="1200" cap="none" spc="60" normalizeH="0" baseline="0" noProof="0" dirty="0">
                <a:ln>
                  <a:noFill/>
                </a:ln>
                <a:solidFill>
                  <a:srgbClr val="FFFFFF"/>
                </a:solidFill>
                <a:effectLst/>
                <a:uLnTx/>
                <a:uFillTx/>
                <a:latin typeface="Cambria"/>
                <a:ea typeface="+mn-ea"/>
                <a:cs typeface="Cambria"/>
              </a:rPr>
              <a:t> Assessment </a:t>
            </a:r>
            <a:r>
              <a:rPr kumimoji="0" sz="1400" b="1" i="0" u="none" strike="noStrike" kern="1200" cap="none" spc="65" normalizeH="0" baseline="0" noProof="0" dirty="0">
                <a:ln>
                  <a:noFill/>
                </a:ln>
                <a:solidFill>
                  <a:srgbClr val="FFFFFF"/>
                </a:solidFill>
                <a:effectLst/>
                <a:uLnTx/>
                <a:uFillTx/>
                <a:latin typeface="Cambria"/>
                <a:ea typeface="+mn-ea"/>
                <a:cs typeface="Cambria"/>
              </a:rPr>
              <a:t> </a:t>
            </a:r>
            <a:r>
              <a:rPr kumimoji="0" sz="1400" b="1" i="0" u="none" strike="noStrike" kern="1200" cap="none" spc="40" normalizeH="0" baseline="0" noProof="0" dirty="0">
                <a:ln>
                  <a:noFill/>
                </a:ln>
                <a:solidFill>
                  <a:srgbClr val="FFFFFF"/>
                </a:solidFill>
                <a:effectLst/>
                <a:uLnTx/>
                <a:uFillTx/>
                <a:latin typeface="Cambria"/>
                <a:ea typeface="+mn-ea"/>
                <a:cs typeface="Cambria"/>
              </a:rPr>
              <a:t>(University</a:t>
            </a:r>
            <a:r>
              <a:rPr kumimoji="0" sz="1400" b="1" i="0" u="none" strike="noStrike" kern="1200" cap="none" spc="-5" normalizeH="0" baseline="0" noProof="0" dirty="0">
                <a:ln>
                  <a:noFill/>
                </a:ln>
                <a:solidFill>
                  <a:srgbClr val="FFFFFF"/>
                </a:solidFill>
                <a:effectLst/>
                <a:uLnTx/>
                <a:uFillTx/>
                <a:latin typeface="Cambria"/>
                <a:ea typeface="+mn-ea"/>
                <a:cs typeface="Cambria"/>
              </a:rPr>
              <a:t> </a:t>
            </a:r>
            <a:r>
              <a:rPr kumimoji="0" sz="1400" b="1" i="0" u="none" strike="noStrike" kern="1200" cap="none" spc="55" normalizeH="0" baseline="0" noProof="0" dirty="0">
                <a:ln>
                  <a:noFill/>
                </a:ln>
                <a:solidFill>
                  <a:srgbClr val="FFFFFF"/>
                </a:solidFill>
                <a:effectLst/>
                <a:uLnTx/>
                <a:uFillTx/>
                <a:latin typeface="Cambria"/>
                <a:ea typeface="+mn-ea"/>
                <a:cs typeface="Cambria"/>
              </a:rPr>
              <a:t>Exam</a:t>
            </a:r>
            <a:r>
              <a:rPr kumimoji="0" sz="1400" b="1" i="0" u="none" strike="noStrike" kern="1200" cap="none" spc="55" normalizeH="0" baseline="0" noProof="0">
                <a:ln>
                  <a:noFill/>
                </a:ln>
                <a:solidFill>
                  <a:srgbClr val="FFFFFF"/>
                </a:solidFill>
                <a:effectLst/>
                <a:uLnTx/>
                <a:uFillTx/>
                <a:latin typeface="Cambria"/>
                <a:ea typeface="+mn-ea"/>
                <a:cs typeface="Cambria"/>
              </a:rPr>
              <a:t>) </a:t>
            </a:r>
            <a:r>
              <a:rPr kumimoji="0" sz="1400" b="1" i="0" u="none" strike="noStrike" kern="1200" cap="none" spc="-185" normalizeH="0" baseline="0" noProof="0">
                <a:ln>
                  <a:noFill/>
                </a:ln>
                <a:solidFill>
                  <a:srgbClr val="FFFFFF"/>
                </a:solidFill>
                <a:effectLst/>
                <a:uLnTx/>
                <a:uFillTx/>
                <a:latin typeface="Cambria"/>
                <a:ea typeface="+mn-ea"/>
                <a:cs typeface="Cambria"/>
              </a:rPr>
              <a:t> </a:t>
            </a:r>
            <a:endParaRPr kumimoji="0" lang="en-US" sz="1400" b="1" i="0" u="none" strike="noStrike" kern="1200" cap="none" spc="-185" normalizeH="0" baseline="0" noProof="0" dirty="0" smtClean="0">
              <a:ln>
                <a:noFill/>
              </a:ln>
              <a:solidFill>
                <a:srgbClr val="FFFFFF"/>
              </a:solidFill>
              <a:effectLst/>
              <a:uLnTx/>
              <a:uFillTx/>
              <a:latin typeface="Cambria"/>
              <a:ea typeface="+mn-ea"/>
              <a:cs typeface="Cambria"/>
            </a:endParaRPr>
          </a:p>
          <a:p>
            <a:pPr marL="96520" marR="88265" lvl="0" indent="635" algn="ctr" defTabSz="914400" rtl="0" eaLnBrk="1" fontAlgn="auto" latinLnBrk="0" hangingPunct="1">
              <a:lnSpc>
                <a:spcPct val="100000"/>
              </a:lnSpc>
              <a:spcBef>
                <a:spcPts val="320"/>
              </a:spcBef>
              <a:spcAft>
                <a:spcPts val="0"/>
              </a:spcAft>
              <a:buClrTx/>
              <a:buSzTx/>
              <a:buFontTx/>
              <a:buNone/>
              <a:tabLst/>
              <a:defRPr/>
            </a:pPr>
            <a:r>
              <a:rPr kumimoji="0" lang="en-US" sz="1400" b="1" i="0" u="none" strike="noStrike" kern="1200" cap="none" spc="-185" normalizeH="0" baseline="0" noProof="0" dirty="0" smtClean="0">
                <a:ln>
                  <a:noFill/>
                </a:ln>
                <a:solidFill>
                  <a:srgbClr val="FFFFFF"/>
                </a:solidFill>
                <a:effectLst/>
                <a:uLnTx/>
                <a:uFillTx/>
                <a:latin typeface="Cambria"/>
                <a:ea typeface="+mn-ea"/>
                <a:cs typeface="Cambria"/>
              </a:rPr>
              <a:t>7</a:t>
            </a:r>
            <a:r>
              <a:rPr kumimoji="0" sz="1400" b="1" i="0" u="none" strike="noStrike" kern="1200" cap="none" spc="35" normalizeH="0" baseline="0" noProof="0">
                <a:ln>
                  <a:noFill/>
                </a:ln>
                <a:solidFill>
                  <a:srgbClr val="FFFFFF"/>
                </a:solidFill>
                <a:effectLst/>
                <a:uLnTx/>
                <a:uFillTx/>
                <a:latin typeface="Cambria"/>
                <a:ea typeface="+mn-ea"/>
                <a:cs typeface="Cambria"/>
              </a:rPr>
              <a:t>0</a:t>
            </a:r>
            <a:r>
              <a:rPr kumimoji="0" sz="1400" b="1" i="0" u="none" strike="noStrike" kern="1200" cap="none" spc="35" normalizeH="0" baseline="0" noProof="0" smtClean="0">
                <a:ln>
                  <a:noFill/>
                </a:ln>
                <a:solidFill>
                  <a:srgbClr val="FFFFFF"/>
                </a:solidFill>
                <a:effectLst/>
                <a:uLnTx/>
                <a:uFillTx/>
                <a:latin typeface="Cambria"/>
                <a:ea typeface="+mn-ea"/>
                <a:cs typeface="Cambria"/>
              </a:rPr>
              <a:t>%</a:t>
            </a:r>
            <a:endParaRPr kumimoji="0" sz="1400" b="0" i="0" u="none" strike="noStrike" kern="1200" cap="none" spc="0" normalizeH="0" baseline="0" noProof="0">
              <a:ln>
                <a:noFill/>
              </a:ln>
              <a:solidFill>
                <a:prstClr val="black"/>
              </a:solidFill>
              <a:effectLst/>
              <a:uLnTx/>
              <a:uFillTx/>
              <a:latin typeface="Cambria"/>
              <a:ea typeface="+mn-ea"/>
              <a:cs typeface="Cambria"/>
            </a:endParaRPr>
          </a:p>
        </p:txBody>
      </p:sp>
      <p:pic>
        <p:nvPicPr>
          <p:cNvPr id="6" name="object 6"/>
          <p:cNvPicPr/>
          <p:nvPr/>
        </p:nvPicPr>
        <p:blipFill>
          <a:blip r:embed="rId4" cstate="print"/>
          <a:stretch>
            <a:fillRect/>
          </a:stretch>
        </p:blipFill>
        <p:spPr>
          <a:xfrm>
            <a:off x="2514600" y="1127762"/>
            <a:ext cx="1447800" cy="777238"/>
          </a:xfrm>
          <a:prstGeom prst="rect">
            <a:avLst/>
          </a:prstGeom>
        </p:spPr>
      </p:pic>
      <p:sp>
        <p:nvSpPr>
          <p:cNvPr id="7" name="object 7"/>
          <p:cNvSpPr txBox="1"/>
          <p:nvPr/>
        </p:nvSpPr>
        <p:spPr>
          <a:xfrm>
            <a:off x="2514601" y="1127760"/>
            <a:ext cx="1447800" cy="686725"/>
          </a:xfrm>
          <a:prstGeom prst="rect">
            <a:avLst/>
          </a:prstGeom>
          <a:ln w="9525">
            <a:solidFill>
              <a:srgbClr val="000000"/>
            </a:solidFill>
          </a:ln>
        </p:spPr>
        <p:txBody>
          <a:bodyPr vert="horz" wrap="square" lIns="0" tIns="40005" rIns="0" bIns="0" rtlCol="0">
            <a:spAutoFit/>
          </a:bodyPr>
          <a:lstStyle/>
          <a:p>
            <a:pPr marL="0" marR="0" lvl="0" indent="0" algn="ctr" defTabSz="914400" rtl="0" eaLnBrk="1" fontAlgn="auto" latinLnBrk="0" hangingPunct="1">
              <a:lnSpc>
                <a:spcPct val="100000"/>
              </a:lnSpc>
              <a:spcBef>
                <a:spcPts val="315"/>
              </a:spcBef>
              <a:spcAft>
                <a:spcPts val="0"/>
              </a:spcAft>
              <a:buClrTx/>
              <a:buSzTx/>
              <a:buFontTx/>
              <a:buNone/>
              <a:tabLst/>
              <a:defRPr/>
            </a:pPr>
            <a:r>
              <a:rPr kumimoji="0" sz="1400" b="1" i="0" u="none" strike="noStrike" kern="1200" cap="none" spc="150" normalizeH="0" baseline="0" noProof="0" dirty="0">
                <a:ln>
                  <a:noFill/>
                </a:ln>
                <a:solidFill>
                  <a:srgbClr val="FFFFFF"/>
                </a:solidFill>
                <a:effectLst/>
                <a:uLnTx/>
                <a:uFillTx/>
                <a:latin typeface="Cambria"/>
                <a:ea typeface="+mn-ea"/>
                <a:cs typeface="Cambria"/>
              </a:rPr>
              <a:t>CO</a:t>
            </a:r>
            <a:endParaRPr kumimoji="0" sz="1400" b="0" i="0" u="none" strike="noStrike" kern="1200" cap="none" spc="0" normalizeH="0" baseline="0" noProof="0">
              <a:ln>
                <a:noFill/>
              </a:ln>
              <a:solidFill>
                <a:prstClr val="black"/>
              </a:solidFill>
              <a:effectLst/>
              <a:uLnTx/>
              <a:uFillTx/>
              <a:latin typeface="Cambria"/>
              <a:ea typeface="+mn-ea"/>
              <a:cs typeface="Cambria"/>
            </a:endParaRPr>
          </a:p>
          <a:p>
            <a:pPr marL="132080" marR="126364" lvl="0" indent="0" algn="ctr"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60" normalizeH="0" baseline="0" noProof="0" dirty="0">
                <a:ln>
                  <a:noFill/>
                </a:ln>
                <a:solidFill>
                  <a:srgbClr val="FFFFFF"/>
                </a:solidFill>
                <a:effectLst/>
                <a:uLnTx/>
                <a:uFillTx/>
                <a:latin typeface="Cambria"/>
                <a:ea typeface="+mn-ea"/>
                <a:cs typeface="Cambria"/>
              </a:rPr>
              <a:t>Asse</a:t>
            </a:r>
            <a:r>
              <a:rPr kumimoji="0" sz="1400" b="1" i="0" u="none" strike="noStrike" kern="1200" cap="none" spc="65" normalizeH="0" baseline="0" noProof="0" dirty="0">
                <a:ln>
                  <a:noFill/>
                </a:ln>
                <a:solidFill>
                  <a:srgbClr val="FFFFFF"/>
                </a:solidFill>
                <a:effectLst/>
                <a:uLnTx/>
                <a:uFillTx/>
                <a:latin typeface="Cambria"/>
                <a:ea typeface="+mn-ea"/>
                <a:cs typeface="Cambria"/>
              </a:rPr>
              <a:t>ss</a:t>
            </a:r>
            <a:r>
              <a:rPr kumimoji="0" sz="1400" b="1" i="0" u="none" strike="noStrike" kern="1200" cap="none" spc="110" normalizeH="0" baseline="0" noProof="0" dirty="0">
                <a:ln>
                  <a:noFill/>
                </a:ln>
                <a:solidFill>
                  <a:srgbClr val="FFFFFF"/>
                </a:solidFill>
                <a:effectLst/>
                <a:uLnTx/>
                <a:uFillTx/>
                <a:latin typeface="Cambria"/>
                <a:ea typeface="+mn-ea"/>
                <a:cs typeface="Cambria"/>
              </a:rPr>
              <a:t>m</a:t>
            </a:r>
            <a:r>
              <a:rPr kumimoji="0" sz="1400" b="1" i="0" u="none" strike="noStrike" kern="1200" cap="none" spc="60" normalizeH="0" baseline="0" noProof="0" dirty="0">
                <a:ln>
                  <a:noFill/>
                </a:ln>
                <a:solidFill>
                  <a:srgbClr val="FFFFFF"/>
                </a:solidFill>
                <a:effectLst/>
                <a:uLnTx/>
                <a:uFillTx/>
                <a:latin typeface="Cambria"/>
                <a:ea typeface="+mn-ea"/>
                <a:cs typeface="Cambria"/>
              </a:rPr>
              <a:t>e</a:t>
            </a:r>
            <a:r>
              <a:rPr kumimoji="0" sz="1400" b="1" i="0" u="none" strike="noStrike" kern="1200" cap="none" spc="85" normalizeH="0" baseline="0" noProof="0" dirty="0">
                <a:ln>
                  <a:noFill/>
                </a:ln>
                <a:solidFill>
                  <a:srgbClr val="FFFFFF"/>
                </a:solidFill>
                <a:effectLst/>
                <a:uLnTx/>
                <a:uFillTx/>
                <a:latin typeface="Cambria"/>
                <a:ea typeface="+mn-ea"/>
                <a:cs typeface="Cambria"/>
              </a:rPr>
              <a:t>n</a:t>
            </a:r>
            <a:r>
              <a:rPr kumimoji="0" sz="1400" b="1" i="0" u="none" strike="noStrike" kern="1200" cap="none" spc="75" normalizeH="0" baseline="0" noProof="0" dirty="0">
                <a:ln>
                  <a:noFill/>
                </a:ln>
                <a:solidFill>
                  <a:srgbClr val="FFFFFF"/>
                </a:solidFill>
                <a:effectLst/>
                <a:uLnTx/>
                <a:uFillTx/>
                <a:latin typeface="Cambria"/>
                <a:ea typeface="+mn-ea"/>
                <a:cs typeface="Cambria"/>
              </a:rPr>
              <a:t>t  </a:t>
            </a:r>
            <a:r>
              <a:rPr kumimoji="0" sz="1400" b="1" i="0" u="none" strike="noStrike" kern="1200" cap="none" spc="-45" normalizeH="0" baseline="0" noProof="0" dirty="0">
                <a:ln>
                  <a:noFill/>
                </a:ln>
                <a:solidFill>
                  <a:srgbClr val="FFFFFF"/>
                </a:solidFill>
                <a:effectLst/>
                <a:uLnTx/>
                <a:uFillTx/>
                <a:latin typeface="Cambria"/>
                <a:ea typeface="+mn-ea"/>
                <a:cs typeface="Cambria"/>
              </a:rPr>
              <a:t>(A)</a:t>
            </a:r>
            <a:endParaRPr kumimoji="0" sz="1400" b="0" i="0" u="none" strike="noStrike" kern="1200" cap="none" spc="0" normalizeH="0" baseline="0" noProof="0">
              <a:ln>
                <a:noFill/>
              </a:ln>
              <a:solidFill>
                <a:prstClr val="black"/>
              </a:solidFill>
              <a:effectLst/>
              <a:uLnTx/>
              <a:uFillTx/>
              <a:latin typeface="Cambria"/>
              <a:ea typeface="+mn-ea"/>
              <a:cs typeface="Cambria"/>
            </a:endParaRPr>
          </a:p>
        </p:txBody>
      </p:sp>
      <p:grpSp>
        <p:nvGrpSpPr>
          <p:cNvPr id="12" name="object 8"/>
          <p:cNvGrpSpPr/>
          <p:nvPr/>
        </p:nvGrpSpPr>
        <p:grpSpPr>
          <a:xfrm>
            <a:off x="2375352" y="2649091"/>
            <a:ext cx="1642127" cy="906024"/>
            <a:chOff x="2290381" y="2083117"/>
            <a:chExt cx="1490980" cy="568960"/>
          </a:xfrm>
        </p:grpSpPr>
        <p:pic>
          <p:nvPicPr>
            <p:cNvPr id="9" name="object 9"/>
            <p:cNvPicPr/>
            <p:nvPr/>
          </p:nvPicPr>
          <p:blipFill>
            <a:blip r:embed="rId5" cstate="print"/>
            <a:stretch>
              <a:fillRect/>
            </a:stretch>
          </p:blipFill>
          <p:spPr>
            <a:xfrm>
              <a:off x="2295144" y="2087879"/>
              <a:ext cx="1481328" cy="559308"/>
            </a:xfrm>
            <a:prstGeom prst="rect">
              <a:avLst/>
            </a:prstGeom>
          </p:spPr>
        </p:pic>
        <p:sp>
          <p:nvSpPr>
            <p:cNvPr id="10" name="object 10"/>
            <p:cNvSpPr/>
            <p:nvPr/>
          </p:nvSpPr>
          <p:spPr>
            <a:xfrm>
              <a:off x="2295144" y="2087879"/>
              <a:ext cx="1481455" cy="559435"/>
            </a:xfrm>
            <a:custGeom>
              <a:avLst/>
              <a:gdLst/>
              <a:ahLst/>
              <a:cxnLst/>
              <a:rect l="l" t="t" r="r" b="b"/>
              <a:pathLst>
                <a:path w="1481454" h="559435">
                  <a:moveTo>
                    <a:pt x="0" y="559308"/>
                  </a:moveTo>
                  <a:lnTo>
                    <a:pt x="1481328" y="559308"/>
                  </a:lnTo>
                  <a:lnTo>
                    <a:pt x="1481328" y="0"/>
                  </a:lnTo>
                  <a:lnTo>
                    <a:pt x="0" y="0"/>
                  </a:lnTo>
                  <a:lnTo>
                    <a:pt x="0" y="559308"/>
                  </a:lnTo>
                  <a:close/>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object 11"/>
          <p:cNvSpPr txBox="1"/>
          <p:nvPr/>
        </p:nvSpPr>
        <p:spPr>
          <a:xfrm>
            <a:off x="2380595" y="2844274"/>
            <a:ext cx="1718440" cy="443070"/>
          </a:xfrm>
          <a:prstGeom prst="rect">
            <a:avLst/>
          </a:prstGeom>
        </p:spPr>
        <p:txBody>
          <a:bodyPr vert="horz" wrap="square" lIns="0" tIns="12065" rIns="0" bIns="0" rtlCol="0">
            <a:spAutoFit/>
          </a:bodyPr>
          <a:lstStyle/>
          <a:p>
            <a:pPr marL="480059" marR="5080" lvl="0" indent="-467995" algn="l" defTabSz="914400" rtl="0" eaLnBrk="1" fontAlgn="auto" latinLnBrk="0" hangingPunct="1">
              <a:lnSpc>
                <a:spcPct val="100000"/>
              </a:lnSpc>
              <a:spcBef>
                <a:spcPts val="95"/>
              </a:spcBef>
              <a:spcAft>
                <a:spcPts val="0"/>
              </a:spcAft>
              <a:buClrTx/>
              <a:buSzTx/>
              <a:buFontTx/>
              <a:buNone/>
              <a:tabLst/>
              <a:defRPr/>
            </a:pPr>
            <a:r>
              <a:rPr kumimoji="0" sz="1400" b="1" i="0" u="none" strike="noStrike" kern="1200" cap="none" spc="55" normalizeH="0" baseline="0" noProof="0" dirty="0">
                <a:ln>
                  <a:noFill/>
                </a:ln>
                <a:solidFill>
                  <a:srgbClr val="FFFFFF"/>
                </a:solidFill>
                <a:effectLst/>
                <a:uLnTx/>
                <a:uFillTx/>
                <a:latin typeface="Cambria"/>
                <a:ea typeface="+mn-ea"/>
                <a:cs typeface="Cambria"/>
              </a:rPr>
              <a:t>Direct</a:t>
            </a:r>
            <a:r>
              <a:rPr kumimoji="0" sz="1400" b="1" i="0" u="none" strike="noStrike" kern="1200" cap="none" spc="75" normalizeH="0" baseline="0" noProof="0" dirty="0">
                <a:ln>
                  <a:noFill/>
                </a:ln>
                <a:solidFill>
                  <a:srgbClr val="FFFFFF"/>
                </a:solidFill>
                <a:effectLst/>
                <a:uLnTx/>
                <a:uFillTx/>
                <a:latin typeface="Cambria"/>
                <a:ea typeface="+mn-ea"/>
                <a:cs typeface="Cambria"/>
              </a:rPr>
              <a:t> </a:t>
            </a:r>
            <a:r>
              <a:rPr kumimoji="0" sz="1400" b="1" i="0" u="none" strike="noStrike" kern="1200" cap="none" spc="60" normalizeH="0" baseline="0" noProof="0" dirty="0">
                <a:ln>
                  <a:noFill/>
                </a:ln>
                <a:solidFill>
                  <a:srgbClr val="FFFFFF"/>
                </a:solidFill>
                <a:effectLst/>
                <a:uLnTx/>
                <a:uFillTx/>
                <a:latin typeface="Cambria"/>
                <a:ea typeface="+mn-ea"/>
                <a:cs typeface="Cambria"/>
              </a:rPr>
              <a:t>Assessment </a:t>
            </a:r>
            <a:r>
              <a:rPr kumimoji="0" sz="1400" b="1" i="0" u="none" strike="noStrike" kern="1200" cap="none" spc="-204" normalizeH="0" baseline="0" noProof="0" dirty="0">
                <a:ln>
                  <a:noFill/>
                </a:ln>
                <a:solidFill>
                  <a:srgbClr val="FFFFFF"/>
                </a:solidFill>
                <a:effectLst/>
                <a:uLnTx/>
                <a:uFillTx/>
                <a:latin typeface="Cambria"/>
                <a:ea typeface="+mn-ea"/>
                <a:cs typeface="Cambria"/>
              </a:rPr>
              <a:t> </a:t>
            </a:r>
            <a:r>
              <a:rPr kumimoji="0" sz="1400" b="1" i="0" u="none" strike="noStrike" kern="1200" cap="none" spc="30" normalizeH="0" baseline="0" noProof="0" dirty="0">
                <a:ln>
                  <a:noFill/>
                </a:ln>
                <a:solidFill>
                  <a:srgbClr val="FFFFFF"/>
                </a:solidFill>
                <a:effectLst/>
                <a:uLnTx/>
                <a:uFillTx/>
                <a:latin typeface="Cambria"/>
                <a:ea typeface="+mn-ea"/>
                <a:cs typeface="Cambria"/>
              </a:rPr>
              <a:t>80%</a:t>
            </a:r>
            <a:endParaRPr kumimoji="0" sz="1400" b="0" i="0" u="none" strike="noStrike" kern="1200" cap="none" spc="0" normalizeH="0" baseline="0" noProof="0">
              <a:ln>
                <a:noFill/>
              </a:ln>
              <a:solidFill>
                <a:prstClr val="black"/>
              </a:solidFill>
              <a:effectLst/>
              <a:uLnTx/>
              <a:uFillTx/>
              <a:latin typeface="Cambria"/>
              <a:ea typeface="+mn-ea"/>
              <a:cs typeface="Cambria"/>
            </a:endParaRPr>
          </a:p>
        </p:txBody>
      </p:sp>
      <p:grpSp>
        <p:nvGrpSpPr>
          <p:cNvPr id="17" name="object 12"/>
          <p:cNvGrpSpPr/>
          <p:nvPr/>
        </p:nvGrpSpPr>
        <p:grpSpPr>
          <a:xfrm>
            <a:off x="1452180" y="4168299"/>
            <a:ext cx="1258171" cy="1325667"/>
            <a:chOff x="1452181" y="3037141"/>
            <a:chExt cx="1142365" cy="832485"/>
          </a:xfrm>
        </p:grpSpPr>
        <p:pic>
          <p:nvPicPr>
            <p:cNvPr id="13" name="object 13"/>
            <p:cNvPicPr/>
            <p:nvPr/>
          </p:nvPicPr>
          <p:blipFill>
            <a:blip r:embed="rId6" cstate="print"/>
            <a:stretch>
              <a:fillRect/>
            </a:stretch>
          </p:blipFill>
          <p:spPr>
            <a:xfrm>
              <a:off x="1456944" y="3041904"/>
              <a:ext cx="1132332" cy="822960"/>
            </a:xfrm>
            <a:prstGeom prst="rect">
              <a:avLst/>
            </a:prstGeom>
          </p:spPr>
        </p:pic>
        <p:sp>
          <p:nvSpPr>
            <p:cNvPr id="14" name="object 14"/>
            <p:cNvSpPr/>
            <p:nvPr/>
          </p:nvSpPr>
          <p:spPr>
            <a:xfrm>
              <a:off x="1456944" y="3041904"/>
              <a:ext cx="1132840" cy="822960"/>
            </a:xfrm>
            <a:custGeom>
              <a:avLst/>
              <a:gdLst/>
              <a:ahLst/>
              <a:cxnLst/>
              <a:rect l="l" t="t" r="r" b="b"/>
              <a:pathLst>
                <a:path w="1132839" h="822960">
                  <a:moveTo>
                    <a:pt x="0" y="822960"/>
                  </a:moveTo>
                  <a:lnTo>
                    <a:pt x="1132332" y="822960"/>
                  </a:lnTo>
                  <a:lnTo>
                    <a:pt x="1132332" y="0"/>
                  </a:lnTo>
                  <a:lnTo>
                    <a:pt x="0" y="0"/>
                  </a:lnTo>
                  <a:lnTo>
                    <a:pt x="0" y="822960"/>
                  </a:lnTo>
                  <a:close/>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object 15"/>
          <p:cNvSpPr txBox="1"/>
          <p:nvPr/>
        </p:nvSpPr>
        <p:spPr>
          <a:xfrm>
            <a:off x="1450428" y="4222194"/>
            <a:ext cx="1213943" cy="443070"/>
          </a:xfrm>
          <a:prstGeom prst="rect">
            <a:avLst/>
          </a:prstGeom>
        </p:spPr>
        <p:txBody>
          <a:bodyPr vert="horz" wrap="square" lIns="0" tIns="12065" rIns="0" bIns="0" rtlCol="0">
            <a:spAutoFit/>
          </a:bodyPr>
          <a:lstStyle/>
          <a:p>
            <a:pPr marL="12700" marR="5080" lvl="0" indent="121920" algn="l" defTabSz="914400" rtl="0" eaLnBrk="1" fontAlgn="auto" latinLnBrk="0" hangingPunct="1">
              <a:lnSpc>
                <a:spcPct val="100000"/>
              </a:lnSpc>
              <a:spcBef>
                <a:spcPts val="95"/>
              </a:spcBef>
              <a:spcAft>
                <a:spcPts val="0"/>
              </a:spcAft>
              <a:buClrTx/>
              <a:buSzTx/>
              <a:buFontTx/>
              <a:buNone/>
              <a:tabLst/>
              <a:defRPr/>
            </a:pPr>
            <a:r>
              <a:rPr kumimoji="0" sz="1400" b="1" i="0" u="none" strike="noStrike" kern="1200" cap="none" spc="45" normalizeH="0" baseline="0" noProof="0" dirty="0">
                <a:ln>
                  <a:noFill/>
                </a:ln>
                <a:solidFill>
                  <a:srgbClr val="FFFFFF"/>
                </a:solidFill>
                <a:effectLst/>
                <a:uLnTx/>
                <a:uFillTx/>
                <a:latin typeface="Cambria"/>
                <a:ea typeface="+mn-ea"/>
                <a:cs typeface="Cambria"/>
              </a:rPr>
              <a:t>Internal </a:t>
            </a:r>
            <a:r>
              <a:rPr kumimoji="0" sz="1400" b="1" i="0" u="none" strike="noStrike" kern="1200" cap="none" spc="50" normalizeH="0" baseline="0" noProof="0" dirty="0">
                <a:ln>
                  <a:noFill/>
                </a:ln>
                <a:solidFill>
                  <a:srgbClr val="FFFFFF"/>
                </a:solidFill>
                <a:effectLst/>
                <a:uLnTx/>
                <a:uFillTx/>
                <a:latin typeface="Cambria"/>
                <a:ea typeface="+mn-ea"/>
                <a:cs typeface="Cambria"/>
              </a:rPr>
              <a:t> Asse</a:t>
            </a:r>
            <a:r>
              <a:rPr kumimoji="0" sz="1400" b="1" i="0" u="none" strike="noStrike" kern="1200" cap="none" spc="40" normalizeH="0" baseline="0" noProof="0" dirty="0">
                <a:ln>
                  <a:noFill/>
                </a:ln>
                <a:solidFill>
                  <a:srgbClr val="FFFFFF"/>
                </a:solidFill>
                <a:effectLst/>
                <a:uLnTx/>
                <a:uFillTx/>
                <a:latin typeface="Cambria"/>
                <a:ea typeface="+mn-ea"/>
                <a:cs typeface="Cambria"/>
              </a:rPr>
              <a:t>s</a:t>
            </a:r>
            <a:r>
              <a:rPr kumimoji="0" sz="1400" b="1" i="0" u="none" strike="noStrike" kern="1200" cap="none" spc="75" normalizeH="0" baseline="0" noProof="0" dirty="0">
                <a:ln>
                  <a:noFill/>
                </a:ln>
                <a:solidFill>
                  <a:srgbClr val="FFFFFF"/>
                </a:solidFill>
                <a:effectLst/>
                <a:uLnTx/>
                <a:uFillTx/>
                <a:latin typeface="Cambria"/>
                <a:ea typeface="+mn-ea"/>
                <a:cs typeface="Cambria"/>
              </a:rPr>
              <a:t>sm</a:t>
            </a:r>
            <a:r>
              <a:rPr kumimoji="0" sz="1400" b="1" i="0" u="none" strike="noStrike" kern="1200" cap="none" spc="50" normalizeH="0" baseline="0" noProof="0" dirty="0">
                <a:ln>
                  <a:noFill/>
                </a:ln>
                <a:solidFill>
                  <a:srgbClr val="FFFFFF"/>
                </a:solidFill>
                <a:effectLst/>
                <a:uLnTx/>
                <a:uFillTx/>
                <a:latin typeface="Cambria"/>
                <a:ea typeface="+mn-ea"/>
                <a:cs typeface="Cambria"/>
              </a:rPr>
              <a:t>e</a:t>
            </a:r>
            <a:r>
              <a:rPr kumimoji="0" sz="1400" b="1" i="0" u="none" strike="noStrike" kern="1200" cap="none" spc="60" normalizeH="0" baseline="0" noProof="0" dirty="0">
                <a:ln>
                  <a:noFill/>
                </a:ln>
                <a:solidFill>
                  <a:srgbClr val="FFFFFF"/>
                </a:solidFill>
                <a:effectLst/>
                <a:uLnTx/>
                <a:uFillTx/>
                <a:latin typeface="Cambria"/>
                <a:ea typeface="+mn-ea"/>
                <a:cs typeface="Cambria"/>
              </a:rPr>
              <a:t>n</a:t>
            </a:r>
            <a:r>
              <a:rPr kumimoji="0" sz="1400" b="1" i="0" u="none" strike="noStrike" kern="1200" cap="none" spc="90" normalizeH="0" baseline="0" noProof="0" dirty="0">
                <a:ln>
                  <a:noFill/>
                </a:ln>
                <a:solidFill>
                  <a:srgbClr val="FFFFFF"/>
                </a:solidFill>
                <a:effectLst/>
                <a:uLnTx/>
                <a:uFillTx/>
                <a:latin typeface="Cambria"/>
                <a:ea typeface="+mn-ea"/>
                <a:cs typeface="Cambria"/>
              </a:rPr>
              <a:t>t</a:t>
            </a:r>
            <a:endParaRPr kumimoji="0" sz="1400" b="0" i="0" u="none" strike="noStrike" kern="1200" cap="none" spc="0" normalizeH="0" baseline="0" noProof="0">
              <a:ln>
                <a:noFill/>
              </a:ln>
              <a:solidFill>
                <a:prstClr val="black"/>
              </a:solidFill>
              <a:effectLst/>
              <a:uLnTx/>
              <a:uFillTx/>
              <a:latin typeface="Cambria"/>
              <a:ea typeface="+mn-ea"/>
              <a:cs typeface="Cambria"/>
            </a:endParaRPr>
          </a:p>
        </p:txBody>
      </p:sp>
      <p:sp>
        <p:nvSpPr>
          <p:cNvPr id="16" name="object 16"/>
          <p:cNvSpPr txBox="1"/>
          <p:nvPr/>
        </p:nvSpPr>
        <p:spPr>
          <a:xfrm>
            <a:off x="1831230" y="4824122"/>
            <a:ext cx="533598" cy="227625"/>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en-US" sz="1400" b="1" i="0" u="none" strike="noStrike" kern="1200" cap="none" spc="30" normalizeH="0" baseline="0" noProof="0" dirty="0">
                <a:ln>
                  <a:noFill/>
                </a:ln>
                <a:solidFill>
                  <a:srgbClr val="FFFFFF"/>
                </a:solidFill>
                <a:effectLst/>
                <a:uLnTx/>
                <a:uFillTx/>
                <a:latin typeface="Cambria"/>
                <a:ea typeface="+mn-ea"/>
                <a:cs typeface="Cambria"/>
              </a:rPr>
              <a:t>3</a:t>
            </a:r>
            <a:r>
              <a:rPr kumimoji="0" sz="1400" b="1" i="0" u="none" strike="noStrike" kern="1200" cap="none" spc="30" normalizeH="0" baseline="0" noProof="0">
                <a:ln>
                  <a:noFill/>
                </a:ln>
                <a:solidFill>
                  <a:srgbClr val="FFFFFF"/>
                </a:solidFill>
                <a:effectLst/>
                <a:uLnTx/>
                <a:uFillTx/>
                <a:latin typeface="Cambria"/>
                <a:ea typeface="+mn-ea"/>
                <a:cs typeface="Cambria"/>
              </a:rPr>
              <a:t>0</a:t>
            </a:r>
            <a:r>
              <a:rPr kumimoji="0" sz="1400" b="1" i="0" u="none" strike="noStrike" kern="1200" cap="none" spc="30" normalizeH="0" baseline="0" noProof="0" dirty="0">
                <a:ln>
                  <a:noFill/>
                </a:ln>
                <a:solidFill>
                  <a:srgbClr val="FFFFFF"/>
                </a:solidFill>
                <a:effectLst/>
                <a:uLnTx/>
                <a:uFillTx/>
                <a:latin typeface="Cambria"/>
                <a:ea typeface="+mn-ea"/>
                <a:cs typeface="Cambria"/>
              </a:rPr>
              <a:t>%</a:t>
            </a:r>
            <a:endParaRPr kumimoji="0" sz="1400" b="0" i="0" u="none" strike="noStrike" kern="1200" cap="none" spc="0" normalizeH="0" baseline="0" noProof="0">
              <a:ln>
                <a:noFill/>
              </a:ln>
              <a:solidFill>
                <a:prstClr val="black"/>
              </a:solidFill>
              <a:effectLst/>
              <a:uLnTx/>
              <a:uFillTx/>
              <a:latin typeface="Cambria"/>
              <a:ea typeface="+mn-ea"/>
              <a:cs typeface="Cambria"/>
            </a:endParaRPr>
          </a:p>
        </p:txBody>
      </p:sp>
      <p:grpSp>
        <p:nvGrpSpPr>
          <p:cNvPr id="24" name="object 17"/>
          <p:cNvGrpSpPr/>
          <p:nvPr/>
        </p:nvGrpSpPr>
        <p:grpSpPr>
          <a:xfrm>
            <a:off x="1676400" y="1905002"/>
            <a:ext cx="2664679" cy="2329125"/>
            <a:chOff x="1655762" y="1615848"/>
            <a:chExt cx="2419414" cy="1462631"/>
          </a:xfrm>
        </p:grpSpPr>
        <p:sp>
          <p:nvSpPr>
            <p:cNvPr id="18" name="object 18"/>
            <p:cNvSpPr/>
            <p:nvPr/>
          </p:nvSpPr>
          <p:spPr>
            <a:xfrm flipV="1">
              <a:off x="1655762" y="2764286"/>
              <a:ext cx="2403030" cy="28710"/>
            </a:xfrm>
            <a:custGeom>
              <a:avLst/>
              <a:gdLst/>
              <a:ahLst/>
              <a:cxnLst/>
              <a:rect l="l" t="t" r="r" b="b"/>
              <a:pathLst>
                <a:path w="2463165" h="13335">
                  <a:moveTo>
                    <a:pt x="0" y="13081"/>
                  </a:moveTo>
                  <a:lnTo>
                    <a:pt x="2462657" y="0"/>
                  </a:lnTo>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1683437" y="2764286"/>
              <a:ext cx="41511" cy="314193"/>
            </a:xfrm>
            <a:custGeom>
              <a:avLst/>
              <a:gdLst/>
              <a:ahLst/>
              <a:cxnLst/>
              <a:rect l="l" t="t" r="r" b="b"/>
              <a:pathLst>
                <a:path w="76200" h="335280">
                  <a:moveTo>
                    <a:pt x="31750" y="259079"/>
                  </a:moveTo>
                  <a:lnTo>
                    <a:pt x="0" y="259079"/>
                  </a:lnTo>
                  <a:lnTo>
                    <a:pt x="38100" y="335279"/>
                  </a:lnTo>
                  <a:lnTo>
                    <a:pt x="69849" y="271779"/>
                  </a:lnTo>
                  <a:lnTo>
                    <a:pt x="31750" y="271779"/>
                  </a:lnTo>
                  <a:lnTo>
                    <a:pt x="31750" y="259079"/>
                  </a:lnTo>
                  <a:close/>
                </a:path>
                <a:path w="76200" h="335280">
                  <a:moveTo>
                    <a:pt x="44450" y="0"/>
                  </a:moveTo>
                  <a:lnTo>
                    <a:pt x="31750" y="0"/>
                  </a:lnTo>
                  <a:lnTo>
                    <a:pt x="31750" y="271779"/>
                  </a:lnTo>
                  <a:lnTo>
                    <a:pt x="44450" y="271779"/>
                  </a:lnTo>
                  <a:lnTo>
                    <a:pt x="44450" y="0"/>
                  </a:lnTo>
                  <a:close/>
                </a:path>
                <a:path w="76200" h="335280">
                  <a:moveTo>
                    <a:pt x="76199" y="259079"/>
                  </a:moveTo>
                  <a:lnTo>
                    <a:pt x="44450" y="259079"/>
                  </a:lnTo>
                  <a:lnTo>
                    <a:pt x="44450" y="271779"/>
                  </a:lnTo>
                  <a:lnTo>
                    <a:pt x="69849" y="271779"/>
                  </a:lnTo>
                  <a:lnTo>
                    <a:pt x="76199" y="259079"/>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object 20"/>
            <p:cNvPicPr/>
            <p:nvPr/>
          </p:nvPicPr>
          <p:blipFill>
            <a:blip r:embed="rId7" cstate="print"/>
            <a:stretch>
              <a:fillRect/>
            </a:stretch>
          </p:blipFill>
          <p:spPr>
            <a:xfrm>
              <a:off x="3998976" y="2779775"/>
              <a:ext cx="76200" cy="248031"/>
            </a:xfrm>
            <a:prstGeom prst="rect">
              <a:avLst/>
            </a:prstGeom>
          </p:spPr>
        </p:pic>
        <p:sp>
          <p:nvSpPr>
            <p:cNvPr id="21" name="object 21"/>
            <p:cNvSpPr/>
            <p:nvPr/>
          </p:nvSpPr>
          <p:spPr>
            <a:xfrm>
              <a:off x="3019044" y="1615848"/>
              <a:ext cx="89631" cy="472032"/>
            </a:xfrm>
            <a:custGeom>
              <a:avLst/>
              <a:gdLst/>
              <a:ahLst/>
              <a:cxnLst/>
              <a:rect l="l" t="t" r="r" b="b"/>
              <a:pathLst>
                <a:path w="76200" h="381000">
                  <a:moveTo>
                    <a:pt x="31750" y="304800"/>
                  </a:moveTo>
                  <a:lnTo>
                    <a:pt x="0" y="304800"/>
                  </a:lnTo>
                  <a:lnTo>
                    <a:pt x="38100" y="381000"/>
                  </a:lnTo>
                  <a:lnTo>
                    <a:pt x="69850" y="317500"/>
                  </a:lnTo>
                  <a:lnTo>
                    <a:pt x="31750" y="317500"/>
                  </a:lnTo>
                  <a:lnTo>
                    <a:pt x="31750" y="304800"/>
                  </a:lnTo>
                  <a:close/>
                </a:path>
                <a:path w="76200" h="381000">
                  <a:moveTo>
                    <a:pt x="44450" y="0"/>
                  </a:moveTo>
                  <a:lnTo>
                    <a:pt x="31750" y="0"/>
                  </a:lnTo>
                  <a:lnTo>
                    <a:pt x="31750" y="317500"/>
                  </a:lnTo>
                  <a:lnTo>
                    <a:pt x="44450" y="317500"/>
                  </a:lnTo>
                  <a:lnTo>
                    <a:pt x="44450" y="0"/>
                  </a:lnTo>
                  <a:close/>
                </a:path>
                <a:path w="76200" h="381000">
                  <a:moveTo>
                    <a:pt x="76200" y="304800"/>
                  </a:moveTo>
                  <a:lnTo>
                    <a:pt x="44450" y="304800"/>
                  </a:lnTo>
                  <a:lnTo>
                    <a:pt x="44450" y="317500"/>
                  </a:lnTo>
                  <a:lnTo>
                    <a:pt x="69850" y="317500"/>
                  </a:lnTo>
                  <a:lnTo>
                    <a:pt x="76200" y="30480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22" name="object 22"/>
            <p:cNvPicPr/>
            <p:nvPr/>
          </p:nvPicPr>
          <p:blipFill>
            <a:blip r:embed="rId8" cstate="print"/>
            <a:stretch>
              <a:fillRect/>
            </a:stretch>
          </p:blipFill>
          <p:spPr>
            <a:xfrm>
              <a:off x="3008375" y="2607563"/>
              <a:ext cx="76200" cy="182499"/>
            </a:xfrm>
            <a:prstGeom prst="rect">
              <a:avLst/>
            </a:prstGeom>
          </p:spPr>
        </p:pic>
      </p:grpSp>
      <p:sp>
        <p:nvSpPr>
          <p:cNvPr id="23" name="object 23"/>
          <p:cNvSpPr txBox="1"/>
          <p:nvPr/>
        </p:nvSpPr>
        <p:spPr>
          <a:xfrm>
            <a:off x="1947965" y="5750099"/>
            <a:ext cx="3002406" cy="47728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325" normalizeH="0" baseline="0" noProof="0" dirty="0">
                <a:ln>
                  <a:noFill/>
                </a:ln>
                <a:solidFill>
                  <a:srgbClr val="001F5F"/>
                </a:solidFill>
                <a:effectLst/>
                <a:uLnTx/>
                <a:uFillTx/>
                <a:latin typeface="Cambria"/>
                <a:ea typeface="+mn-ea"/>
                <a:cs typeface="Cambria"/>
              </a:rPr>
              <a:t>CO</a:t>
            </a:r>
            <a:r>
              <a:rPr kumimoji="0" sz="1800" b="1" i="0" u="none" strike="noStrike" kern="1200" cap="none" spc="30" normalizeH="0" baseline="0" noProof="0" dirty="0">
                <a:ln>
                  <a:noFill/>
                </a:ln>
                <a:solidFill>
                  <a:srgbClr val="001F5F"/>
                </a:solidFill>
                <a:effectLst/>
                <a:uLnTx/>
                <a:uFillTx/>
                <a:latin typeface="Cambria"/>
                <a:ea typeface="+mn-ea"/>
                <a:cs typeface="Cambria"/>
              </a:rPr>
              <a:t> </a:t>
            </a:r>
            <a:r>
              <a:rPr kumimoji="0" sz="1800" b="1" i="0" u="none" strike="noStrike" kern="1200" cap="none" spc="70" normalizeH="0" baseline="0" noProof="0" dirty="0">
                <a:ln>
                  <a:noFill/>
                </a:ln>
                <a:solidFill>
                  <a:srgbClr val="001F5F"/>
                </a:solidFill>
                <a:effectLst/>
                <a:uLnTx/>
                <a:uFillTx/>
                <a:latin typeface="Cambria"/>
                <a:ea typeface="+mn-ea"/>
                <a:cs typeface="Cambria"/>
              </a:rPr>
              <a:t>Assessment</a:t>
            </a:r>
            <a:r>
              <a:rPr kumimoji="0" sz="1800" b="1" i="0" u="none" strike="noStrike" kern="1200" cap="none" spc="60" normalizeH="0" baseline="0" noProof="0" dirty="0">
                <a:ln>
                  <a:noFill/>
                </a:ln>
                <a:solidFill>
                  <a:srgbClr val="001F5F"/>
                </a:solidFill>
                <a:effectLst/>
                <a:uLnTx/>
                <a:uFillTx/>
                <a:latin typeface="Cambria"/>
                <a:ea typeface="+mn-ea"/>
                <a:cs typeface="Cambria"/>
              </a:rPr>
              <a:t> </a:t>
            </a:r>
            <a:r>
              <a:rPr kumimoji="0" sz="1800" b="1" i="0" u="none" strike="noStrike" kern="1200" cap="none" spc="65" normalizeH="0" baseline="0" noProof="0" dirty="0">
                <a:ln>
                  <a:noFill/>
                </a:ln>
                <a:solidFill>
                  <a:srgbClr val="001F5F"/>
                </a:solidFill>
                <a:effectLst/>
                <a:uLnTx/>
                <a:uFillTx/>
                <a:latin typeface="Cambria"/>
                <a:ea typeface="+mn-ea"/>
                <a:cs typeface="Cambria"/>
              </a:rPr>
              <a:t>Process</a:t>
            </a:r>
            <a:endParaRPr kumimoji="0" sz="1800" b="0" i="0" u="none" strike="noStrike" kern="1200" cap="none" spc="0" normalizeH="0" baseline="0" noProof="0">
              <a:ln>
                <a:noFill/>
              </a:ln>
              <a:solidFill>
                <a:prstClr val="black"/>
              </a:solidFill>
              <a:effectLst/>
              <a:uLnTx/>
              <a:uFillTx/>
              <a:latin typeface="Cambria"/>
              <a:ea typeface="+mn-ea"/>
              <a:cs typeface="Cambria"/>
            </a:endParaRPr>
          </a:p>
        </p:txBody>
      </p:sp>
      <p:grpSp>
        <p:nvGrpSpPr>
          <p:cNvPr id="32" name="Group 52"/>
          <p:cNvGrpSpPr/>
          <p:nvPr/>
        </p:nvGrpSpPr>
        <p:grpSpPr>
          <a:xfrm>
            <a:off x="6172200" y="1439779"/>
            <a:ext cx="4039809" cy="4427621"/>
            <a:chOff x="6192011" y="1247965"/>
            <a:chExt cx="3868229" cy="3509582"/>
          </a:xfrm>
        </p:grpSpPr>
        <p:grpSp>
          <p:nvGrpSpPr>
            <p:cNvPr id="39" name="object 24"/>
            <p:cNvGrpSpPr/>
            <p:nvPr/>
          </p:nvGrpSpPr>
          <p:grpSpPr>
            <a:xfrm>
              <a:off x="6924865" y="1247965"/>
              <a:ext cx="1533525" cy="534035"/>
              <a:chOff x="6924865" y="1247965"/>
              <a:chExt cx="1533525" cy="534035"/>
            </a:xfrm>
          </p:grpSpPr>
          <p:pic>
            <p:nvPicPr>
              <p:cNvPr id="25" name="object 25"/>
              <p:cNvPicPr/>
              <p:nvPr/>
            </p:nvPicPr>
            <p:blipFill>
              <a:blip r:embed="rId9" cstate="print"/>
              <a:stretch>
                <a:fillRect/>
              </a:stretch>
            </p:blipFill>
            <p:spPr>
              <a:xfrm>
                <a:off x="6929628" y="1252727"/>
                <a:ext cx="1524000" cy="524256"/>
              </a:xfrm>
              <a:prstGeom prst="rect">
                <a:avLst/>
              </a:prstGeom>
            </p:spPr>
          </p:pic>
          <p:sp>
            <p:nvSpPr>
              <p:cNvPr id="26" name="object 26"/>
              <p:cNvSpPr/>
              <p:nvPr/>
            </p:nvSpPr>
            <p:spPr>
              <a:xfrm>
                <a:off x="6929628" y="1252727"/>
                <a:ext cx="1524000" cy="524510"/>
              </a:xfrm>
              <a:custGeom>
                <a:avLst/>
                <a:gdLst/>
                <a:ahLst/>
                <a:cxnLst/>
                <a:rect l="l" t="t" r="r" b="b"/>
                <a:pathLst>
                  <a:path w="1524000" h="524510">
                    <a:moveTo>
                      <a:pt x="0" y="524256"/>
                    </a:moveTo>
                    <a:lnTo>
                      <a:pt x="1524000" y="524256"/>
                    </a:lnTo>
                    <a:lnTo>
                      <a:pt x="1524000" y="0"/>
                    </a:lnTo>
                    <a:lnTo>
                      <a:pt x="0" y="0"/>
                    </a:lnTo>
                    <a:lnTo>
                      <a:pt x="0" y="524256"/>
                    </a:lnTo>
                    <a:close/>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object 27"/>
            <p:cNvSpPr txBox="1"/>
            <p:nvPr/>
          </p:nvSpPr>
          <p:spPr>
            <a:xfrm>
              <a:off x="7010865" y="1279347"/>
              <a:ext cx="1313345" cy="352218"/>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sz="1400" b="1" i="0" u="none" strike="noStrike" kern="1200" cap="none" spc="95" normalizeH="0" baseline="0" noProof="0" dirty="0">
                  <a:ln>
                    <a:noFill/>
                  </a:ln>
                  <a:solidFill>
                    <a:srgbClr val="FFFFFF"/>
                  </a:solidFill>
                  <a:effectLst/>
                  <a:uLnTx/>
                  <a:uFillTx/>
                  <a:latin typeface="Cambria"/>
                  <a:ea typeface="+mn-ea"/>
                  <a:cs typeface="Cambria"/>
                </a:rPr>
                <a:t>PO,</a:t>
              </a:r>
              <a:r>
                <a:rPr kumimoji="0" sz="1400" b="1" i="0" u="none" strike="noStrike" kern="1200" cap="none" spc="65" normalizeH="0" baseline="0" noProof="0" dirty="0">
                  <a:ln>
                    <a:noFill/>
                  </a:ln>
                  <a:solidFill>
                    <a:srgbClr val="FFFFFF"/>
                  </a:solidFill>
                  <a:effectLst/>
                  <a:uLnTx/>
                  <a:uFillTx/>
                  <a:latin typeface="Cambria"/>
                  <a:ea typeface="+mn-ea"/>
                  <a:cs typeface="Cambria"/>
                </a:rPr>
                <a:t> </a:t>
              </a:r>
              <a:r>
                <a:rPr kumimoji="0" sz="1400" b="1" i="0" u="none" strike="noStrike" kern="1200" cap="none" spc="110" normalizeH="0" baseline="0" noProof="0" dirty="0">
                  <a:ln>
                    <a:noFill/>
                  </a:ln>
                  <a:solidFill>
                    <a:srgbClr val="FFFFFF"/>
                  </a:solidFill>
                  <a:effectLst/>
                  <a:uLnTx/>
                  <a:uFillTx/>
                  <a:latin typeface="Cambria"/>
                  <a:ea typeface="+mn-ea"/>
                  <a:cs typeface="Cambria"/>
                </a:rPr>
                <a:t>PSO</a:t>
              </a:r>
              <a:endParaRPr kumimoji="0" sz="1400" b="0" i="0" u="none" strike="noStrike" kern="1200" cap="none" spc="0" normalizeH="0" baseline="0" noProof="0">
                <a:ln>
                  <a:noFill/>
                </a:ln>
                <a:solidFill>
                  <a:prstClr val="black"/>
                </a:solidFill>
                <a:effectLst/>
                <a:uLnTx/>
                <a:uFillTx/>
                <a:latin typeface="Cambria"/>
                <a:ea typeface="+mn-ea"/>
                <a:cs typeface="Cambri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75" normalizeH="0" baseline="0" noProof="0" dirty="0">
                  <a:ln>
                    <a:noFill/>
                  </a:ln>
                  <a:solidFill>
                    <a:srgbClr val="FFFFFF"/>
                  </a:solidFill>
                  <a:effectLst/>
                  <a:uLnTx/>
                  <a:uFillTx/>
                  <a:latin typeface="Cambria"/>
                  <a:ea typeface="+mn-ea"/>
                  <a:cs typeface="Cambria"/>
                </a:rPr>
                <a:t>Assessment</a:t>
              </a:r>
              <a:endParaRPr kumimoji="0" sz="1400" b="0" i="0" u="none" strike="noStrike" kern="1200" cap="none" spc="0" normalizeH="0" baseline="0" noProof="0">
                <a:ln>
                  <a:noFill/>
                </a:ln>
                <a:solidFill>
                  <a:prstClr val="black"/>
                </a:solidFill>
                <a:effectLst/>
                <a:uLnTx/>
                <a:uFillTx/>
                <a:latin typeface="Cambria"/>
                <a:ea typeface="+mn-ea"/>
                <a:cs typeface="Cambria"/>
              </a:endParaRPr>
            </a:p>
          </p:txBody>
        </p:sp>
        <p:pic>
          <p:nvPicPr>
            <p:cNvPr id="28" name="object 28"/>
            <p:cNvPicPr/>
            <p:nvPr/>
          </p:nvPicPr>
          <p:blipFill>
            <a:blip r:embed="rId10" cstate="print"/>
            <a:stretch>
              <a:fillRect/>
            </a:stretch>
          </p:blipFill>
          <p:spPr>
            <a:xfrm>
              <a:off x="6192011" y="2133600"/>
              <a:ext cx="1652015" cy="1223772"/>
            </a:xfrm>
            <a:prstGeom prst="rect">
              <a:avLst/>
            </a:prstGeom>
          </p:spPr>
        </p:pic>
        <p:sp>
          <p:nvSpPr>
            <p:cNvPr id="29" name="object 29"/>
            <p:cNvSpPr txBox="1"/>
            <p:nvPr/>
          </p:nvSpPr>
          <p:spPr>
            <a:xfrm>
              <a:off x="6192011" y="2133600"/>
              <a:ext cx="1652270" cy="886392"/>
            </a:xfrm>
            <a:prstGeom prst="rect">
              <a:avLst/>
            </a:prstGeom>
            <a:ln w="9525">
              <a:solidFill>
                <a:srgbClr val="000000"/>
              </a:solidFill>
            </a:ln>
          </p:spPr>
          <p:txBody>
            <a:bodyPr vert="horz" wrap="square" lIns="0" tIns="40640" rIns="0" bIns="0" rtlCol="0">
              <a:spAutoFit/>
            </a:bodyPr>
            <a:lstStyle/>
            <a:p>
              <a:pPr marL="150495" marR="140970" lvl="0" indent="0" algn="ctr" defTabSz="914400" rtl="0" eaLnBrk="1" fontAlgn="auto" latinLnBrk="0" hangingPunct="1">
                <a:lnSpc>
                  <a:spcPct val="100000"/>
                </a:lnSpc>
                <a:spcBef>
                  <a:spcPts val="320"/>
                </a:spcBef>
                <a:spcAft>
                  <a:spcPts val="0"/>
                </a:spcAft>
                <a:buClrTx/>
                <a:buSzTx/>
                <a:buFontTx/>
                <a:buNone/>
                <a:tabLst/>
                <a:defRPr/>
              </a:pPr>
              <a:r>
                <a:rPr kumimoji="0" sz="1400" b="1" i="0" u="none" strike="noStrike" kern="1200" cap="none" spc="65" normalizeH="0" baseline="0" noProof="0" dirty="0">
                  <a:ln>
                    <a:noFill/>
                  </a:ln>
                  <a:solidFill>
                    <a:srgbClr val="FFFFFF"/>
                  </a:solidFill>
                  <a:effectLst/>
                  <a:uLnTx/>
                  <a:uFillTx/>
                  <a:latin typeface="Cambria"/>
                  <a:ea typeface="+mn-ea"/>
                  <a:cs typeface="Cambria"/>
                </a:rPr>
                <a:t>Direct </a:t>
              </a:r>
              <a:r>
                <a:rPr kumimoji="0" sz="1400" b="1" i="0" u="none" strike="noStrike" kern="1200" cap="none" spc="75" normalizeH="0" baseline="0" noProof="0" dirty="0">
                  <a:ln>
                    <a:noFill/>
                  </a:ln>
                  <a:solidFill>
                    <a:srgbClr val="FFFFFF"/>
                  </a:solidFill>
                  <a:effectLst/>
                  <a:uLnTx/>
                  <a:uFillTx/>
                  <a:latin typeface="Cambria"/>
                  <a:ea typeface="+mn-ea"/>
                  <a:cs typeface="Cambria"/>
                </a:rPr>
                <a:t>Assessment </a:t>
              </a:r>
              <a:r>
                <a:rPr kumimoji="0" sz="1400" b="1" i="0" u="none" strike="noStrike" kern="1200" cap="none" spc="-229" normalizeH="0" baseline="0" noProof="0" dirty="0">
                  <a:ln>
                    <a:noFill/>
                  </a:ln>
                  <a:solidFill>
                    <a:srgbClr val="FFFFFF"/>
                  </a:solidFill>
                  <a:effectLst/>
                  <a:uLnTx/>
                  <a:uFillTx/>
                  <a:latin typeface="Cambria"/>
                  <a:ea typeface="+mn-ea"/>
                  <a:cs typeface="Cambria"/>
                </a:rPr>
                <a:t> </a:t>
              </a:r>
              <a:r>
                <a:rPr kumimoji="0" sz="1400" b="1" i="0" u="none" strike="noStrike" kern="1200" cap="none" spc="40" normalizeH="0" baseline="0" noProof="0" dirty="0">
                  <a:ln>
                    <a:noFill/>
                  </a:ln>
                  <a:solidFill>
                    <a:srgbClr val="FFFFFF"/>
                  </a:solidFill>
                  <a:effectLst/>
                  <a:uLnTx/>
                  <a:uFillTx/>
                  <a:latin typeface="Cambria"/>
                  <a:ea typeface="+mn-ea"/>
                  <a:cs typeface="Cambria"/>
                </a:rPr>
                <a:t>(From</a:t>
              </a:r>
              <a:r>
                <a:rPr kumimoji="0" sz="1400" b="1" i="0" u="none" strike="noStrike" kern="1200" cap="none" spc="120" normalizeH="0" baseline="0" noProof="0" dirty="0">
                  <a:ln>
                    <a:noFill/>
                  </a:ln>
                  <a:solidFill>
                    <a:srgbClr val="FFFFFF"/>
                  </a:solidFill>
                  <a:effectLst/>
                  <a:uLnTx/>
                  <a:uFillTx/>
                  <a:latin typeface="Cambria"/>
                  <a:ea typeface="+mn-ea"/>
                  <a:cs typeface="Cambria"/>
                </a:rPr>
                <a:t> </a:t>
              </a:r>
              <a:r>
                <a:rPr kumimoji="0" sz="1400" b="1" i="0" u="none" strike="noStrike" kern="1200" cap="none" spc="150" normalizeH="0" baseline="0" noProof="0" dirty="0">
                  <a:ln>
                    <a:noFill/>
                  </a:ln>
                  <a:solidFill>
                    <a:srgbClr val="FFFFFF"/>
                  </a:solidFill>
                  <a:effectLst/>
                  <a:uLnTx/>
                  <a:uFillTx/>
                  <a:latin typeface="Cambria"/>
                  <a:ea typeface="+mn-ea"/>
                  <a:cs typeface="Cambria"/>
                </a:rPr>
                <a:t>CO </a:t>
              </a:r>
              <a:r>
                <a:rPr kumimoji="0" sz="1400" b="1" i="0" u="none" strike="noStrike" kern="1200" cap="none" spc="155" normalizeH="0" baseline="0" noProof="0" dirty="0">
                  <a:ln>
                    <a:noFill/>
                  </a:ln>
                  <a:solidFill>
                    <a:srgbClr val="FFFFFF"/>
                  </a:solidFill>
                  <a:effectLst/>
                  <a:uLnTx/>
                  <a:uFillTx/>
                  <a:latin typeface="Cambria"/>
                  <a:ea typeface="+mn-ea"/>
                  <a:cs typeface="Cambria"/>
                </a:rPr>
                <a:t> </a:t>
              </a:r>
              <a:r>
                <a:rPr kumimoji="0" sz="1400" b="1" i="0" u="none" strike="noStrike" kern="1200" cap="none" spc="65" normalizeH="0" baseline="0" noProof="0" dirty="0">
                  <a:ln>
                    <a:noFill/>
                  </a:ln>
                  <a:solidFill>
                    <a:srgbClr val="FFFFFF"/>
                  </a:solidFill>
                  <a:effectLst/>
                  <a:uLnTx/>
                  <a:uFillTx/>
                  <a:latin typeface="Cambria"/>
                  <a:ea typeface="+mn-ea"/>
                  <a:cs typeface="Cambria"/>
                </a:rPr>
                <a:t>Attainment)</a:t>
              </a:r>
              <a:endParaRPr kumimoji="0" sz="1400" b="0" i="0" u="none" strike="noStrike" kern="1200" cap="none" spc="0" normalizeH="0" baseline="0" noProof="0">
                <a:ln>
                  <a:noFill/>
                </a:ln>
                <a:solidFill>
                  <a:prstClr val="black"/>
                </a:solidFill>
                <a:effectLst/>
                <a:uLnTx/>
                <a:uFillTx/>
                <a:latin typeface="Cambria"/>
                <a:ea typeface="+mn-ea"/>
                <a:cs typeface="Cambria"/>
              </a:endParaRPr>
            </a:p>
            <a:p>
              <a:pPr marL="1270" marR="0" lvl="0" indent="0" algn="ctr"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a:ln>
                    <a:noFill/>
                  </a:ln>
                  <a:solidFill>
                    <a:srgbClr val="FFFFFF"/>
                  </a:solidFill>
                  <a:effectLst/>
                  <a:uLnTx/>
                  <a:uFillTx/>
                  <a:latin typeface="Cambria"/>
                  <a:ea typeface="+mn-ea"/>
                  <a:cs typeface="Cambria"/>
                </a:rPr>
                <a:t>(80%</a:t>
              </a:r>
              <a:r>
                <a:rPr kumimoji="0" sz="1400" b="1" i="0" u="none" strike="noStrike" kern="1200" cap="none" spc="100" normalizeH="0" baseline="0" noProof="0" dirty="0">
                  <a:ln>
                    <a:noFill/>
                  </a:ln>
                  <a:solidFill>
                    <a:srgbClr val="FFFFFF"/>
                  </a:solidFill>
                  <a:effectLst/>
                  <a:uLnTx/>
                  <a:uFillTx/>
                  <a:latin typeface="Cambria"/>
                  <a:ea typeface="+mn-ea"/>
                  <a:cs typeface="Cambria"/>
                </a:rPr>
                <a:t> </a:t>
              </a:r>
              <a:r>
                <a:rPr kumimoji="0" sz="1400" b="1" i="0" u="none" strike="noStrike" kern="1200" cap="none" spc="55" normalizeH="0" baseline="0" noProof="0" dirty="0">
                  <a:ln>
                    <a:noFill/>
                  </a:ln>
                  <a:solidFill>
                    <a:srgbClr val="FFFFFF"/>
                  </a:solidFill>
                  <a:effectLst/>
                  <a:uLnTx/>
                  <a:uFillTx/>
                  <a:latin typeface="Cambria"/>
                  <a:ea typeface="+mn-ea"/>
                  <a:cs typeface="Cambria"/>
                </a:rPr>
                <a:t>Contribution</a:t>
              </a:r>
              <a:r>
                <a:rPr kumimoji="0" sz="1100" b="1" i="0" u="none" strike="noStrike" kern="1200" cap="none" spc="55" normalizeH="0" baseline="0" noProof="0" dirty="0">
                  <a:ln>
                    <a:noFill/>
                  </a:ln>
                  <a:solidFill>
                    <a:srgbClr val="FFFFFF"/>
                  </a:solidFill>
                  <a:effectLst/>
                  <a:uLnTx/>
                  <a:uFillTx/>
                  <a:latin typeface="Cambria"/>
                  <a:ea typeface="+mn-ea"/>
                  <a:cs typeface="Cambria"/>
                </a:rPr>
                <a:t>)</a:t>
              </a:r>
              <a:endParaRPr kumimoji="0" sz="1100" b="0" i="0" u="none" strike="noStrike" kern="1200" cap="none" spc="0" normalizeH="0" baseline="0" noProof="0">
                <a:ln>
                  <a:noFill/>
                </a:ln>
                <a:solidFill>
                  <a:prstClr val="black"/>
                </a:solidFill>
                <a:effectLst/>
                <a:uLnTx/>
                <a:uFillTx/>
                <a:latin typeface="Cambria"/>
                <a:ea typeface="+mn-ea"/>
                <a:cs typeface="Cambria"/>
              </a:endParaRPr>
            </a:p>
          </p:txBody>
        </p:sp>
        <p:pic>
          <p:nvPicPr>
            <p:cNvPr id="30" name="object 30"/>
            <p:cNvPicPr/>
            <p:nvPr/>
          </p:nvPicPr>
          <p:blipFill>
            <a:blip r:embed="rId11" cstate="print"/>
            <a:stretch>
              <a:fillRect/>
            </a:stretch>
          </p:blipFill>
          <p:spPr>
            <a:xfrm>
              <a:off x="7920242" y="2145791"/>
              <a:ext cx="1752603" cy="528984"/>
            </a:xfrm>
            <a:prstGeom prst="rect">
              <a:avLst/>
            </a:prstGeom>
          </p:spPr>
        </p:pic>
        <p:sp>
          <p:nvSpPr>
            <p:cNvPr id="31" name="object 31"/>
            <p:cNvSpPr txBox="1"/>
            <p:nvPr/>
          </p:nvSpPr>
          <p:spPr>
            <a:xfrm>
              <a:off x="7924173" y="2106041"/>
              <a:ext cx="1747518" cy="568734"/>
            </a:xfrm>
            <a:prstGeom prst="rect">
              <a:avLst/>
            </a:prstGeom>
            <a:ln w="9525">
              <a:solidFill>
                <a:srgbClr val="000000"/>
              </a:solidFill>
            </a:ln>
          </p:spPr>
          <p:txBody>
            <a:bodyPr vert="horz" wrap="square" lIns="0" tIns="40005" rIns="0" bIns="0" rtlCol="0">
              <a:spAutoFit/>
            </a:bodyPr>
            <a:lstStyle/>
            <a:p>
              <a:pPr marL="136525" marR="0" lvl="0" indent="0" algn="l" defTabSz="914400" rtl="0" eaLnBrk="1" fontAlgn="auto" latinLnBrk="0" hangingPunct="1">
                <a:lnSpc>
                  <a:spcPct val="100000"/>
                </a:lnSpc>
                <a:spcBef>
                  <a:spcPts val="315"/>
                </a:spcBef>
                <a:spcAft>
                  <a:spcPts val="0"/>
                </a:spcAft>
                <a:buClrTx/>
                <a:buSzTx/>
                <a:buFontTx/>
                <a:buNone/>
                <a:tabLst/>
                <a:defRPr/>
              </a:pPr>
              <a:r>
                <a:rPr kumimoji="0" sz="1400" b="1" i="0" u="none" strike="noStrike" kern="1200" cap="none" spc="60" normalizeH="0" baseline="0" noProof="0">
                  <a:ln>
                    <a:noFill/>
                  </a:ln>
                  <a:solidFill>
                    <a:srgbClr val="FFFFFF"/>
                  </a:solidFill>
                  <a:effectLst/>
                  <a:uLnTx/>
                  <a:uFillTx/>
                  <a:latin typeface="Cambria"/>
                  <a:ea typeface="+mn-ea"/>
                  <a:cs typeface="Cambria"/>
                </a:rPr>
                <a:t>Indirect</a:t>
              </a:r>
              <a:r>
                <a:rPr kumimoji="0" sz="1400" b="1" i="0" u="none" strike="noStrike" kern="1200" cap="none" spc="75" normalizeH="0" baseline="0" noProof="0">
                  <a:ln>
                    <a:noFill/>
                  </a:ln>
                  <a:solidFill>
                    <a:srgbClr val="FFFFFF"/>
                  </a:solidFill>
                  <a:effectLst/>
                  <a:uLnTx/>
                  <a:uFillTx/>
                  <a:latin typeface="Cambria"/>
                  <a:ea typeface="+mn-ea"/>
                  <a:cs typeface="Cambria"/>
                </a:rPr>
                <a:t> Assessment</a:t>
              </a:r>
              <a:r>
                <a:rPr kumimoji="0" sz="1600" b="1" i="0" u="none" strike="noStrike" kern="1200" cap="none" spc="0" normalizeH="0" baseline="0" noProof="0">
                  <a:ln>
                    <a:noFill/>
                  </a:ln>
                  <a:solidFill>
                    <a:srgbClr val="FFFFFF"/>
                  </a:solidFill>
                  <a:effectLst/>
                  <a:uLnTx/>
                  <a:uFillTx/>
                  <a:latin typeface="Cambria"/>
                  <a:ea typeface="+mn-ea"/>
                  <a:cs typeface="Cambria"/>
                </a:rPr>
                <a:t>(20</a:t>
              </a:r>
              <a:r>
                <a:rPr kumimoji="0" sz="1600" b="1" i="0" u="none" strike="noStrike" kern="1200" cap="none" spc="0" normalizeH="0" baseline="0" noProof="0" dirty="0">
                  <a:ln>
                    <a:noFill/>
                  </a:ln>
                  <a:solidFill>
                    <a:srgbClr val="FFFFFF"/>
                  </a:solidFill>
                  <a:effectLst/>
                  <a:uLnTx/>
                  <a:uFillTx/>
                  <a:latin typeface="Cambria"/>
                  <a:ea typeface="+mn-ea"/>
                  <a:cs typeface="Cambria"/>
                </a:rPr>
                <a:t>%</a:t>
              </a:r>
              <a:r>
                <a:rPr kumimoji="0" sz="1600" b="1" i="0" u="none" strike="noStrike" kern="1200" cap="none" spc="100" normalizeH="0" baseline="0" noProof="0" dirty="0">
                  <a:ln>
                    <a:noFill/>
                  </a:ln>
                  <a:solidFill>
                    <a:srgbClr val="FFFFFF"/>
                  </a:solidFill>
                  <a:effectLst/>
                  <a:uLnTx/>
                  <a:uFillTx/>
                  <a:latin typeface="Cambria"/>
                  <a:ea typeface="+mn-ea"/>
                  <a:cs typeface="Cambria"/>
                </a:rPr>
                <a:t> </a:t>
              </a:r>
              <a:r>
                <a:rPr kumimoji="0" sz="1400" b="1" i="0" u="none" strike="noStrike" kern="1200" cap="none" spc="55" normalizeH="0" baseline="0" noProof="0" dirty="0">
                  <a:ln>
                    <a:noFill/>
                  </a:ln>
                  <a:solidFill>
                    <a:srgbClr val="FFFFFF"/>
                  </a:solidFill>
                  <a:effectLst/>
                  <a:uLnTx/>
                  <a:uFillTx/>
                  <a:latin typeface="Cambria"/>
                  <a:ea typeface="+mn-ea"/>
                  <a:cs typeface="Cambria"/>
                </a:rPr>
                <a:t>Contribution)</a:t>
              </a:r>
              <a:endParaRPr kumimoji="0" sz="1400" b="0" i="0" u="none" strike="noStrike" kern="1200" cap="none" spc="0" normalizeH="0" baseline="0" noProof="0">
                <a:ln>
                  <a:noFill/>
                </a:ln>
                <a:solidFill>
                  <a:prstClr val="black"/>
                </a:solidFill>
                <a:effectLst/>
                <a:uLnTx/>
                <a:uFillTx/>
                <a:latin typeface="Cambria"/>
                <a:ea typeface="+mn-ea"/>
                <a:cs typeface="Cambria"/>
              </a:endParaRPr>
            </a:p>
          </p:txBody>
        </p:sp>
        <p:grpSp>
          <p:nvGrpSpPr>
            <p:cNvPr id="45" name="object 32"/>
            <p:cNvGrpSpPr/>
            <p:nvPr/>
          </p:nvGrpSpPr>
          <p:grpSpPr>
            <a:xfrm>
              <a:off x="6891528" y="1628965"/>
              <a:ext cx="3168650" cy="1623695"/>
              <a:chOff x="6891528" y="1628965"/>
              <a:chExt cx="3168650" cy="1623695"/>
            </a:xfrm>
          </p:grpSpPr>
          <p:sp>
            <p:nvSpPr>
              <p:cNvPr id="33" name="object 33"/>
              <p:cNvSpPr/>
              <p:nvPr/>
            </p:nvSpPr>
            <p:spPr>
              <a:xfrm>
                <a:off x="6929628" y="1859279"/>
                <a:ext cx="1829435" cy="0"/>
              </a:xfrm>
              <a:custGeom>
                <a:avLst/>
                <a:gdLst/>
                <a:ahLst/>
                <a:cxnLst/>
                <a:rect l="l" t="t" r="r" b="b"/>
                <a:pathLst>
                  <a:path w="1829434">
                    <a:moveTo>
                      <a:pt x="0" y="0"/>
                    </a:moveTo>
                    <a:lnTo>
                      <a:pt x="1829307" y="0"/>
                    </a:lnTo>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p:nvPr/>
            </p:nvSpPr>
            <p:spPr>
              <a:xfrm>
                <a:off x="6891528" y="1859279"/>
                <a:ext cx="1905000" cy="264160"/>
              </a:xfrm>
              <a:custGeom>
                <a:avLst/>
                <a:gdLst/>
                <a:ahLst/>
                <a:cxnLst/>
                <a:rect l="l" t="t" r="r" b="b"/>
                <a:pathLst>
                  <a:path w="1905000" h="264160">
                    <a:moveTo>
                      <a:pt x="76200" y="187579"/>
                    </a:moveTo>
                    <a:lnTo>
                      <a:pt x="44450" y="187579"/>
                    </a:lnTo>
                    <a:lnTo>
                      <a:pt x="44450" y="0"/>
                    </a:lnTo>
                    <a:lnTo>
                      <a:pt x="31750" y="0"/>
                    </a:lnTo>
                    <a:lnTo>
                      <a:pt x="31750" y="187579"/>
                    </a:lnTo>
                    <a:lnTo>
                      <a:pt x="0" y="187579"/>
                    </a:lnTo>
                    <a:lnTo>
                      <a:pt x="38100" y="263779"/>
                    </a:lnTo>
                    <a:lnTo>
                      <a:pt x="69850" y="200279"/>
                    </a:lnTo>
                    <a:lnTo>
                      <a:pt x="76200" y="187579"/>
                    </a:lnTo>
                    <a:close/>
                  </a:path>
                  <a:path w="1905000" h="264160">
                    <a:moveTo>
                      <a:pt x="1905000" y="187579"/>
                    </a:moveTo>
                    <a:lnTo>
                      <a:pt x="1873250" y="187579"/>
                    </a:lnTo>
                    <a:lnTo>
                      <a:pt x="1873250" y="0"/>
                    </a:lnTo>
                    <a:lnTo>
                      <a:pt x="1860550" y="0"/>
                    </a:lnTo>
                    <a:lnTo>
                      <a:pt x="1860550" y="187579"/>
                    </a:lnTo>
                    <a:lnTo>
                      <a:pt x="1828800" y="187579"/>
                    </a:lnTo>
                    <a:lnTo>
                      <a:pt x="1866900" y="263779"/>
                    </a:lnTo>
                    <a:lnTo>
                      <a:pt x="1898650" y="200279"/>
                    </a:lnTo>
                    <a:lnTo>
                      <a:pt x="1905000" y="187579"/>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5"/>
              <p:cNvSpPr/>
              <p:nvPr/>
            </p:nvSpPr>
            <p:spPr>
              <a:xfrm>
                <a:off x="7802880" y="1633727"/>
                <a:ext cx="635" cy="226060"/>
              </a:xfrm>
              <a:custGeom>
                <a:avLst/>
                <a:gdLst/>
                <a:ahLst/>
                <a:cxnLst/>
                <a:rect l="l" t="t" r="r" b="b"/>
                <a:pathLst>
                  <a:path w="634" h="226060">
                    <a:moveTo>
                      <a:pt x="0" y="0"/>
                    </a:moveTo>
                    <a:lnTo>
                      <a:pt x="508" y="225679"/>
                    </a:lnTo>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36" name="object 36"/>
              <p:cNvPicPr/>
              <p:nvPr/>
            </p:nvPicPr>
            <p:blipFill>
              <a:blip r:embed="rId12" cstate="print"/>
              <a:stretch>
                <a:fillRect/>
              </a:stretch>
            </p:blipFill>
            <p:spPr>
              <a:xfrm>
                <a:off x="8398764" y="2743200"/>
                <a:ext cx="1656587" cy="504444"/>
              </a:xfrm>
              <a:prstGeom prst="rect">
                <a:avLst/>
              </a:prstGeom>
            </p:spPr>
          </p:pic>
          <p:sp>
            <p:nvSpPr>
              <p:cNvPr id="37" name="object 37"/>
              <p:cNvSpPr/>
              <p:nvPr/>
            </p:nvSpPr>
            <p:spPr>
              <a:xfrm>
                <a:off x="8398764" y="2743200"/>
                <a:ext cx="1656714" cy="504825"/>
              </a:xfrm>
              <a:custGeom>
                <a:avLst/>
                <a:gdLst/>
                <a:ahLst/>
                <a:cxnLst/>
                <a:rect l="l" t="t" r="r" b="b"/>
                <a:pathLst>
                  <a:path w="1656715" h="504825">
                    <a:moveTo>
                      <a:pt x="0" y="504444"/>
                    </a:moveTo>
                    <a:lnTo>
                      <a:pt x="1656587" y="504444"/>
                    </a:lnTo>
                    <a:lnTo>
                      <a:pt x="1656587" y="0"/>
                    </a:lnTo>
                    <a:lnTo>
                      <a:pt x="0" y="0"/>
                    </a:lnTo>
                    <a:lnTo>
                      <a:pt x="0" y="504444"/>
                    </a:lnTo>
                    <a:close/>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8" name="object 38"/>
            <p:cNvSpPr txBox="1"/>
            <p:nvPr/>
          </p:nvSpPr>
          <p:spPr>
            <a:xfrm>
              <a:off x="8403526" y="2770758"/>
              <a:ext cx="1647189" cy="181446"/>
            </a:xfrm>
            <a:prstGeom prst="rect">
              <a:avLst/>
            </a:prstGeom>
          </p:spPr>
          <p:txBody>
            <a:bodyPr vert="horz" wrap="square" lIns="0" tIns="13335" rIns="0" bIns="0" rtlCol="0">
              <a:spAutoFit/>
            </a:bodyPr>
            <a:lstStyle/>
            <a:p>
              <a:pPr marL="80645" marR="0" lvl="0" indent="0" algn="l" defTabSz="914400" rtl="0" eaLnBrk="1" fontAlgn="auto" latinLnBrk="0" hangingPunct="1">
                <a:lnSpc>
                  <a:spcPct val="100000"/>
                </a:lnSpc>
                <a:spcBef>
                  <a:spcPts val="105"/>
                </a:spcBef>
                <a:spcAft>
                  <a:spcPts val="0"/>
                </a:spcAft>
                <a:buClrTx/>
                <a:buSzTx/>
                <a:buFontTx/>
                <a:buNone/>
                <a:tabLst/>
                <a:defRPr/>
              </a:pPr>
              <a:r>
                <a:rPr kumimoji="0" sz="1400" b="1" i="0" u="none" strike="noStrike" kern="1200" cap="none" spc="65" normalizeH="0" baseline="0" noProof="0" dirty="0">
                  <a:ln>
                    <a:noFill/>
                  </a:ln>
                  <a:solidFill>
                    <a:srgbClr val="FFFFFF"/>
                  </a:solidFill>
                  <a:effectLst/>
                  <a:uLnTx/>
                  <a:uFillTx/>
                  <a:latin typeface="Cambria"/>
                  <a:ea typeface="+mn-ea"/>
                  <a:cs typeface="Cambria"/>
                </a:rPr>
                <a:t>Alumni</a:t>
              </a:r>
              <a:r>
                <a:rPr kumimoji="0" sz="1400" b="1" i="0" u="none" strike="noStrike" kern="1200" cap="none" spc="110" normalizeH="0" baseline="0" noProof="0" dirty="0">
                  <a:ln>
                    <a:noFill/>
                  </a:ln>
                  <a:solidFill>
                    <a:srgbClr val="FFFFFF"/>
                  </a:solidFill>
                  <a:effectLst/>
                  <a:uLnTx/>
                  <a:uFillTx/>
                  <a:latin typeface="Cambria"/>
                  <a:ea typeface="+mn-ea"/>
                  <a:cs typeface="Cambria"/>
                </a:rPr>
                <a:t> </a:t>
              </a:r>
              <a:r>
                <a:rPr kumimoji="0" sz="1400" b="1" i="0" u="none" strike="noStrike" kern="1200" cap="none" spc="75" normalizeH="0" baseline="0" noProof="0">
                  <a:ln>
                    <a:noFill/>
                  </a:ln>
                  <a:solidFill>
                    <a:srgbClr val="FFFFFF"/>
                  </a:solidFill>
                  <a:effectLst/>
                  <a:uLnTx/>
                  <a:uFillTx/>
                  <a:latin typeface="Cambria"/>
                  <a:ea typeface="+mn-ea"/>
                  <a:cs typeface="Cambria"/>
                </a:rPr>
                <a:t>Survey</a:t>
              </a:r>
              <a:r>
                <a:rPr kumimoji="0" sz="1400" b="1" i="0" u="none" strike="noStrike" kern="1200" cap="none" spc="110" normalizeH="0" baseline="0" noProof="0">
                  <a:ln>
                    <a:noFill/>
                  </a:ln>
                  <a:solidFill>
                    <a:srgbClr val="FFFFFF"/>
                  </a:solidFill>
                  <a:effectLst/>
                  <a:uLnTx/>
                  <a:uFillTx/>
                  <a:latin typeface="Cambria"/>
                  <a:ea typeface="+mn-ea"/>
                  <a:cs typeface="Cambria"/>
                </a:rPr>
                <a:t> </a:t>
              </a:r>
              <a:endParaRPr kumimoji="0" sz="1400" b="0" i="0" u="none" strike="noStrike" kern="1200" cap="none" spc="0" normalizeH="0" baseline="0" noProof="0">
                <a:ln>
                  <a:noFill/>
                </a:ln>
                <a:solidFill>
                  <a:prstClr val="black"/>
                </a:solidFill>
                <a:effectLst/>
                <a:uLnTx/>
                <a:uFillTx/>
                <a:latin typeface="Cambria"/>
                <a:ea typeface="+mn-ea"/>
                <a:cs typeface="Cambria"/>
              </a:endParaRPr>
            </a:p>
          </p:txBody>
        </p:sp>
        <p:grpSp>
          <p:nvGrpSpPr>
            <p:cNvPr id="51" name="object 39"/>
            <p:cNvGrpSpPr/>
            <p:nvPr/>
          </p:nvGrpSpPr>
          <p:grpSpPr>
            <a:xfrm>
              <a:off x="8394001" y="3284029"/>
              <a:ext cx="1666239" cy="546100"/>
              <a:chOff x="8394001" y="3284029"/>
              <a:chExt cx="1666239" cy="546100"/>
            </a:xfrm>
          </p:grpSpPr>
          <p:pic>
            <p:nvPicPr>
              <p:cNvPr id="40" name="object 40"/>
              <p:cNvPicPr/>
              <p:nvPr/>
            </p:nvPicPr>
            <p:blipFill>
              <a:blip r:embed="rId13" cstate="print"/>
              <a:stretch>
                <a:fillRect/>
              </a:stretch>
            </p:blipFill>
            <p:spPr>
              <a:xfrm>
                <a:off x="8398764" y="3288791"/>
                <a:ext cx="1656587" cy="536448"/>
              </a:xfrm>
              <a:prstGeom prst="rect">
                <a:avLst/>
              </a:prstGeom>
            </p:spPr>
          </p:pic>
          <p:sp>
            <p:nvSpPr>
              <p:cNvPr id="41" name="object 41"/>
              <p:cNvSpPr/>
              <p:nvPr/>
            </p:nvSpPr>
            <p:spPr>
              <a:xfrm>
                <a:off x="8398764" y="3288791"/>
                <a:ext cx="1656714" cy="536575"/>
              </a:xfrm>
              <a:custGeom>
                <a:avLst/>
                <a:gdLst/>
                <a:ahLst/>
                <a:cxnLst/>
                <a:rect l="l" t="t" r="r" b="b"/>
                <a:pathLst>
                  <a:path w="1656715" h="536575">
                    <a:moveTo>
                      <a:pt x="0" y="536448"/>
                    </a:moveTo>
                    <a:lnTo>
                      <a:pt x="1656587" y="536448"/>
                    </a:lnTo>
                    <a:lnTo>
                      <a:pt x="1656587" y="0"/>
                    </a:lnTo>
                    <a:lnTo>
                      <a:pt x="0" y="0"/>
                    </a:lnTo>
                    <a:lnTo>
                      <a:pt x="0" y="536448"/>
                    </a:lnTo>
                    <a:close/>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2" name="object 42"/>
            <p:cNvSpPr txBox="1"/>
            <p:nvPr/>
          </p:nvSpPr>
          <p:spPr>
            <a:xfrm>
              <a:off x="8403526" y="3316985"/>
              <a:ext cx="1647189" cy="352218"/>
            </a:xfrm>
            <a:prstGeom prst="rect">
              <a:avLst/>
            </a:prstGeom>
          </p:spPr>
          <p:txBody>
            <a:bodyPr vert="horz" wrap="square" lIns="0" tIns="13335" rIns="0" bIns="0" rtlCol="0">
              <a:spAutoFit/>
            </a:bodyPr>
            <a:lstStyle/>
            <a:p>
              <a:pPr marL="366395" marR="309245" lvl="0" indent="-47625" algn="l" defTabSz="914400" rtl="0" eaLnBrk="1" fontAlgn="auto" latinLnBrk="0" hangingPunct="1">
                <a:lnSpc>
                  <a:spcPct val="100000"/>
                </a:lnSpc>
                <a:spcBef>
                  <a:spcPts val="105"/>
                </a:spcBef>
                <a:spcAft>
                  <a:spcPts val="0"/>
                </a:spcAft>
                <a:buClrTx/>
                <a:buSzTx/>
                <a:buFontTx/>
                <a:buNone/>
                <a:tabLst/>
                <a:defRPr/>
              </a:pPr>
              <a:r>
                <a:rPr kumimoji="0" sz="1400" b="1" i="0" u="none" strike="noStrike" kern="1200" cap="none" spc="60" normalizeH="0" baseline="0" noProof="0" dirty="0">
                  <a:ln>
                    <a:noFill/>
                  </a:ln>
                  <a:solidFill>
                    <a:srgbClr val="FFFFFF"/>
                  </a:solidFill>
                  <a:effectLst/>
                  <a:uLnTx/>
                  <a:uFillTx/>
                  <a:latin typeface="Cambria"/>
                  <a:ea typeface="+mn-ea"/>
                  <a:cs typeface="Cambria"/>
                </a:rPr>
                <a:t>Graduate </a:t>
              </a:r>
              <a:r>
                <a:rPr kumimoji="0" sz="1400" b="1" i="0" u="none" strike="noStrike" kern="1200" cap="none" spc="100" normalizeH="0" baseline="0" noProof="0" dirty="0">
                  <a:ln>
                    <a:noFill/>
                  </a:ln>
                  <a:solidFill>
                    <a:srgbClr val="FFFFFF"/>
                  </a:solidFill>
                  <a:effectLst/>
                  <a:uLnTx/>
                  <a:uFillTx/>
                  <a:latin typeface="Cambria"/>
                  <a:ea typeface="+mn-ea"/>
                  <a:cs typeface="Cambria"/>
                </a:rPr>
                <a:t>Exit </a:t>
              </a:r>
              <a:r>
                <a:rPr kumimoji="0" sz="1400" b="1" i="0" u="none" strike="noStrike" kern="1200" cap="none" spc="-229" normalizeH="0" baseline="0" noProof="0" dirty="0">
                  <a:ln>
                    <a:noFill/>
                  </a:ln>
                  <a:solidFill>
                    <a:srgbClr val="FFFFFF"/>
                  </a:solidFill>
                  <a:effectLst/>
                  <a:uLnTx/>
                  <a:uFillTx/>
                  <a:latin typeface="Cambria"/>
                  <a:ea typeface="+mn-ea"/>
                  <a:cs typeface="Cambria"/>
                </a:rPr>
                <a:t> </a:t>
              </a:r>
              <a:r>
                <a:rPr kumimoji="0" sz="1400" b="1" i="0" u="none" strike="noStrike" kern="1200" cap="none" spc="75" normalizeH="0" baseline="0" noProof="0">
                  <a:ln>
                    <a:noFill/>
                  </a:ln>
                  <a:solidFill>
                    <a:srgbClr val="FFFFFF"/>
                  </a:solidFill>
                  <a:effectLst/>
                  <a:uLnTx/>
                  <a:uFillTx/>
                  <a:latin typeface="Cambria"/>
                  <a:ea typeface="+mn-ea"/>
                  <a:cs typeface="Cambria"/>
                </a:rPr>
                <a:t>Survey</a:t>
              </a:r>
              <a:r>
                <a:rPr kumimoji="0" sz="1400" b="1" i="0" u="none" strike="noStrike" kern="1200" cap="none" spc="70" normalizeH="0" baseline="0" noProof="0">
                  <a:ln>
                    <a:noFill/>
                  </a:ln>
                  <a:solidFill>
                    <a:srgbClr val="FFFFFF"/>
                  </a:solidFill>
                  <a:effectLst/>
                  <a:uLnTx/>
                  <a:uFillTx/>
                  <a:latin typeface="Cambria"/>
                  <a:ea typeface="+mn-ea"/>
                  <a:cs typeface="Cambria"/>
                </a:rPr>
                <a:t> </a:t>
              </a:r>
              <a:endParaRPr kumimoji="0" sz="1400" b="0" i="0" u="none" strike="noStrike" kern="1200" cap="none" spc="0" normalizeH="0" baseline="0" noProof="0">
                <a:ln>
                  <a:noFill/>
                </a:ln>
                <a:solidFill>
                  <a:prstClr val="black"/>
                </a:solidFill>
                <a:effectLst/>
                <a:uLnTx/>
                <a:uFillTx/>
                <a:latin typeface="Cambria"/>
                <a:ea typeface="+mn-ea"/>
                <a:cs typeface="Cambria"/>
              </a:endParaRPr>
            </a:p>
          </p:txBody>
        </p:sp>
        <p:pic>
          <p:nvPicPr>
            <p:cNvPr id="43" name="object 43"/>
            <p:cNvPicPr/>
            <p:nvPr/>
          </p:nvPicPr>
          <p:blipFill>
            <a:blip r:embed="rId14" cstate="print"/>
            <a:stretch>
              <a:fillRect/>
            </a:stretch>
          </p:blipFill>
          <p:spPr>
            <a:xfrm>
              <a:off x="8398764" y="3899915"/>
              <a:ext cx="1656587" cy="473963"/>
            </a:xfrm>
            <a:prstGeom prst="rect">
              <a:avLst/>
            </a:prstGeom>
          </p:spPr>
        </p:pic>
        <p:sp>
          <p:nvSpPr>
            <p:cNvPr id="44" name="object 44"/>
            <p:cNvSpPr txBox="1"/>
            <p:nvPr/>
          </p:nvSpPr>
          <p:spPr>
            <a:xfrm>
              <a:off x="8398764" y="3899915"/>
              <a:ext cx="1656714" cy="375090"/>
            </a:xfrm>
            <a:prstGeom prst="rect">
              <a:avLst/>
            </a:prstGeom>
            <a:ln w="9525">
              <a:solidFill>
                <a:srgbClr val="000000"/>
              </a:solidFill>
            </a:ln>
          </p:spPr>
          <p:txBody>
            <a:bodyPr vert="horz" wrap="square" lIns="0" tIns="41910" rIns="0" bIns="0" rtlCol="0">
              <a:spAutoFit/>
            </a:bodyPr>
            <a:lstStyle/>
            <a:p>
              <a:pPr marL="0" marR="0" lvl="0" indent="0" algn="ctr" defTabSz="914400" rtl="0" eaLnBrk="1" fontAlgn="auto" latinLnBrk="0" hangingPunct="1">
                <a:lnSpc>
                  <a:spcPct val="100000"/>
                </a:lnSpc>
                <a:spcBef>
                  <a:spcPts val="330"/>
                </a:spcBef>
                <a:spcAft>
                  <a:spcPts val="0"/>
                </a:spcAft>
                <a:buClrTx/>
                <a:buSzTx/>
                <a:buFontTx/>
                <a:buNone/>
                <a:tabLst/>
                <a:defRPr/>
              </a:pPr>
              <a:r>
                <a:rPr kumimoji="0" sz="1400" b="1" i="0" u="none" strike="noStrike" kern="1200" cap="none" spc="70" normalizeH="0" baseline="0" noProof="0">
                  <a:ln>
                    <a:noFill/>
                  </a:ln>
                  <a:solidFill>
                    <a:srgbClr val="FFFFFF"/>
                  </a:solidFill>
                  <a:effectLst/>
                  <a:uLnTx/>
                  <a:uFillTx/>
                  <a:latin typeface="Cambria"/>
                  <a:ea typeface="+mn-ea"/>
                  <a:cs typeface="Cambria"/>
                </a:rPr>
                <a:t>Employer </a:t>
              </a:r>
              <a:r>
                <a:rPr kumimoji="0" sz="1400" b="1" i="0" u="none" strike="noStrike" kern="1200" cap="none" spc="70" normalizeH="0" baseline="0" noProof="0" dirty="0">
                  <a:ln>
                    <a:noFill/>
                  </a:ln>
                  <a:solidFill>
                    <a:srgbClr val="FFFFFF"/>
                  </a:solidFill>
                  <a:effectLst/>
                  <a:uLnTx/>
                  <a:uFillTx/>
                  <a:latin typeface="Cambria"/>
                  <a:ea typeface="+mn-ea"/>
                  <a:cs typeface="Cambria"/>
                </a:rPr>
                <a:t>Survey</a:t>
              </a:r>
              <a:endParaRPr kumimoji="0" sz="1400" b="0" i="0" u="none" strike="noStrike" kern="1200" cap="none" spc="0" normalizeH="0" baseline="0" noProof="0">
                <a:ln>
                  <a:noFill/>
                </a:ln>
                <a:solidFill>
                  <a:prstClr val="black"/>
                </a:solidFill>
                <a:effectLst/>
                <a:uLnTx/>
                <a:uFillTx/>
                <a:latin typeface="Cambria"/>
                <a:ea typeface="+mn-ea"/>
                <a:cs typeface="Cambri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mbria"/>
                <a:ea typeface="+mn-ea"/>
                <a:cs typeface="Cambria"/>
              </a:endParaRPr>
            </a:p>
          </p:txBody>
        </p:sp>
        <p:grpSp>
          <p:nvGrpSpPr>
            <p:cNvPr id="52" name="object 45"/>
            <p:cNvGrpSpPr/>
            <p:nvPr/>
          </p:nvGrpSpPr>
          <p:grpSpPr>
            <a:xfrm>
              <a:off x="8177656" y="2667000"/>
              <a:ext cx="236854" cy="1577340"/>
              <a:chOff x="8177656" y="2667000"/>
              <a:chExt cx="236854" cy="1577340"/>
            </a:xfrm>
          </p:grpSpPr>
          <p:pic>
            <p:nvPicPr>
              <p:cNvPr id="46" name="object 46"/>
              <p:cNvPicPr/>
              <p:nvPr/>
            </p:nvPicPr>
            <p:blipFill>
              <a:blip r:embed="rId15" cstate="print"/>
              <a:stretch>
                <a:fillRect/>
              </a:stretch>
            </p:blipFill>
            <p:spPr>
              <a:xfrm>
                <a:off x="8206739" y="2966720"/>
                <a:ext cx="192150" cy="76200"/>
              </a:xfrm>
              <a:prstGeom prst="rect">
                <a:avLst/>
              </a:prstGeom>
            </p:spPr>
          </p:pic>
          <p:pic>
            <p:nvPicPr>
              <p:cNvPr id="47" name="object 47"/>
              <p:cNvPicPr/>
              <p:nvPr/>
            </p:nvPicPr>
            <p:blipFill>
              <a:blip r:embed="rId16" cstate="print"/>
              <a:stretch>
                <a:fillRect/>
              </a:stretch>
            </p:blipFill>
            <p:spPr>
              <a:xfrm>
                <a:off x="8223503" y="3495547"/>
                <a:ext cx="190500" cy="76073"/>
              </a:xfrm>
              <a:prstGeom prst="rect">
                <a:avLst/>
              </a:prstGeom>
            </p:spPr>
          </p:pic>
          <p:pic>
            <p:nvPicPr>
              <p:cNvPr id="48" name="object 48"/>
              <p:cNvPicPr/>
              <p:nvPr/>
            </p:nvPicPr>
            <p:blipFill>
              <a:blip r:embed="rId15" cstate="print"/>
              <a:stretch>
                <a:fillRect/>
              </a:stretch>
            </p:blipFill>
            <p:spPr>
              <a:xfrm>
                <a:off x="8206739" y="4167632"/>
                <a:ext cx="192150" cy="76200"/>
              </a:xfrm>
              <a:prstGeom prst="rect">
                <a:avLst/>
              </a:prstGeom>
            </p:spPr>
          </p:pic>
          <p:sp>
            <p:nvSpPr>
              <p:cNvPr id="49" name="object 49"/>
              <p:cNvSpPr/>
              <p:nvPr/>
            </p:nvSpPr>
            <p:spPr>
              <a:xfrm>
                <a:off x="8180831" y="2667000"/>
                <a:ext cx="0" cy="1538605"/>
              </a:xfrm>
              <a:custGeom>
                <a:avLst/>
                <a:gdLst/>
                <a:ahLst/>
                <a:cxnLst/>
                <a:rect l="l" t="t" r="r" b="b"/>
                <a:pathLst>
                  <a:path h="1538604">
                    <a:moveTo>
                      <a:pt x="0" y="0"/>
                    </a:moveTo>
                    <a:lnTo>
                      <a:pt x="0" y="1538224"/>
                    </a:lnTo>
                  </a:path>
                </a:pathLst>
              </a:custGeom>
              <a:ln w="6350">
                <a:solidFill>
                  <a:srgbClr val="5B9BD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0" name="object 50"/>
            <p:cNvSpPr txBox="1"/>
            <p:nvPr/>
          </p:nvSpPr>
          <p:spPr>
            <a:xfrm>
              <a:off x="6457950" y="4457827"/>
              <a:ext cx="340931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160" normalizeH="0" baseline="0" noProof="0" dirty="0">
                  <a:ln>
                    <a:noFill/>
                  </a:ln>
                  <a:solidFill>
                    <a:srgbClr val="001F5F"/>
                  </a:solidFill>
                  <a:effectLst/>
                  <a:uLnTx/>
                  <a:uFillTx/>
                  <a:latin typeface="Cambria"/>
                  <a:ea typeface="+mn-ea"/>
                  <a:cs typeface="Cambria"/>
                </a:rPr>
                <a:t>PO&amp;</a:t>
              </a:r>
              <a:r>
                <a:rPr kumimoji="0" sz="1800" b="1" i="0" u="none" strike="noStrike" kern="1200" cap="none" spc="30" normalizeH="0" baseline="0" noProof="0" dirty="0">
                  <a:ln>
                    <a:noFill/>
                  </a:ln>
                  <a:solidFill>
                    <a:srgbClr val="001F5F"/>
                  </a:solidFill>
                  <a:effectLst/>
                  <a:uLnTx/>
                  <a:uFillTx/>
                  <a:latin typeface="Cambria"/>
                  <a:ea typeface="+mn-ea"/>
                  <a:cs typeface="Cambria"/>
                </a:rPr>
                <a:t> </a:t>
              </a:r>
              <a:r>
                <a:rPr kumimoji="0" sz="1800" b="1" i="0" u="none" strike="noStrike" kern="1200" cap="none" spc="135" normalizeH="0" baseline="0" noProof="0" dirty="0">
                  <a:ln>
                    <a:noFill/>
                  </a:ln>
                  <a:solidFill>
                    <a:srgbClr val="001F5F"/>
                  </a:solidFill>
                  <a:effectLst/>
                  <a:uLnTx/>
                  <a:uFillTx/>
                  <a:latin typeface="Cambria"/>
                  <a:ea typeface="+mn-ea"/>
                  <a:cs typeface="Cambria"/>
                </a:rPr>
                <a:t>PSO</a:t>
              </a:r>
              <a:r>
                <a:rPr kumimoji="0" sz="1800" b="1" i="0" u="none" strike="noStrike" kern="1200" cap="none" spc="45" normalizeH="0" baseline="0" noProof="0" dirty="0">
                  <a:ln>
                    <a:noFill/>
                  </a:ln>
                  <a:solidFill>
                    <a:srgbClr val="001F5F"/>
                  </a:solidFill>
                  <a:effectLst/>
                  <a:uLnTx/>
                  <a:uFillTx/>
                  <a:latin typeface="Cambria"/>
                  <a:ea typeface="+mn-ea"/>
                  <a:cs typeface="Cambria"/>
                </a:rPr>
                <a:t> </a:t>
              </a:r>
              <a:r>
                <a:rPr kumimoji="0" sz="1800" b="1" i="0" u="none" strike="noStrike" kern="1200" cap="none" spc="70" normalizeH="0" baseline="0" noProof="0" dirty="0">
                  <a:ln>
                    <a:noFill/>
                  </a:ln>
                  <a:solidFill>
                    <a:srgbClr val="001F5F"/>
                  </a:solidFill>
                  <a:effectLst/>
                  <a:uLnTx/>
                  <a:uFillTx/>
                  <a:latin typeface="Cambria"/>
                  <a:ea typeface="+mn-ea"/>
                  <a:cs typeface="Cambria"/>
                </a:rPr>
                <a:t>Assessment </a:t>
              </a:r>
              <a:r>
                <a:rPr kumimoji="0" sz="1800" b="1" i="0" u="none" strike="noStrike" kern="1200" cap="none" spc="65" normalizeH="0" baseline="0" noProof="0" dirty="0">
                  <a:ln>
                    <a:noFill/>
                  </a:ln>
                  <a:solidFill>
                    <a:srgbClr val="001F5F"/>
                  </a:solidFill>
                  <a:effectLst/>
                  <a:uLnTx/>
                  <a:uFillTx/>
                  <a:latin typeface="Cambria"/>
                  <a:ea typeface="+mn-ea"/>
                  <a:cs typeface="Cambria"/>
                </a:rPr>
                <a:t>Process</a:t>
              </a:r>
              <a:endParaRPr kumimoji="0" sz="1800" b="0" i="0" u="none" strike="noStrike" kern="1200" cap="none" spc="0" normalizeH="0" baseline="0" noProof="0">
                <a:ln>
                  <a:noFill/>
                </a:ln>
                <a:solidFill>
                  <a:prstClr val="black"/>
                </a:solidFill>
                <a:effectLst/>
                <a:uLnTx/>
                <a:uFillTx/>
                <a:latin typeface="Cambria"/>
                <a:ea typeface="+mn-ea"/>
                <a:cs typeface="Cambria"/>
              </a:endParaRPr>
            </a:p>
          </p:txBody>
        </p:sp>
      </p:grpSp>
      <p:pic>
        <p:nvPicPr>
          <p:cNvPr id="53" name="object 37"/>
          <p:cNvPicPr/>
          <p:nvPr/>
        </p:nvPicPr>
        <p:blipFill>
          <a:blip r:embed="rId17" cstate="print"/>
          <a:stretch>
            <a:fillRect/>
          </a:stretch>
        </p:blipFill>
        <p:spPr>
          <a:xfrm>
            <a:off x="11430000" y="1"/>
            <a:ext cx="762000" cy="838200"/>
          </a:xfrm>
          <a:prstGeom prst="rect">
            <a:avLst/>
          </a:prstGeom>
        </p:spPr>
      </p:pic>
      <p:sp>
        <p:nvSpPr>
          <p:cNvPr id="56" name="object 7"/>
          <p:cNvSpPr txBox="1"/>
          <p:nvPr/>
        </p:nvSpPr>
        <p:spPr>
          <a:xfrm>
            <a:off x="9535795" y="6584310"/>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1FBE4E-0A95-5233-6129-4701C21341CD}"/>
              </a:ext>
            </a:extLst>
          </p:cNvPr>
          <p:cNvSpPr>
            <a:spLocks noGrp="1"/>
          </p:cNvSpPr>
          <p:nvPr>
            <p:ph type="title"/>
          </p:nvPr>
        </p:nvSpPr>
        <p:spPr>
          <a:xfrm>
            <a:off x="2232841" y="26313"/>
            <a:ext cx="7817667" cy="430887"/>
          </a:xfrm>
        </p:spPr>
        <p:txBody>
          <a:bodyPr>
            <a:noAutofit/>
          </a:bodyPr>
          <a:lstStyle/>
          <a:p>
            <a:r>
              <a:rPr lang="en-US" sz="2400" b="1" dirty="0">
                <a:solidFill>
                  <a:srgbClr val="7030A0"/>
                </a:solidFill>
                <a:latin typeface="Times New Roman" pitchFamily="18" charset="0"/>
                <a:cs typeface="Times New Roman" pitchFamily="18" charset="0"/>
              </a:rPr>
              <a:t>Numerical Methods in Chemical Engineering</a:t>
            </a:r>
            <a:endParaRPr lang="en-IN" sz="2400" b="1" dirty="0">
              <a:solidFill>
                <a:srgbClr val="7030A0"/>
              </a:solidFill>
              <a:latin typeface="Times New Roman" pitchFamily="18" charset="0"/>
              <a:cs typeface="Times New Roman" pitchFamily="18" charset="0"/>
            </a:endParaRPr>
          </a:p>
        </p:txBody>
      </p:sp>
      <p:sp>
        <p:nvSpPr>
          <p:cNvPr id="3" name="Text Placeholder 2">
            <a:extLst>
              <a:ext uri="{FF2B5EF4-FFF2-40B4-BE49-F238E27FC236}">
                <a16:creationId xmlns:a16="http://schemas.microsoft.com/office/drawing/2014/main" xmlns="" id="{B7219FFC-4125-718A-B9F4-994DA4DAF1C2}"/>
              </a:ext>
            </a:extLst>
          </p:cNvPr>
          <p:cNvSpPr>
            <a:spLocks noGrp="1"/>
          </p:cNvSpPr>
          <p:nvPr>
            <p:ph idx="1"/>
          </p:nvPr>
        </p:nvSpPr>
        <p:spPr>
          <a:xfrm>
            <a:off x="312629" y="452591"/>
            <a:ext cx="5102886" cy="4443589"/>
          </a:xfrm>
        </p:spPr>
        <p:txBody>
          <a:bodyPr>
            <a:normAutofit fontScale="92500" lnSpcReduction="20000"/>
          </a:bodyPr>
          <a:lstStyle/>
          <a:p>
            <a:pPr lvl="0" algn="just">
              <a:lnSpc>
                <a:spcPct val="115000"/>
              </a:lnSpc>
              <a:spcAft>
                <a:spcPts val="1000"/>
              </a:spcAft>
            </a:pPr>
            <a:r>
              <a:rPr lang="en-US" sz="1800" b="1"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COURSE OUTCOMES (COs):</a:t>
            </a:r>
          </a:p>
          <a:p>
            <a:pPr lvl="0" algn="just">
              <a:lnSpc>
                <a:spcPct val="115000"/>
              </a:lnSpc>
              <a:spcAft>
                <a:spcPts val="1000"/>
              </a:spcAft>
            </a:pPr>
            <a:r>
              <a:rPr lang="en-US" sz="1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CO1:Apply the methods of solving linear and nonlinear algebraic equations for chemical Engineering problems </a:t>
            </a:r>
            <a:endParaRPr lang="en-IN"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1000"/>
              </a:spcAft>
            </a:pPr>
            <a:r>
              <a:rPr lang="en-US" sz="1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CO2:Solve Chemical Engineering problems involving ordinary differential equation with initial condition and ordinary differential equation with boundary conditions</a:t>
            </a:r>
            <a:endParaRPr lang="en-IN"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1000"/>
              </a:spcAft>
            </a:pPr>
            <a:r>
              <a:rPr lang="en-US" sz="1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CO3: Classify the partial differential equations</a:t>
            </a:r>
            <a:endParaRPr lang="en-IN"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1000"/>
              </a:spcAft>
            </a:pPr>
            <a:r>
              <a:rPr lang="en-US" sz="1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CO4:Interpret the methods of solving partial differential equations</a:t>
            </a:r>
            <a:endParaRPr lang="en-IN"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1000"/>
              </a:spcAft>
            </a:pPr>
            <a:r>
              <a:rPr lang="en-US" sz="1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CO5:Solve the linear and nonlinear algebraic equations, ordinary differential equations using </a:t>
            </a:r>
            <a:r>
              <a:rPr lang="en-US" sz="1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Matlab</a:t>
            </a:r>
            <a:r>
              <a:rPr lang="en-US" sz="1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and Simulink software.</a:t>
            </a:r>
            <a:endParaRPr lang="en-IN" dirty="0">
              <a:solidFill>
                <a:srgbClr val="C00000"/>
              </a:solidFill>
            </a:endParaRPr>
          </a:p>
        </p:txBody>
      </p:sp>
      <p:sp>
        <p:nvSpPr>
          <p:cNvPr id="7" name="Date Placeholder 6"/>
          <p:cNvSpPr>
            <a:spLocks noGrp="1"/>
          </p:cNvSpPr>
          <p:nvPr>
            <p:ph type="dt" sz="half" idx="10"/>
          </p:nvPr>
        </p:nvSpPr>
        <p:spPr/>
        <p:txBody>
          <a:bodyPr/>
          <a:lstStyle/>
          <a:p>
            <a:fld id="{884BD0EB-DF0C-4CC7-AFB8-B3663AB4C9C4}" type="datetime1">
              <a:rPr lang="en-US" smtClean="0"/>
              <a:pPr/>
              <a:t>11/3/2023</a:t>
            </a:fld>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31</a:t>
            </a:fld>
            <a:endParaRPr lang="en-US"/>
          </a:p>
        </p:txBody>
      </p:sp>
      <p:graphicFrame>
        <p:nvGraphicFramePr>
          <p:cNvPr id="4" name="Table 3">
            <a:extLst>
              <a:ext uri="{FF2B5EF4-FFF2-40B4-BE49-F238E27FC236}">
                <a16:creationId xmlns:a16="http://schemas.microsoft.com/office/drawing/2014/main" xmlns="" id="{BB9B9A59-CB18-F9F8-9534-0403FD69D503}"/>
              </a:ext>
            </a:extLst>
          </p:cNvPr>
          <p:cNvGraphicFramePr>
            <a:graphicFrameLocks noGrp="1"/>
          </p:cNvGraphicFramePr>
          <p:nvPr>
            <p:extLst>
              <p:ext uri="{D42A27DB-BD31-4B8C-83A1-F6EECF244321}">
                <p14:modId xmlns:p14="http://schemas.microsoft.com/office/powerpoint/2010/main" xmlns="" val="2723985248"/>
              </p:ext>
            </p:extLst>
          </p:nvPr>
        </p:nvGraphicFramePr>
        <p:xfrm>
          <a:off x="1635125" y="4933503"/>
          <a:ext cx="8804275" cy="1863438"/>
        </p:xfrm>
        <a:graphic>
          <a:graphicData uri="http://schemas.openxmlformats.org/drawingml/2006/table">
            <a:tbl>
              <a:tblPr/>
              <a:tblGrid>
                <a:gridCol w="729165">
                  <a:extLst>
                    <a:ext uri="{9D8B030D-6E8A-4147-A177-3AD203B41FA5}">
                      <a16:colId xmlns:a16="http://schemas.microsoft.com/office/drawing/2014/main" xmlns="" val="3991375586"/>
                    </a:ext>
                  </a:extLst>
                </a:gridCol>
                <a:gridCol w="530302">
                  <a:extLst>
                    <a:ext uri="{9D8B030D-6E8A-4147-A177-3AD203B41FA5}">
                      <a16:colId xmlns:a16="http://schemas.microsoft.com/office/drawing/2014/main" xmlns="" val="4144110440"/>
                    </a:ext>
                  </a:extLst>
                </a:gridCol>
                <a:gridCol w="530302">
                  <a:extLst>
                    <a:ext uri="{9D8B030D-6E8A-4147-A177-3AD203B41FA5}">
                      <a16:colId xmlns:a16="http://schemas.microsoft.com/office/drawing/2014/main" xmlns="" val="897708291"/>
                    </a:ext>
                  </a:extLst>
                </a:gridCol>
                <a:gridCol w="530302">
                  <a:extLst>
                    <a:ext uri="{9D8B030D-6E8A-4147-A177-3AD203B41FA5}">
                      <a16:colId xmlns:a16="http://schemas.microsoft.com/office/drawing/2014/main" xmlns="" val="1167853448"/>
                    </a:ext>
                  </a:extLst>
                </a:gridCol>
                <a:gridCol w="530302">
                  <a:extLst>
                    <a:ext uri="{9D8B030D-6E8A-4147-A177-3AD203B41FA5}">
                      <a16:colId xmlns:a16="http://schemas.microsoft.com/office/drawing/2014/main" xmlns="" val="3653973074"/>
                    </a:ext>
                  </a:extLst>
                </a:gridCol>
                <a:gridCol w="530302">
                  <a:extLst>
                    <a:ext uri="{9D8B030D-6E8A-4147-A177-3AD203B41FA5}">
                      <a16:colId xmlns:a16="http://schemas.microsoft.com/office/drawing/2014/main" xmlns="" val="2705909544"/>
                    </a:ext>
                  </a:extLst>
                </a:gridCol>
                <a:gridCol w="530302">
                  <a:extLst>
                    <a:ext uri="{9D8B030D-6E8A-4147-A177-3AD203B41FA5}">
                      <a16:colId xmlns:a16="http://schemas.microsoft.com/office/drawing/2014/main" xmlns="" val="2840765142"/>
                    </a:ext>
                  </a:extLst>
                </a:gridCol>
                <a:gridCol w="530302">
                  <a:extLst>
                    <a:ext uri="{9D8B030D-6E8A-4147-A177-3AD203B41FA5}">
                      <a16:colId xmlns:a16="http://schemas.microsoft.com/office/drawing/2014/main" xmlns="" val="1243203274"/>
                    </a:ext>
                  </a:extLst>
                </a:gridCol>
                <a:gridCol w="530302">
                  <a:extLst>
                    <a:ext uri="{9D8B030D-6E8A-4147-A177-3AD203B41FA5}">
                      <a16:colId xmlns:a16="http://schemas.microsoft.com/office/drawing/2014/main" xmlns="" val="3340612089"/>
                    </a:ext>
                  </a:extLst>
                </a:gridCol>
                <a:gridCol w="530302">
                  <a:extLst>
                    <a:ext uri="{9D8B030D-6E8A-4147-A177-3AD203B41FA5}">
                      <a16:colId xmlns:a16="http://schemas.microsoft.com/office/drawing/2014/main" xmlns="" val="2933151511"/>
                    </a:ext>
                  </a:extLst>
                </a:gridCol>
                <a:gridCol w="635392">
                  <a:extLst>
                    <a:ext uri="{9D8B030D-6E8A-4147-A177-3AD203B41FA5}">
                      <a16:colId xmlns:a16="http://schemas.microsoft.com/office/drawing/2014/main" xmlns="" val="2828631466"/>
                    </a:ext>
                  </a:extLst>
                </a:gridCol>
                <a:gridCol w="685800">
                  <a:extLst>
                    <a:ext uri="{9D8B030D-6E8A-4147-A177-3AD203B41FA5}">
                      <a16:colId xmlns:a16="http://schemas.microsoft.com/office/drawing/2014/main" xmlns="" val="1354646584"/>
                    </a:ext>
                  </a:extLst>
                </a:gridCol>
                <a:gridCol w="685800">
                  <a:extLst>
                    <a:ext uri="{9D8B030D-6E8A-4147-A177-3AD203B41FA5}">
                      <a16:colId xmlns:a16="http://schemas.microsoft.com/office/drawing/2014/main" xmlns="" val="2168250946"/>
                    </a:ext>
                  </a:extLst>
                </a:gridCol>
                <a:gridCol w="609600">
                  <a:extLst>
                    <a:ext uri="{9D8B030D-6E8A-4147-A177-3AD203B41FA5}">
                      <a16:colId xmlns:a16="http://schemas.microsoft.com/office/drawing/2014/main" xmlns="" val="20013"/>
                    </a:ext>
                  </a:extLst>
                </a:gridCol>
                <a:gridCol w="685800">
                  <a:extLst>
                    <a:ext uri="{9D8B030D-6E8A-4147-A177-3AD203B41FA5}">
                      <a16:colId xmlns:a16="http://schemas.microsoft.com/office/drawing/2014/main" xmlns="" val="20014"/>
                    </a:ext>
                  </a:extLst>
                </a:gridCol>
              </a:tblGrid>
              <a:tr h="253480">
                <a:tc>
                  <a:txBody>
                    <a:bodyPr/>
                    <a:lstStyle/>
                    <a:p>
                      <a:pPr algn="ctr" fontAlgn="b"/>
                      <a:r>
                        <a:rPr lang="en-IN" sz="2000" b="0" i="0" u="none" strike="noStrike" dirty="0">
                          <a:solidFill>
                            <a:srgbClr val="0000FF"/>
                          </a:solidFill>
                          <a:effectLst/>
                          <a:latin typeface="Times New Roman" pitchFamily="18" charset="0"/>
                          <a:cs typeface="Times New Roman" pitchFamily="18" charset="0"/>
                        </a:rPr>
                        <a:t> </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PO1</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a:solidFill>
                            <a:srgbClr val="0000FF"/>
                          </a:solidFill>
                          <a:effectLst/>
                          <a:latin typeface="Times New Roman" pitchFamily="18" charset="0"/>
                          <a:cs typeface="Times New Roman" pitchFamily="18" charset="0"/>
                        </a:rPr>
                        <a:t>PO2</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a:solidFill>
                            <a:srgbClr val="0000FF"/>
                          </a:solidFill>
                          <a:effectLst/>
                          <a:latin typeface="Times New Roman" pitchFamily="18" charset="0"/>
                          <a:cs typeface="Times New Roman" pitchFamily="18" charset="0"/>
                        </a:rPr>
                        <a:t>PO3</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a:solidFill>
                            <a:srgbClr val="0000FF"/>
                          </a:solidFill>
                          <a:effectLst/>
                          <a:latin typeface="Times New Roman" pitchFamily="18" charset="0"/>
                          <a:cs typeface="Times New Roman" pitchFamily="18" charset="0"/>
                        </a:rPr>
                        <a:t>PO4</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a:solidFill>
                            <a:srgbClr val="0000FF"/>
                          </a:solidFill>
                          <a:effectLst/>
                          <a:latin typeface="Times New Roman" pitchFamily="18" charset="0"/>
                          <a:cs typeface="Times New Roman" pitchFamily="18" charset="0"/>
                        </a:rPr>
                        <a:t>PO5</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a:solidFill>
                            <a:srgbClr val="0000FF"/>
                          </a:solidFill>
                          <a:effectLst/>
                          <a:latin typeface="Times New Roman" pitchFamily="18" charset="0"/>
                          <a:cs typeface="Times New Roman" pitchFamily="18" charset="0"/>
                        </a:rPr>
                        <a:t>PO6</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a:solidFill>
                            <a:srgbClr val="0000FF"/>
                          </a:solidFill>
                          <a:effectLst/>
                          <a:latin typeface="Times New Roman" pitchFamily="18" charset="0"/>
                          <a:cs typeface="Times New Roman" pitchFamily="18" charset="0"/>
                        </a:rPr>
                        <a:t>PO7</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PO8</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a:solidFill>
                            <a:srgbClr val="0000FF"/>
                          </a:solidFill>
                          <a:effectLst/>
                          <a:latin typeface="Times New Roman" pitchFamily="18" charset="0"/>
                          <a:cs typeface="Times New Roman" pitchFamily="18" charset="0"/>
                        </a:rPr>
                        <a:t>PO9</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PO10</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a:solidFill>
                            <a:srgbClr val="0000FF"/>
                          </a:solidFill>
                          <a:effectLst/>
                          <a:latin typeface="Times New Roman" pitchFamily="18" charset="0"/>
                          <a:cs typeface="Times New Roman" pitchFamily="18" charset="0"/>
                        </a:rPr>
                        <a:t>PO11</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PO12</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IN" sz="2000" b="0" i="0" u="none" strike="noStrike" kern="1200" dirty="0">
                          <a:solidFill>
                            <a:srgbClr val="0000FF"/>
                          </a:solidFill>
                          <a:effectLst/>
                          <a:latin typeface="Times New Roman" pitchFamily="18" charset="0"/>
                          <a:ea typeface="+mn-ea"/>
                          <a:cs typeface="Times New Roman" pitchFamily="18" charset="0"/>
                        </a:rPr>
                        <a:t>PSO1</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IN" sz="2000" b="0" i="0" u="none" strike="noStrike" kern="1200" dirty="0">
                          <a:solidFill>
                            <a:srgbClr val="0000FF"/>
                          </a:solidFill>
                          <a:effectLst/>
                          <a:latin typeface="Times New Roman" pitchFamily="18" charset="0"/>
                          <a:ea typeface="+mn-ea"/>
                          <a:cs typeface="Times New Roman" pitchFamily="18" charset="0"/>
                        </a:rPr>
                        <a:t>PSO2</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07854110"/>
                  </a:ext>
                </a:extLst>
              </a:tr>
              <a:tr h="268281">
                <a:tc>
                  <a:txBody>
                    <a:bodyPr/>
                    <a:lstStyle/>
                    <a:p>
                      <a:pPr algn="ctr" fontAlgn="b"/>
                      <a:r>
                        <a:rPr lang="en-IN" sz="2000" b="0" i="0" u="none" strike="noStrike" dirty="0">
                          <a:solidFill>
                            <a:srgbClr val="0000FF"/>
                          </a:solidFill>
                          <a:effectLst/>
                          <a:latin typeface="Times New Roman" pitchFamily="18" charset="0"/>
                          <a:cs typeface="Times New Roman" pitchFamily="18" charset="0"/>
                        </a:rPr>
                        <a:t>CO1</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3</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3</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3</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3</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a:solidFill>
                            <a:srgbClr val="0000FF"/>
                          </a:solidFill>
                          <a:effectLst/>
                          <a:latin typeface="Times New Roman" pitchFamily="18" charset="0"/>
                          <a:cs typeface="Times New Roman" pitchFamily="18" charset="0"/>
                        </a:rPr>
                        <a:t>2</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a:solidFill>
                            <a:srgbClr val="0000FF"/>
                          </a:solidFill>
                          <a:effectLst/>
                          <a:latin typeface="Times New Roman" pitchFamily="18" charset="0"/>
                          <a:cs typeface="Times New Roman" pitchFamily="18" charset="0"/>
                        </a:rPr>
                        <a:t>0</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a:solidFill>
                            <a:srgbClr val="0000FF"/>
                          </a:solidFill>
                          <a:effectLst/>
                          <a:latin typeface="Times New Roman" pitchFamily="18" charset="0"/>
                          <a:cs typeface="Times New Roman" pitchFamily="18" charset="0"/>
                        </a:rPr>
                        <a:t>0</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0</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1</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a:solidFill>
                            <a:srgbClr val="0000FF"/>
                          </a:solidFill>
                          <a:effectLst/>
                          <a:latin typeface="Times New Roman" pitchFamily="18" charset="0"/>
                          <a:cs typeface="Times New Roman" pitchFamily="18" charset="0"/>
                        </a:rPr>
                        <a:t>0</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a:solidFill>
                            <a:srgbClr val="0000FF"/>
                          </a:solidFill>
                          <a:effectLst/>
                          <a:latin typeface="Times New Roman" pitchFamily="18" charset="0"/>
                          <a:cs typeface="Times New Roman" pitchFamily="18" charset="0"/>
                        </a:rPr>
                        <a:t>0</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a:solidFill>
                            <a:srgbClr val="0000FF"/>
                          </a:solidFill>
                          <a:effectLst/>
                          <a:latin typeface="Times New Roman" pitchFamily="18" charset="0"/>
                          <a:cs typeface="Times New Roman" pitchFamily="18" charset="0"/>
                        </a:rPr>
                        <a:t>3</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IN" sz="2000" b="0" i="0" u="none" strike="noStrike" kern="1200" dirty="0">
                          <a:solidFill>
                            <a:srgbClr val="0000FF"/>
                          </a:solidFill>
                          <a:effectLst/>
                          <a:latin typeface="Times New Roman" pitchFamily="18" charset="0"/>
                          <a:ea typeface="+mn-ea"/>
                          <a:cs typeface="Times New Roman" pitchFamily="18" charset="0"/>
                        </a:rPr>
                        <a:t>3</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IN" sz="2000" b="0" i="0" u="none" strike="noStrike" kern="1200" dirty="0">
                          <a:solidFill>
                            <a:srgbClr val="0000FF"/>
                          </a:solidFill>
                          <a:effectLst/>
                          <a:latin typeface="Times New Roman" pitchFamily="18" charset="0"/>
                          <a:ea typeface="+mn-ea"/>
                          <a:cs typeface="Times New Roman" pitchFamily="18" charset="0"/>
                        </a:rPr>
                        <a:t>3</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29484147"/>
                  </a:ext>
                </a:extLst>
              </a:tr>
              <a:tr h="268281">
                <a:tc>
                  <a:txBody>
                    <a:bodyPr/>
                    <a:lstStyle/>
                    <a:p>
                      <a:pPr algn="ctr" fontAlgn="b"/>
                      <a:r>
                        <a:rPr lang="en-IN" sz="2000" b="0" i="0" u="none" strike="noStrike">
                          <a:solidFill>
                            <a:srgbClr val="0000FF"/>
                          </a:solidFill>
                          <a:effectLst/>
                          <a:latin typeface="Times New Roman" pitchFamily="18" charset="0"/>
                          <a:cs typeface="Times New Roman" pitchFamily="18" charset="0"/>
                        </a:rPr>
                        <a:t>CO2</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3</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3</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3</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3</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2</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0</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0</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0</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1</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0</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a:solidFill>
                            <a:srgbClr val="0000FF"/>
                          </a:solidFill>
                          <a:effectLst/>
                          <a:latin typeface="Times New Roman" pitchFamily="18" charset="0"/>
                          <a:cs typeface="Times New Roman" pitchFamily="18" charset="0"/>
                        </a:rPr>
                        <a:t>0</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a:solidFill>
                            <a:srgbClr val="0000FF"/>
                          </a:solidFill>
                          <a:effectLst/>
                          <a:latin typeface="Times New Roman" pitchFamily="18" charset="0"/>
                          <a:cs typeface="Times New Roman" pitchFamily="18" charset="0"/>
                        </a:rPr>
                        <a:t>3</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IN" sz="2000" b="0" i="0" u="none" strike="noStrike" kern="1200" dirty="0">
                          <a:solidFill>
                            <a:srgbClr val="0000FF"/>
                          </a:solidFill>
                          <a:effectLst/>
                          <a:latin typeface="Times New Roman" pitchFamily="18" charset="0"/>
                          <a:ea typeface="+mn-ea"/>
                          <a:cs typeface="Times New Roman" pitchFamily="18" charset="0"/>
                        </a:rPr>
                        <a:t>3</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IN" sz="2000" b="0" i="0" u="none" strike="noStrike" kern="1200" dirty="0">
                          <a:solidFill>
                            <a:srgbClr val="0000FF"/>
                          </a:solidFill>
                          <a:effectLst/>
                          <a:latin typeface="Times New Roman" pitchFamily="18" charset="0"/>
                          <a:ea typeface="+mn-ea"/>
                          <a:cs typeface="Times New Roman" pitchFamily="18" charset="0"/>
                        </a:rPr>
                        <a:t>3</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07498004"/>
                  </a:ext>
                </a:extLst>
              </a:tr>
              <a:tr h="268281">
                <a:tc>
                  <a:txBody>
                    <a:bodyPr/>
                    <a:lstStyle/>
                    <a:p>
                      <a:pPr algn="ctr" fontAlgn="b"/>
                      <a:r>
                        <a:rPr lang="en-IN" sz="2000" b="0" i="0" u="none" strike="noStrike">
                          <a:solidFill>
                            <a:srgbClr val="0000FF"/>
                          </a:solidFill>
                          <a:effectLst/>
                          <a:latin typeface="Times New Roman" pitchFamily="18" charset="0"/>
                          <a:cs typeface="Times New Roman" pitchFamily="18" charset="0"/>
                        </a:rPr>
                        <a:t>CO3</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a:solidFill>
                            <a:srgbClr val="0000FF"/>
                          </a:solidFill>
                          <a:effectLst/>
                          <a:latin typeface="Times New Roman" pitchFamily="18" charset="0"/>
                          <a:cs typeface="Times New Roman" pitchFamily="18" charset="0"/>
                        </a:rPr>
                        <a:t>3</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3</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3</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3</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a:solidFill>
                            <a:srgbClr val="0000FF"/>
                          </a:solidFill>
                          <a:effectLst/>
                          <a:latin typeface="Times New Roman" pitchFamily="18" charset="0"/>
                          <a:cs typeface="Times New Roman" pitchFamily="18" charset="0"/>
                        </a:rPr>
                        <a:t>2</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0</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0</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0</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1</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0</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0</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3</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IN" sz="2000" b="0" i="0" u="none" strike="noStrike" kern="1200" dirty="0">
                          <a:solidFill>
                            <a:srgbClr val="0000FF"/>
                          </a:solidFill>
                          <a:effectLst/>
                          <a:latin typeface="Times New Roman" pitchFamily="18" charset="0"/>
                          <a:ea typeface="+mn-ea"/>
                          <a:cs typeface="Times New Roman" pitchFamily="18" charset="0"/>
                        </a:rPr>
                        <a:t>3</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IN" sz="2000" b="0" i="0" u="none" strike="noStrike" kern="1200" dirty="0">
                          <a:solidFill>
                            <a:srgbClr val="0000FF"/>
                          </a:solidFill>
                          <a:effectLst/>
                          <a:latin typeface="Times New Roman" pitchFamily="18" charset="0"/>
                          <a:ea typeface="+mn-ea"/>
                          <a:cs typeface="Times New Roman" pitchFamily="18" charset="0"/>
                        </a:rPr>
                        <a:t>3</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68913447"/>
                  </a:ext>
                </a:extLst>
              </a:tr>
              <a:tr h="268281">
                <a:tc>
                  <a:txBody>
                    <a:bodyPr/>
                    <a:lstStyle/>
                    <a:p>
                      <a:pPr algn="ctr" fontAlgn="b"/>
                      <a:r>
                        <a:rPr lang="en-IN" sz="2000" b="0" i="0" u="none" strike="noStrike">
                          <a:solidFill>
                            <a:srgbClr val="0000FF"/>
                          </a:solidFill>
                          <a:effectLst/>
                          <a:latin typeface="Times New Roman" pitchFamily="18" charset="0"/>
                          <a:cs typeface="Times New Roman" pitchFamily="18" charset="0"/>
                        </a:rPr>
                        <a:t>CO4</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a:solidFill>
                            <a:srgbClr val="0000FF"/>
                          </a:solidFill>
                          <a:effectLst/>
                          <a:latin typeface="Times New Roman" pitchFamily="18" charset="0"/>
                          <a:cs typeface="Times New Roman" pitchFamily="18" charset="0"/>
                        </a:rPr>
                        <a:t>3</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3</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a:solidFill>
                            <a:srgbClr val="0000FF"/>
                          </a:solidFill>
                          <a:effectLst/>
                          <a:latin typeface="Times New Roman" pitchFamily="18" charset="0"/>
                          <a:cs typeface="Times New Roman" pitchFamily="18" charset="0"/>
                        </a:rPr>
                        <a:t>3</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a:solidFill>
                            <a:srgbClr val="0000FF"/>
                          </a:solidFill>
                          <a:effectLst/>
                          <a:latin typeface="Times New Roman" pitchFamily="18" charset="0"/>
                          <a:cs typeface="Times New Roman" pitchFamily="18" charset="0"/>
                        </a:rPr>
                        <a:t>3</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2</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0</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0</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a:solidFill>
                            <a:srgbClr val="0000FF"/>
                          </a:solidFill>
                          <a:effectLst/>
                          <a:latin typeface="Times New Roman" pitchFamily="18" charset="0"/>
                          <a:cs typeface="Times New Roman" pitchFamily="18" charset="0"/>
                        </a:rPr>
                        <a:t>0</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1</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0</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0</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3</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IN" sz="2000" b="0" i="0" u="none" strike="noStrike" kern="1200">
                          <a:solidFill>
                            <a:srgbClr val="0000FF"/>
                          </a:solidFill>
                          <a:effectLst/>
                          <a:latin typeface="Times New Roman" pitchFamily="18" charset="0"/>
                          <a:ea typeface="+mn-ea"/>
                          <a:cs typeface="Times New Roman" pitchFamily="18" charset="0"/>
                        </a:rPr>
                        <a:t>3</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IN" sz="2000" b="0" i="0" u="none" strike="noStrike" kern="1200" dirty="0">
                          <a:solidFill>
                            <a:srgbClr val="0000FF"/>
                          </a:solidFill>
                          <a:effectLst/>
                          <a:latin typeface="Times New Roman" pitchFamily="18" charset="0"/>
                          <a:ea typeface="+mn-ea"/>
                          <a:cs typeface="Times New Roman" pitchFamily="18" charset="0"/>
                        </a:rPr>
                        <a:t>3</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89036511"/>
                  </a:ext>
                </a:extLst>
              </a:tr>
              <a:tr h="268281">
                <a:tc>
                  <a:txBody>
                    <a:bodyPr/>
                    <a:lstStyle/>
                    <a:p>
                      <a:pPr algn="ctr" fontAlgn="b"/>
                      <a:r>
                        <a:rPr lang="en-IN" sz="2000" b="0" i="0" u="none" strike="noStrike">
                          <a:solidFill>
                            <a:srgbClr val="0000FF"/>
                          </a:solidFill>
                          <a:effectLst/>
                          <a:latin typeface="Times New Roman" pitchFamily="18" charset="0"/>
                          <a:cs typeface="Times New Roman" pitchFamily="18" charset="0"/>
                        </a:rPr>
                        <a:t>CO5</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a:solidFill>
                            <a:srgbClr val="0000FF"/>
                          </a:solidFill>
                          <a:effectLst/>
                          <a:latin typeface="Times New Roman" pitchFamily="18" charset="0"/>
                          <a:cs typeface="Times New Roman" pitchFamily="18" charset="0"/>
                        </a:rPr>
                        <a:t>3</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3</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a:solidFill>
                            <a:srgbClr val="0000FF"/>
                          </a:solidFill>
                          <a:effectLst/>
                          <a:latin typeface="Times New Roman" pitchFamily="18" charset="0"/>
                          <a:cs typeface="Times New Roman" pitchFamily="18" charset="0"/>
                        </a:rPr>
                        <a:t>3</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a:solidFill>
                            <a:srgbClr val="0000FF"/>
                          </a:solidFill>
                          <a:effectLst/>
                          <a:latin typeface="Times New Roman" pitchFamily="18" charset="0"/>
                          <a:cs typeface="Times New Roman" pitchFamily="18" charset="0"/>
                        </a:rPr>
                        <a:t>3</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a:solidFill>
                            <a:srgbClr val="0000FF"/>
                          </a:solidFill>
                          <a:effectLst/>
                          <a:latin typeface="Times New Roman" pitchFamily="18" charset="0"/>
                          <a:cs typeface="Times New Roman" pitchFamily="18" charset="0"/>
                        </a:rPr>
                        <a:t>2</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a:solidFill>
                            <a:srgbClr val="0000FF"/>
                          </a:solidFill>
                          <a:effectLst/>
                          <a:latin typeface="Times New Roman" pitchFamily="18" charset="0"/>
                          <a:cs typeface="Times New Roman" pitchFamily="18" charset="0"/>
                        </a:rPr>
                        <a:t>0</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0</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0</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1</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0</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0</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FF"/>
                          </a:solidFill>
                          <a:effectLst/>
                          <a:latin typeface="Times New Roman" pitchFamily="18" charset="0"/>
                          <a:cs typeface="Times New Roman" pitchFamily="18" charset="0"/>
                        </a:rPr>
                        <a:t>3</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IN" sz="2000" b="0" i="0" u="none" strike="noStrike" kern="1200">
                          <a:solidFill>
                            <a:srgbClr val="0000FF"/>
                          </a:solidFill>
                          <a:effectLst/>
                          <a:latin typeface="Times New Roman" pitchFamily="18" charset="0"/>
                          <a:ea typeface="+mn-ea"/>
                          <a:cs typeface="Times New Roman" pitchFamily="18" charset="0"/>
                        </a:rPr>
                        <a:t>3</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IN" sz="2000" b="0" i="0" u="none" strike="noStrike" kern="1200" dirty="0">
                          <a:solidFill>
                            <a:srgbClr val="0000FF"/>
                          </a:solidFill>
                          <a:effectLst/>
                          <a:latin typeface="Times New Roman" pitchFamily="18" charset="0"/>
                          <a:ea typeface="+mn-ea"/>
                          <a:cs typeface="Times New Roman" pitchFamily="18" charset="0"/>
                        </a:rPr>
                        <a:t>3</a:t>
                      </a:r>
                    </a:p>
                  </a:txBody>
                  <a:tcPr marL="6350" marR="6350" marT="5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41982009"/>
                  </a:ext>
                </a:extLst>
              </a:tr>
            </a:tbl>
          </a:graphicData>
        </a:graphic>
      </p:graphicFrame>
      <p:graphicFrame>
        <p:nvGraphicFramePr>
          <p:cNvPr id="5" name="Table 4">
            <a:extLst>
              <a:ext uri="{FF2B5EF4-FFF2-40B4-BE49-F238E27FC236}">
                <a16:creationId xmlns:a16="http://schemas.microsoft.com/office/drawing/2014/main" xmlns="" id="{FF019958-DF87-8B6D-881D-043E3A9611F5}"/>
              </a:ext>
            </a:extLst>
          </p:cNvPr>
          <p:cNvGraphicFramePr>
            <a:graphicFrameLocks noGrp="1"/>
          </p:cNvGraphicFramePr>
          <p:nvPr>
            <p:extLst>
              <p:ext uri="{D42A27DB-BD31-4B8C-83A1-F6EECF244321}">
                <p14:modId xmlns:p14="http://schemas.microsoft.com/office/powerpoint/2010/main" xmlns="" val="1121407001"/>
              </p:ext>
            </p:extLst>
          </p:nvPr>
        </p:nvGraphicFramePr>
        <p:xfrm>
          <a:off x="5943601" y="700385"/>
          <a:ext cx="5667153" cy="4054719"/>
        </p:xfrm>
        <a:graphic>
          <a:graphicData uri="http://schemas.openxmlformats.org/drawingml/2006/table">
            <a:tbl>
              <a:tblPr firstRow="1" bandRow="1">
                <a:tableStyleId>{2D5ABB26-0587-4C30-8999-92F81FD0307C}</a:tableStyleId>
              </a:tblPr>
              <a:tblGrid>
                <a:gridCol w="5667153">
                  <a:extLst>
                    <a:ext uri="{9D8B030D-6E8A-4147-A177-3AD203B41FA5}">
                      <a16:colId xmlns:a16="http://schemas.microsoft.com/office/drawing/2014/main" xmlns="" val="3620660364"/>
                    </a:ext>
                  </a:extLst>
                </a:gridCol>
              </a:tblGrid>
              <a:tr h="426663">
                <a:tc>
                  <a:txBody>
                    <a:bodyPr/>
                    <a:lstStyle/>
                    <a:p>
                      <a:pPr marL="50800" algn="ctr">
                        <a:lnSpc>
                          <a:spcPct val="100000"/>
                        </a:lnSpc>
                        <a:spcBef>
                          <a:spcPts val="1614"/>
                        </a:spcBef>
                      </a:pPr>
                      <a:r>
                        <a:rPr lang="en-US" sz="2000" b="1" spc="0" dirty="0">
                          <a:solidFill>
                            <a:srgbClr val="3333FF"/>
                          </a:solidFill>
                          <a:latin typeface="Times New Roman" panose="02020603050405020304" pitchFamily="18" charset="0"/>
                          <a:cs typeface="Times New Roman" panose="02020603050405020304" pitchFamily="18" charset="0"/>
                        </a:rPr>
                        <a:t>PROGRAM OUTCOMES (POs)</a:t>
                      </a:r>
                      <a:endParaRPr lang="en-US" sz="2000" b="1" dirty="0">
                        <a:solidFill>
                          <a:srgbClr val="3333FF"/>
                        </a:solidFill>
                        <a:latin typeface="Times New Roman" panose="02020603050405020304" pitchFamily="18" charset="0"/>
                        <a:cs typeface="Times New Roman" panose="02020603050405020304" pitchFamily="18" charset="0"/>
                      </a:endParaRPr>
                    </a:p>
                  </a:txBody>
                  <a:tcPr marL="0" marR="0" marT="0" marB="0">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95746580"/>
                  </a:ext>
                </a:extLst>
              </a:tr>
              <a:tr h="279781">
                <a:tc>
                  <a:txBody>
                    <a:bodyPr/>
                    <a:lstStyle/>
                    <a:p>
                      <a:pPr marL="7620">
                        <a:lnSpc>
                          <a:spcPct val="100000"/>
                        </a:lnSpc>
                        <a:spcBef>
                          <a:spcPts val="75"/>
                        </a:spcBef>
                      </a:pPr>
                      <a:r>
                        <a:rPr lang="en-US" sz="1600" b="1" spc="-5" dirty="0">
                          <a:solidFill>
                            <a:srgbClr val="C00000"/>
                          </a:solidFill>
                          <a:latin typeface="Times New Roman" panose="02020603050405020304" pitchFamily="18" charset="0"/>
                          <a:cs typeface="Times New Roman" panose="02020603050405020304" pitchFamily="18" charset="0"/>
                        </a:rPr>
                        <a:t>PO1: </a:t>
                      </a:r>
                      <a:r>
                        <a:rPr sz="1600" b="1" spc="-5" dirty="0">
                          <a:solidFill>
                            <a:srgbClr val="C00000"/>
                          </a:solidFill>
                          <a:latin typeface="Times New Roman" panose="02020603050405020304" pitchFamily="18" charset="0"/>
                          <a:cs typeface="Times New Roman" panose="02020603050405020304" pitchFamily="18" charset="0"/>
                        </a:rPr>
                        <a:t>Engineering</a:t>
                      </a:r>
                      <a:r>
                        <a:rPr sz="1600" b="1" spc="-20" dirty="0">
                          <a:solidFill>
                            <a:srgbClr val="C00000"/>
                          </a:solidFill>
                          <a:latin typeface="Times New Roman" panose="02020603050405020304" pitchFamily="18" charset="0"/>
                          <a:cs typeface="Times New Roman" panose="02020603050405020304" pitchFamily="18" charset="0"/>
                        </a:rPr>
                        <a:t> </a:t>
                      </a:r>
                      <a:r>
                        <a:rPr sz="1600" b="1" spc="-10" dirty="0">
                          <a:solidFill>
                            <a:srgbClr val="C00000"/>
                          </a:solidFill>
                          <a:latin typeface="Times New Roman" panose="02020603050405020304" pitchFamily="18" charset="0"/>
                          <a:cs typeface="Times New Roman" panose="02020603050405020304" pitchFamily="18" charset="0"/>
                        </a:rPr>
                        <a:t>Knowledge</a:t>
                      </a:r>
                      <a:endParaRPr sz="1600" dirty="0">
                        <a:solidFill>
                          <a:srgbClr val="C00000"/>
                        </a:solidFill>
                        <a:latin typeface="Times New Roman" panose="02020603050405020304" pitchFamily="18" charset="0"/>
                        <a:cs typeface="Times New Roman" panose="02020603050405020304" pitchFamily="18" charset="0"/>
                      </a:endParaRPr>
                    </a:p>
                  </a:txBody>
                  <a:tcPr marL="0" marR="0" marT="9525" marB="0">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278318016"/>
                  </a:ext>
                </a:extLst>
              </a:tr>
              <a:tr h="279780">
                <a:tc>
                  <a:txBody>
                    <a:bodyPr/>
                    <a:lstStyle/>
                    <a:p>
                      <a:pPr marL="7620">
                        <a:lnSpc>
                          <a:spcPct val="100000"/>
                        </a:lnSpc>
                        <a:spcBef>
                          <a:spcPts val="75"/>
                        </a:spcBef>
                      </a:pPr>
                      <a:r>
                        <a:rPr kumimoji="0" lang="en-US" sz="1600" b="1" u="none" strike="noStrike" kern="0" cap="none" spc="-1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PO2:P</a:t>
                      </a:r>
                      <a:r>
                        <a:rPr sz="1600" b="1" spc="-10" dirty="0" err="1">
                          <a:solidFill>
                            <a:srgbClr val="C00000"/>
                          </a:solidFill>
                          <a:latin typeface="Times New Roman" panose="02020603050405020304" pitchFamily="18" charset="0"/>
                          <a:cs typeface="Times New Roman" panose="02020603050405020304" pitchFamily="18" charset="0"/>
                        </a:rPr>
                        <a:t>roblem</a:t>
                      </a:r>
                      <a:r>
                        <a:rPr sz="1600" b="1" spc="-20" dirty="0">
                          <a:solidFill>
                            <a:srgbClr val="C00000"/>
                          </a:solidFill>
                          <a:latin typeface="Times New Roman" panose="02020603050405020304" pitchFamily="18" charset="0"/>
                          <a:cs typeface="Times New Roman" panose="02020603050405020304" pitchFamily="18" charset="0"/>
                        </a:rPr>
                        <a:t> </a:t>
                      </a:r>
                      <a:r>
                        <a:rPr sz="1600" b="1" spc="-5" dirty="0">
                          <a:solidFill>
                            <a:srgbClr val="C00000"/>
                          </a:solidFill>
                          <a:latin typeface="Times New Roman" panose="02020603050405020304" pitchFamily="18" charset="0"/>
                          <a:cs typeface="Times New Roman" panose="02020603050405020304" pitchFamily="18" charset="0"/>
                        </a:rPr>
                        <a:t>Analysis</a:t>
                      </a:r>
                      <a:endParaRPr sz="1600" dirty="0">
                        <a:solidFill>
                          <a:srgbClr val="C00000"/>
                        </a:solidFill>
                        <a:latin typeface="Times New Roman" panose="02020603050405020304" pitchFamily="18" charset="0"/>
                        <a:cs typeface="Times New Roman" panose="02020603050405020304" pitchFamily="18" charset="0"/>
                      </a:endParaRPr>
                    </a:p>
                  </a:txBody>
                  <a:tcPr marL="0" marR="0" marT="9525" marB="0">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913107132"/>
                  </a:ext>
                </a:extLst>
              </a:tr>
              <a:tr h="279654">
                <a:tc>
                  <a:txBody>
                    <a:bodyPr/>
                    <a:lstStyle/>
                    <a:p>
                      <a:pPr marL="7620">
                        <a:lnSpc>
                          <a:spcPct val="100000"/>
                        </a:lnSpc>
                        <a:spcBef>
                          <a:spcPts val="75"/>
                        </a:spcBef>
                      </a:pPr>
                      <a:r>
                        <a:rPr lang="en-US" sz="1600" b="1" spc="-10" dirty="0">
                          <a:solidFill>
                            <a:srgbClr val="C00000"/>
                          </a:solidFill>
                          <a:latin typeface="Times New Roman" panose="02020603050405020304" pitchFamily="18" charset="0"/>
                          <a:cs typeface="Times New Roman" panose="02020603050405020304" pitchFamily="18" charset="0"/>
                        </a:rPr>
                        <a:t>PO3:</a:t>
                      </a:r>
                      <a:r>
                        <a:rPr sz="1600" b="1" spc="-10" dirty="0">
                          <a:solidFill>
                            <a:srgbClr val="C00000"/>
                          </a:solidFill>
                          <a:latin typeface="Times New Roman" panose="02020603050405020304" pitchFamily="18" charset="0"/>
                          <a:cs typeface="Times New Roman" panose="02020603050405020304" pitchFamily="18" charset="0"/>
                        </a:rPr>
                        <a:t>Design/Development</a:t>
                      </a:r>
                      <a:r>
                        <a:rPr sz="1600" b="1" spc="10" dirty="0">
                          <a:solidFill>
                            <a:srgbClr val="C00000"/>
                          </a:solidFill>
                          <a:latin typeface="Times New Roman" panose="02020603050405020304" pitchFamily="18" charset="0"/>
                          <a:cs typeface="Times New Roman" panose="02020603050405020304" pitchFamily="18" charset="0"/>
                        </a:rPr>
                        <a:t> </a:t>
                      </a:r>
                      <a:r>
                        <a:rPr sz="1600" b="1" spc="-5" dirty="0">
                          <a:solidFill>
                            <a:srgbClr val="C00000"/>
                          </a:solidFill>
                          <a:latin typeface="Times New Roman" panose="02020603050405020304" pitchFamily="18" charset="0"/>
                          <a:cs typeface="Times New Roman" panose="02020603050405020304" pitchFamily="18" charset="0"/>
                        </a:rPr>
                        <a:t>of</a:t>
                      </a:r>
                      <a:r>
                        <a:rPr sz="1600" b="1" dirty="0">
                          <a:solidFill>
                            <a:srgbClr val="C00000"/>
                          </a:solidFill>
                          <a:latin typeface="Times New Roman" panose="02020603050405020304" pitchFamily="18" charset="0"/>
                          <a:cs typeface="Times New Roman" panose="02020603050405020304" pitchFamily="18" charset="0"/>
                        </a:rPr>
                        <a:t> </a:t>
                      </a:r>
                      <a:r>
                        <a:rPr sz="1600" b="1" spc="-5" dirty="0">
                          <a:solidFill>
                            <a:srgbClr val="C00000"/>
                          </a:solidFill>
                          <a:latin typeface="Times New Roman" panose="02020603050405020304" pitchFamily="18" charset="0"/>
                          <a:cs typeface="Times New Roman" panose="02020603050405020304" pitchFamily="18" charset="0"/>
                        </a:rPr>
                        <a:t>Solutions</a:t>
                      </a:r>
                      <a:endParaRPr sz="1600" dirty="0">
                        <a:solidFill>
                          <a:srgbClr val="C00000"/>
                        </a:solidFill>
                        <a:latin typeface="Times New Roman" panose="02020603050405020304" pitchFamily="18" charset="0"/>
                        <a:cs typeface="Times New Roman" panose="02020603050405020304" pitchFamily="18" charset="0"/>
                      </a:endParaRPr>
                    </a:p>
                  </a:txBody>
                  <a:tcPr marL="0" marR="0" marT="9525" marB="0">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909925075"/>
                  </a:ext>
                </a:extLst>
              </a:tr>
              <a:tr h="551053">
                <a:tc>
                  <a:txBody>
                    <a:bodyPr/>
                    <a:lstStyle/>
                    <a:p>
                      <a:pPr marL="7620">
                        <a:lnSpc>
                          <a:spcPct val="100000"/>
                        </a:lnSpc>
                        <a:spcBef>
                          <a:spcPts val="1145"/>
                        </a:spcBef>
                      </a:pPr>
                      <a:r>
                        <a:rPr lang="en-US" sz="1600" b="1" spc="-10" dirty="0">
                          <a:solidFill>
                            <a:srgbClr val="C00000"/>
                          </a:solidFill>
                          <a:latin typeface="Times New Roman" panose="02020603050405020304" pitchFamily="18" charset="0"/>
                          <a:cs typeface="Times New Roman" panose="02020603050405020304" pitchFamily="18" charset="0"/>
                        </a:rPr>
                        <a:t>PO4:</a:t>
                      </a:r>
                      <a:r>
                        <a:rPr sz="1600" b="1" spc="-10" dirty="0">
                          <a:solidFill>
                            <a:srgbClr val="C00000"/>
                          </a:solidFill>
                          <a:latin typeface="Times New Roman" panose="02020603050405020304" pitchFamily="18" charset="0"/>
                          <a:cs typeface="Times New Roman" panose="02020603050405020304" pitchFamily="18" charset="0"/>
                        </a:rPr>
                        <a:t>Conduct</a:t>
                      </a:r>
                      <a:r>
                        <a:rPr sz="1600" b="1" spc="35" dirty="0">
                          <a:solidFill>
                            <a:srgbClr val="C00000"/>
                          </a:solidFill>
                          <a:latin typeface="Times New Roman" panose="02020603050405020304" pitchFamily="18" charset="0"/>
                          <a:cs typeface="Times New Roman" panose="02020603050405020304" pitchFamily="18" charset="0"/>
                        </a:rPr>
                        <a:t> </a:t>
                      </a:r>
                      <a:r>
                        <a:rPr sz="1600" b="1" spc="-10" dirty="0">
                          <a:solidFill>
                            <a:srgbClr val="C00000"/>
                          </a:solidFill>
                          <a:latin typeface="Times New Roman" panose="02020603050405020304" pitchFamily="18" charset="0"/>
                          <a:cs typeface="Times New Roman" panose="02020603050405020304" pitchFamily="18" charset="0"/>
                        </a:rPr>
                        <a:t>investigations</a:t>
                      </a:r>
                      <a:r>
                        <a:rPr sz="1600" b="1" spc="-30" dirty="0">
                          <a:solidFill>
                            <a:srgbClr val="C00000"/>
                          </a:solidFill>
                          <a:latin typeface="Times New Roman" panose="02020603050405020304" pitchFamily="18" charset="0"/>
                          <a:cs typeface="Times New Roman" panose="02020603050405020304" pitchFamily="18" charset="0"/>
                        </a:rPr>
                        <a:t> </a:t>
                      </a:r>
                      <a:r>
                        <a:rPr sz="1600" b="1" spc="-5" dirty="0">
                          <a:solidFill>
                            <a:srgbClr val="C00000"/>
                          </a:solidFill>
                          <a:latin typeface="Times New Roman" panose="02020603050405020304" pitchFamily="18" charset="0"/>
                          <a:cs typeface="Times New Roman" panose="02020603050405020304" pitchFamily="18" charset="0"/>
                        </a:rPr>
                        <a:t>of</a:t>
                      </a:r>
                      <a:r>
                        <a:rPr sz="1600" b="1" dirty="0">
                          <a:solidFill>
                            <a:srgbClr val="C00000"/>
                          </a:solidFill>
                          <a:latin typeface="Times New Roman" panose="02020603050405020304" pitchFamily="18" charset="0"/>
                          <a:cs typeface="Times New Roman" panose="02020603050405020304" pitchFamily="18" charset="0"/>
                        </a:rPr>
                        <a:t> </a:t>
                      </a:r>
                      <a:r>
                        <a:rPr sz="1600" b="1" spc="-10" dirty="0">
                          <a:solidFill>
                            <a:srgbClr val="C00000"/>
                          </a:solidFill>
                          <a:latin typeface="Times New Roman" panose="02020603050405020304" pitchFamily="18" charset="0"/>
                          <a:cs typeface="Times New Roman" panose="02020603050405020304" pitchFamily="18" charset="0"/>
                        </a:rPr>
                        <a:t>complex</a:t>
                      </a:r>
                      <a:r>
                        <a:rPr sz="1600" b="1" spc="5" dirty="0">
                          <a:solidFill>
                            <a:srgbClr val="C00000"/>
                          </a:solidFill>
                          <a:latin typeface="Times New Roman" panose="02020603050405020304" pitchFamily="18" charset="0"/>
                          <a:cs typeface="Times New Roman" panose="02020603050405020304" pitchFamily="18" charset="0"/>
                        </a:rPr>
                        <a:t> </a:t>
                      </a:r>
                      <a:r>
                        <a:rPr sz="1600" b="1" spc="-10" dirty="0">
                          <a:solidFill>
                            <a:srgbClr val="C00000"/>
                          </a:solidFill>
                          <a:latin typeface="Times New Roman" panose="02020603050405020304" pitchFamily="18" charset="0"/>
                          <a:cs typeface="Times New Roman" panose="02020603050405020304" pitchFamily="18" charset="0"/>
                        </a:rPr>
                        <a:t>problems</a:t>
                      </a:r>
                      <a:endParaRPr sz="1600" dirty="0">
                        <a:solidFill>
                          <a:srgbClr val="C00000"/>
                        </a:solidFill>
                        <a:latin typeface="Times New Roman" panose="02020603050405020304" pitchFamily="18" charset="0"/>
                        <a:cs typeface="Times New Roman" panose="02020603050405020304" pitchFamily="18" charset="0"/>
                      </a:endParaRPr>
                    </a:p>
                  </a:txBody>
                  <a:tcPr marL="0" marR="0" marT="145415" marB="0">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927050323"/>
                  </a:ext>
                </a:extLst>
              </a:tr>
              <a:tr h="279653">
                <a:tc>
                  <a:txBody>
                    <a:bodyPr/>
                    <a:lstStyle/>
                    <a:p>
                      <a:pPr marL="7620">
                        <a:lnSpc>
                          <a:spcPct val="100000"/>
                        </a:lnSpc>
                        <a:spcBef>
                          <a:spcPts val="75"/>
                        </a:spcBef>
                      </a:pPr>
                      <a:r>
                        <a:rPr lang="en-US" sz="1600" b="1" spc="-5" dirty="0">
                          <a:solidFill>
                            <a:srgbClr val="C00000"/>
                          </a:solidFill>
                          <a:latin typeface="Times New Roman" panose="02020603050405020304" pitchFamily="18" charset="0"/>
                          <a:cs typeface="Times New Roman" panose="02020603050405020304" pitchFamily="18" charset="0"/>
                        </a:rPr>
                        <a:t>PO5: </a:t>
                      </a:r>
                      <a:r>
                        <a:rPr sz="1600" b="1" spc="-5" dirty="0">
                          <a:solidFill>
                            <a:srgbClr val="C00000"/>
                          </a:solidFill>
                          <a:latin typeface="Times New Roman" panose="02020603050405020304" pitchFamily="18" charset="0"/>
                          <a:cs typeface="Times New Roman" panose="02020603050405020304" pitchFamily="18" charset="0"/>
                        </a:rPr>
                        <a:t>Modern</a:t>
                      </a:r>
                      <a:r>
                        <a:rPr sz="1600" b="1" dirty="0">
                          <a:solidFill>
                            <a:srgbClr val="C00000"/>
                          </a:solidFill>
                          <a:latin typeface="Times New Roman" panose="02020603050405020304" pitchFamily="18" charset="0"/>
                          <a:cs typeface="Times New Roman" panose="02020603050405020304" pitchFamily="18" charset="0"/>
                        </a:rPr>
                        <a:t> </a:t>
                      </a:r>
                      <a:r>
                        <a:rPr sz="1600" b="1" spc="-10" dirty="0">
                          <a:solidFill>
                            <a:srgbClr val="C00000"/>
                          </a:solidFill>
                          <a:latin typeface="Times New Roman" panose="02020603050405020304" pitchFamily="18" charset="0"/>
                          <a:cs typeface="Times New Roman" panose="02020603050405020304" pitchFamily="18" charset="0"/>
                        </a:rPr>
                        <a:t>tool</a:t>
                      </a:r>
                      <a:r>
                        <a:rPr sz="1600" b="1" spc="-30" dirty="0">
                          <a:solidFill>
                            <a:srgbClr val="C00000"/>
                          </a:solidFill>
                          <a:latin typeface="Times New Roman" panose="02020603050405020304" pitchFamily="18" charset="0"/>
                          <a:cs typeface="Times New Roman" panose="02020603050405020304" pitchFamily="18" charset="0"/>
                        </a:rPr>
                        <a:t> </a:t>
                      </a:r>
                      <a:r>
                        <a:rPr sz="1600" b="1" spc="-5" dirty="0">
                          <a:solidFill>
                            <a:srgbClr val="C00000"/>
                          </a:solidFill>
                          <a:latin typeface="Times New Roman" panose="02020603050405020304" pitchFamily="18" charset="0"/>
                          <a:cs typeface="Times New Roman" panose="02020603050405020304" pitchFamily="18" charset="0"/>
                        </a:rPr>
                        <a:t>usage</a:t>
                      </a:r>
                      <a:endParaRPr sz="1600" dirty="0">
                        <a:solidFill>
                          <a:srgbClr val="C00000"/>
                        </a:solidFill>
                        <a:latin typeface="Times New Roman" panose="02020603050405020304" pitchFamily="18" charset="0"/>
                        <a:cs typeface="Times New Roman" panose="02020603050405020304" pitchFamily="18" charset="0"/>
                      </a:endParaRPr>
                    </a:p>
                  </a:txBody>
                  <a:tcPr marL="0" marR="0" marT="9525" marB="0">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419435968"/>
                  </a:ext>
                </a:extLst>
              </a:tr>
              <a:tr h="279781">
                <a:tc>
                  <a:txBody>
                    <a:bodyPr/>
                    <a:lstStyle/>
                    <a:p>
                      <a:pPr marL="7620">
                        <a:lnSpc>
                          <a:spcPct val="100000"/>
                        </a:lnSpc>
                        <a:spcBef>
                          <a:spcPts val="80"/>
                        </a:spcBef>
                      </a:pPr>
                      <a:r>
                        <a:rPr lang="en-US" sz="1600" b="1" spc="-10" dirty="0">
                          <a:solidFill>
                            <a:srgbClr val="C00000"/>
                          </a:solidFill>
                          <a:latin typeface="Times New Roman" panose="02020603050405020304" pitchFamily="18" charset="0"/>
                          <a:cs typeface="Times New Roman" panose="02020603050405020304" pitchFamily="18" charset="0"/>
                        </a:rPr>
                        <a:t>PO6:</a:t>
                      </a:r>
                      <a:r>
                        <a:rPr sz="1600" b="1" spc="-10" dirty="0">
                          <a:solidFill>
                            <a:srgbClr val="C00000"/>
                          </a:solidFill>
                          <a:latin typeface="Times New Roman" panose="02020603050405020304" pitchFamily="18" charset="0"/>
                          <a:cs typeface="Times New Roman" panose="02020603050405020304" pitchFamily="18" charset="0"/>
                        </a:rPr>
                        <a:t>The</a:t>
                      </a:r>
                      <a:r>
                        <a:rPr sz="1600" b="1" spc="-15" dirty="0">
                          <a:solidFill>
                            <a:srgbClr val="C00000"/>
                          </a:solidFill>
                          <a:latin typeface="Times New Roman" panose="02020603050405020304" pitchFamily="18" charset="0"/>
                          <a:cs typeface="Times New Roman" panose="02020603050405020304" pitchFamily="18" charset="0"/>
                        </a:rPr>
                        <a:t> </a:t>
                      </a:r>
                      <a:r>
                        <a:rPr sz="1600" b="1" spc="-10" dirty="0">
                          <a:solidFill>
                            <a:srgbClr val="C00000"/>
                          </a:solidFill>
                          <a:latin typeface="Times New Roman" panose="02020603050405020304" pitchFamily="18" charset="0"/>
                          <a:cs typeface="Times New Roman" panose="02020603050405020304" pitchFamily="18" charset="0"/>
                        </a:rPr>
                        <a:t>engineer</a:t>
                      </a:r>
                      <a:r>
                        <a:rPr sz="1600" b="1" spc="5" dirty="0">
                          <a:solidFill>
                            <a:srgbClr val="C00000"/>
                          </a:solidFill>
                          <a:latin typeface="Times New Roman" panose="02020603050405020304" pitchFamily="18" charset="0"/>
                          <a:cs typeface="Times New Roman" panose="02020603050405020304" pitchFamily="18" charset="0"/>
                        </a:rPr>
                        <a:t> </a:t>
                      </a:r>
                      <a:r>
                        <a:rPr sz="1600" b="1" spc="-5" dirty="0">
                          <a:solidFill>
                            <a:srgbClr val="C00000"/>
                          </a:solidFill>
                          <a:latin typeface="Times New Roman" panose="02020603050405020304" pitchFamily="18" charset="0"/>
                          <a:cs typeface="Times New Roman" panose="02020603050405020304" pitchFamily="18" charset="0"/>
                        </a:rPr>
                        <a:t>and</a:t>
                      </a:r>
                      <a:r>
                        <a:rPr sz="1600" b="1" spc="10" dirty="0">
                          <a:solidFill>
                            <a:srgbClr val="C00000"/>
                          </a:solidFill>
                          <a:latin typeface="Times New Roman" panose="02020603050405020304" pitchFamily="18" charset="0"/>
                          <a:cs typeface="Times New Roman" panose="02020603050405020304" pitchFamily="18" charset="0"/>
                        </a:rPr>
                        <a:t> </a:t>
                      </a:r>
                      <a:r>
                        <a:rPr sz="1600" b="1" spc="-5" dirty="0">
                          <a:solidFill>
                            <a:srgbClr val="C00000"/>
                          </a:solidFill>
                          <a:latin typeface="Times New Roman" panose="02020603050405020304" pitchFamily="18" charset="0"/>
                          <a:cs typeface="Times New Roman" panose="02020603050405020304" pitchFamily="18" charset="0"/>
                        </a:rPr>
                        <a:t>society</a:t>
                      </a:r>
                      <a:endParaRPr sz="1600" dirty="0">
                        <a:solidFill>
                          <a:srgbClr val="C00000"/>
                        </a:solidFill>
                        <a:latin typeface="Times New Roman" panose="02020603050405020304" pitchFamily="18" charset="0"/>
                        <a:cs typeface="Times New Roman" panose="02020603050405020304" pitchFamily="18" charset="0"/>
                      </a:endParaRPr>
                    </a:p>
                  </a:txBody>
                  <a:tcPr marL="0" marR="0" marT="10160" marB="0">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20454568"/>
                  </a:ext>
                </a:extLst>
              </a:tr>
              <a:tr h="279654">
                <a:tc>
                  <a:txBody>
                    <a:bodyPr/>
                    <a:lstStyle/>
                    <a:p>
                      <a:pPr marL="7620">
                        <a:lnSpc>
                          <a:spcPct val="100000"/>
                        </a:lnSpc>
                        <a:spcBef>
                          <a:spcPts val="80"/>
                        </a:spcBef>
                      </a:pPr>
                      <a:r>
                        <a:rPr lang="en-US" sz="1600" b="1" spc="-15" dirty="0">
                          <a:solidFill>
                            <a:srgbClr val="C00000"/>
                          </a:solidFill>
                          <a:latin typeface="Times New Roman" panose="02020603050405020304" pitchFamily="18" charset="0"/>
                          <a:cs typeface="Times New Roman" panose="02020603050405020304" pitchFamily="18" charset="0"/>
                        </a:rPr>
                        <a:t>PO7:</a:t>
                      </a:r>
                      <a:r>
                        <a:rPr sz="1600" b="1" spc="-15" dirty="0">
                          <a:solidFill>
                            <a:srgbClr val="C00000"/>
                          </a:solidFill>
                          <a:latin typeface="Times New Roman" panose="02020603050405020304" pitchFamily="18" charset="0"/>
                          <a:cs typeface="Times New Roman" panose="02020603050405020304" pitchFamily="18" charset="0"/>
                        </a:rPr>
                        <a:t>Environment</a:t>
                      </a:r>
                      <a:r>
                        <a:rPr sz="1600" b="1" spc="15" dirty="0">
                          <a:solidFill>
                            <a:srgbClr val="C00000"/>
                          </a:solidFill>
                          <a:latin typeface="Times New Roman" panose="02020603050405020304" pitchFamily="18" charset="0"/>
                          <a:cs typeface="Times New Roman" panose="02020603050405020304" pitchFamily="18" charset="0"/>
                        </a:rPr>
                        <a:t> </a:t>
                      </a:r>
                      <a:r>
                        <a:rPr sz="1600" b="1" spc="-5" dirty="0">
                          <a:solidFill>
                            <a:srgbClr val="C00000"/>
                          </a:solidFill>
                          <a:latin typeface="Times New Roman" panose="02020603050405020304" pitchFamily="18" charset="0"/>
                          <a:cs typeface="Times New Roman" panose="02020603050405020304" pitchFamily="18" charset="0"/>
                        </a:rPr>
                        <a:t>and</a:t>
                      </a:r>
                      <a:r>
                        <a:rPr sz="1600" b="1" spc="5" dirty="0">
                          <a:solidFill>
                            <a:srgbClr val="C00000"/>
                          </a:solidFill>
                          <a:latin typeface="Times New Roman" panose="02020603050405020304" pitchFamily="18" charset="0"/>
                          <a:cs typeface="Times New Roman" panose="02020603050405020304" pitchFamily="18" charset="0"/>
                        </a:rPr>
                        <a:t> </a:t>
                      </a:r>
                      <a:r>
                        <a:rPr sz="1600" b="1" spc="-5" dirty="0">
                          <a:solidFill>
                            <a:srgbClr val="C00000"/>
                          </a:solidFill>
                          <a:latin typeface="Times New Roman" panose="02020603050405020304" pitchFamily="18" charset="0"/>
                          <a:cs typeface="Times New Roman" panose="02020603050405020304" pitchFamily="18" charset="0"/>
                        </a:rPr>
                        <a:t>sustainability</a:t>
                      </a:r>
                      <a:endParaRPr sz="1600" dirty="0">
                        <a:solidFill>
                          <a:srgbClr val="C00000"/>
                        </a:solidFill>
                        <a:latin typeface="Times New Roman" panose="02020603050405020304" pitchFamily="18" charset="0"/>
                        <a:cs typeface="Times New Roman" panose="02020603050405020304" pitchFamily="18" charset="0"/>
                      </a:endParaRPr>
                    </a:p>
                  </a:txBody>
                  <a:tcPr marL="0" marR="0" marT="10160" marB="0">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453543900"/>
                  </a:ext>
                </a:extLst>
              </a:tr>
              <a:tr h="279780">
                <a:tc>
                  <a:txBody>
                    <a:bodyPr/>
                    <a:lstStyle/>
                    <a:p>
                      <a:pPr marL="7620">
                        <a:lnSpc>
                          <a:spcPct val="100000"/>
                        </a:lnSpc>
                        <a:spcBef>
                          <a:spcPts val="80"/>
                        </a:spcBef>
                      </a:pPr>
                      <a:r>
                        <a:rPr lang="en-US" sz="1600" b="1" spc="-10" dirty="0">
                          <a:solidFill>
                            <a:srgbClr val="C00000"/>
                          </a:solidFill>
                          <a:latin typeface="Times New Roman" panose="02020603050405020304" pitchFamily="18" charset="0"/>
                          <a:cs typeface="Times New Roman" panose="02020603050405020304" pitchFamily="18" charset="0"/>
                        </a:rPr>
                        <a:t>PO8:</a:t>
                      </a:r>
                      <a:r>
                        <a:rPr sz="1600" b="1" spc="-10" dirty="0">
                          <a:solidFill>
                            <a:srgbClr val="C00000"/>
                          </a:solidFill>
                          <a:latin typeface="Times New Roman" panose="02020603050405020304" pitchFamily="18" charset="0"/>
                          <a:cs typeface="Times New Roman" panose="02020603050405020304" pitchFamily="18" charset="0"/>
                        </a:rPr>
                        <a:t>Ethics</a:t>
                      </a:r>
                      <a:endParaRPr sz="1600" dirty="0">
                        <a:solidFill>
                          <a:srgbClr val="C00000"/>
                        </a:solidFill>
                        <a:latin typeface="Times New Roman" panose="02020603050405020304" pitchFamily="18" charset="0"/>
                        <a:cs typeface="Times New Roman" panose="02020603050405020304" pitchFamily="18" charset="0"/>
                      </a:endParaRPr>
                    </a:p>
                  </a:txBody>
                  <a:tcPr marL="0" marR="0" marT="10160" marB="0">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110591901"/>
                  </a:ext>
                </a:extLst>
              </a:tr>
              <a:tr h="279730">
                <a:tc>
                  <a:txBody>
                    <a:bodyPr/>
                    <a:lstStyle/>
                    <a:p>
                      <a:pPr marL="7620">
                        <a:lnSpc>
                          <a:spcPct val="100000"/>
                        </a:lnSpc>
                        <a:spcBef>
                          <a:spcPts val="80"/>
                        </a:spcBef>
                      </a:pPr>
                      <a:r>
                        <a:rPr lang="en-US" sz="1600" b="1" spc="-5" dirty="0">
                          <a:solidFill>
                            <a:srgbClr val="C00000"/>
                          </a:solidFill>
                          <a:latin typeface="Times New Roman" panose="02020603050405020304" pitchFamily="18" charset="0"/>
                          <a:cs typeface="Times New Roman" panose="02020603050405020304" pitchFamily="18" charset="0"/>
                        </a:rPr>
                        <a:t>PO9:</a:t>
                      </a:r>
                      <a:r>
                        <a:rPr sz="1600" b="1" spc="-5" dirty="0">
                          <a:solidFill>
                            <a:srgbClr val="C00000"/>
                          </a:solidFill>
                          <a:latin typeface="Times New Roman" panose="02020603050405020304" pitchFamily="18" charset="0"/>
                          <a:cs typeface="Times New Roman" panose="02020603050405020304" pitchFamily="18" charset="0"/>
                        </a:rPr>
                        <a:t>Individual</a:t>
                      </a:r>
                      <a:r>
                        <a:rPr sz="1600" b="1" spc="5" dirty="0">
                          <a:solidFill>
                            <a:srgbClr val="C00000"/>
                          </a:solidFill>
                          <a:latin typeface="Times New Roman" panose="02020603050405020304" pitchFamily="18" charset="0"/>
                          <a:cs typeface="Times New Roman" panose="02020603050405020304" pitchFamily="18" charset="0"/>
                        </a:rPr>
                        <a:t> </a:t>
                      </a:r>
                      <a:r>
                        <a:rPr sz="1600" b="1" spc="-5" dirty="0">
                          <a:solidFill>
                            <a:srgbClr val="C00000"/>
                          </a:solidFill>
                          <a:latin typeface="Times New Roman" panose="02020603050405020304" pitchFamily="18" charset="0"/>
                          <a:cs typeface="Times New Roman" panose="02020603050405020304" pitchFamily="18" charset="0"/>
                        </a:rPr>
                        <a:t>and </a:t>
                      </a:r>
                      <a:r>
                        <a:rPr sz="1600" b="1" spc="-10" dirty="0">
                          <a:solidFill>
                            <a:srgbClr val="C00000"/>
                          </a:solidFill>
                          <a:latin typeface="Times New Roman" panose="02020603050405020304" pitchFamily="18" charset="0"/>
                          <a:cs typeface="Times New Roman" panose="02020603050405020304" pitchFamily="18" charset="0"/>
                        </a:rPr>
                        <a:t>team</a:t>
                      </a:r>
                      <a:r>
                        <a:rPr sz="1600" b="1" spc="-20" dirty="0">
                          <a:solidFill>
                            <a:srgbClr val="C00000"/>
                          </a:solidFill>
                          <a:latin typeface="Times New Roman" panose="02020603050405020304" pitchFamily="18" charset="0"/>
                          <a:cs typeface="Times New Roman" panose="02020603050405020304" pitchFamily="18" charset="0"/>
                        </a:rPr>
                        <a:t> </a:t>
                      </a:r>
                      <a:r>
                        <a:rPr sz="1600" b="1" spc="-10" dirty="0">
                          <a:solidFill>
                            <a:srgbClr val="C00000"/>
                          </a:solidFill>
                          <a:latin typeface="Times New Roman" panose="02020603050405020304" pitchFamily="18" charset="0"/>
                          <a:cs typeface="Times New Roman" panose="02020603050405020304" pitchFamily="18" charset="0"/>
                        </a:rPr>
                        <a:t>work</a:t>
                      </a:r>
                      <a:endParaRPr sz="1600" dirty="0">
                        <a:solidFill>
                          <a:srgbClr val="C00000"/>
                        </a:solidFill>
                        <a:latin typeface="Times New Roman" panose="02020603050405020304" pitchFamily="18" charset="0"/>
                        <a:cs typeface="Times New Roman" panose="02020603050405020304" pitchFamily="18" charset="0"/>
                      </a:endParaRPr>
                    </a:p>
                  </a:txBody>
                  <a:tcPr marL="0" marR="0" marT="10160" marB="0">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924997158"/>
                  </a:ext>
                </a:extLst>
              </a:tr>
              <a:tr h="279730">
                <a:tc>
                  <a:txBody>
                    <a:bodyPr/>
                    <a:lstStyle/>
                    <a:p>
                      <a:pPr marL="7620">
                        <a:lnSpc>
                          <a:spcPct val="100000"/>
                        </a:lnSpc>
                        <a:spcBef>
                          <a:spcPts val="80"/>
                        </a:spcBef>
                      </a:pPr>
                      <a:r>
                        <a:rPr lang="en-US" sz="1600" b="1" spc="-10" dirty="0">
                          <a:solidFill>
                            <a:srgbClr val="C00000"/>
                          </a:solidFill>
                          <a:latin typeface="Times New Roman" panose="02020603050405020304" pitchFamily="18" charset="0"/>
                          <a:cs typeface="Times New Roman" panose="02020603050405020304" pitchFamily="18" charset="0"/>
                        </a:rPr>
                        <a:t>PO10: C</a:t>
                      </a:r>
                      <a:r>
                        <a:rPr sz="1600" b="1" spc="-10" dirty="0">
                          <a:solidFill>
                            <a:srgbClr val="C00000"/>
                          </a:solidFill>
                          <a:latin typeface="Times New Roman" panose="02020603050405020304" pitchFamily="18" charset="0"/>
                          <a:cs typeface="Times New Roman" panose="02020603050405020304" pitchFamily="18" charset="0"/>
                        </a:rPr>
                        <a:t>ommunication</a:t>
                      </a:r>
                      <a:endParaRPr sz="1600" dirty="0">
                        <a:solidFill>
                          <a:srgbClr val="C00000"/>
                        </a:solidFill>
                        <a:latin typeface="Times New Roman" panose="02020603050405020304" pitchFamily="18" charset="0"/>
                        <a:cs typeface="Times New Roman" panose="02020603050405020304" pitchFamily="18" charset="0"/>
                      </a:endParaRPr>
                    </a:p>
                  </a:txBody>
                  <a:tcPr marL="0" marR="0" marT="10160" marB="0">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40065173"/>
                  </a:ext>
                </a:extLst>
              </a:tr>
              <a:tr h="279730">
                <a:tc>
                  <a:txBody>
                    <a:bodyPr/>
                    <a:lstStyle/>
                    <a:p>
                      <a:pPr marL="7620">
                        <a:lnSpc>
                          <a:spcPct val="100000"/>
                        </a:lnSpc>
                        <a:spcBef>
                          <a:spcPts val="80"/>
                        </a:spcBef>
                      </a:pPr>
                      <a:r>
                        <a:rPr lang="en-US" sz="1600" b="1" spc="-10" dirty="0">
                          <a:solidFill>
                            <a:srgbClr val="C00000"/>
                          </a:solidFill>
                          <a:latin typeface="Times New Roman" panose="02020603050405020304" pitchFamily="18" charset="0"/>
                          <a:cs typeface="Times New Roman" panose="02020603050405020304" pitchFamily="18" charset="0"/>
                        </a:rPr>
                        <a:t>PO11:</a:t>
                      </a:r>
                      <a:r>
                        <a:rPr sz="1600" b="1" spc="-10" dirty="0">
                          <a:solidFill>
                            <a:srgbClr val="C00000"/>
                          </a:solidFill>
                          <a:latin typeface="Times New Roman" panose="02020603050405020304" pitchFamily="18" charset="0"/>
                          <a:cs typeface="Times New Roman" panose="02020603050405020304" pitchFamily="18" charset="0"/>
                        </a:rPr>
                        <a:t>Project</a:t>
                      </a:r>
                      <a:r>
                        <a:rPr sz="1600" b="1" spc="-5" dirty="0">
                          <a:solidFill>
                            <a:srgbClr val="C00000"/>
                          </a:solidFill>
                          <a:latin typeface="Times New Roman" panose="02020603050405020304" pitchFamily="18" charset="0"/>
                          <a:cs typeface="Times New Roman" panose="02020603050405020304" pitchFamily="18" charset="0"/>
                        </a:rPr>
                        <a:t> </a:t>
                      </a:r>
                      <a:r>
                        <a:rPr sz="1600" b="1" spc="-10" dirty="0">
                          <a:solidFill>
                            <a:srgbClr val="C00000"/>
                          </a:solidFill>
                          <a:latin typeface="Times New Roman" panose="02020603050405020304" pitchFamily="18" charset="0"/>
                          <a:cs typeface="Times New Roman" panose="02020603050405020304" pitchFamily="18" charset="0"/>
                        </a:rPr>
                        <a:t>management</a:t>
                      </a:r>
                      <a:r>
                        <a:rPr sz="1600" b="1" spc="-5" dirty="0">
                          <a:solidFill>
                            <a:srgbClr val="C00000"/>
                          </a:solidFill>
                          <a:latin typeface="Times New Roman" panose="02020603050405020304" pitchFamily="18" charset="0"/>
                          <a:cs typeface="Times New Roman" panose="02020603050405020304" pitchFamily="18" charset="0"/>
                        </a:rPr>
                        <a:t> and</a:t>
                      </a:r>
                      <a:r>
                        <a:rPr sz="1600" b="1" spc="5" dirty="0">
                          <a:solidFill>
                            <a:srgbClr val="C00000"/>
                          </a:solidFill>
                          <a:latin typeface="Times New Roman" panose="02020603050405020304" pitchFamily="18" charset="0"/>
                          <a:cs typeface="Times New Roman" panose="02020603050405020304" pitchFamily="18" charset="0"/>
                        </a:rPr>
                        <a:t> </a:t>
                      </a:r>
                      <a:r>
                        <a:rPr sz="1600" b="1" spc="-10" dirty="0">
                          <a:solidFill>
                            <a:srgbClr val="C00000"/>
                          </a:solidFill>
                          <a:latin typeface="Times New Roman" panose="02020603050405020304" pitchFamily="18" charset="0"/>
                          <a:cs typeface="Times New Roman" panose="02020603050405020304" pitchFamily="18" charset="0"/>
                        </a:rPr>
                        <a:t>finance</a:t>
                      </a:r>
                      <a:endParaRPr sz="1600" dirty="0">
                        <a:solidFill>
                          <a:srgbClr val="C00000"/>
                        </a:solidFill>
                        <a:latin typeface="Times New Roman" panose="02020603050405020304" pitchFamily="18" charset="0"/>
                        <a:cs typeface="Times New Roman" panose="02020603050405020304" pitchFamily="18" charset="0"/>
                      </a:endParaRPr>
                    </a:p>
                  </a:txBody>
                  <a:tcPr marL="0" marR="0" marT="10160" marB="0">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467558439"/>
                  </a:ext>
                </a:extLst>
              </a:tr>
              <a:tr h="279730">
                <a:tc>
                  <a:txBody>
                    <a:bodyPr/>
                    <a:lstStyle/>
                    <a:p>
                      <a:pPr marL="7620">
                        <a:lnSpc>
                          <a:spcPct val="100000"/>
                        </a:lnSpc>
                        <a:spcBef>
                          <a:spcPts val="80"/>
                        </a:spcBef>
                      </a:pPr>
                      <a:r>
                        <a:rPr lang="en-US" sz="1600" b="1" spc="-5" dirty="0">
                          <a:solidFill>
                            <a:srgbClr val="C00000"/>
                          </a:solidFill>
                          <a:latin typeface="Times New Roman" panose="02020603050405020304" pitchFamily="18" charset="0"/>
                          <a:cs typeface="Times New Roman" panose="02020603050405020304" pitchFamily="18" charset="0"/>
                        </a:rPr>
                        <a:t>PO12:</a:t>
                      </a:r>
                      <a:r>
                        <a:rPr sz="1600" b="1" spc="-5" dirty="0">
                          <a:solidFill>
                            <a:srgbClr val="C00000"/>
                          </a:solidFill>
                          <a:latin typeface="Times New Roman" panose="02020603050405020304" pitchFamily="18" charset="0"/>
                          <a:cs typeface="Times New Roman" panose="02020603050405020304" pitchFamily="18" charset="0"/>
                        </a:rPr>
                        <a:t>Life-long</a:t>
                      </a:r>
                      <a:r>
                        <a:rPr sz="1600" b="1" spc="-40" dirty="0">
                          <a:solidFill>
                            <a:srgbClr val="C00000"/>
                          </a:solidFill>
                          <a:latin typeface="Times New Roman" panose="02020603050405020304" pitchFamily="18" charset="0"/>
                          <a:cs typeface="Times New Roman" panose="02020603050405020304" pitchFamily="18" charset="0"/>
                        </a:rPr>
                        <a:t> </a:t>
                      </a:r>
                      <a:r>
                        <a:rPr sz="1600" b="1" spc="-5" dirty="0">
                          <a:solidFill>
                            <a:srgbClr val="C00000"/>
                          </a:solidFill>
                          <a:latin typeface="Times New Roman" panose="02020603050405020304" pitchFamily="18" charset="0"/>
                          <a:cs typeface="Times New Roman" panose="02020603050405020304" pitchFamily="18" charset="0"/>
                        </a:rPr>
                        <a:t>learning</a:t>
                      </a:r>
                      <a:endParaRPr sz="1600" dirty="0">
                        <a:solidFill>
                          <a:srgbClr val="C00000"/>
                        </a:solidFill>
                        <a:latin typeface="Times New Roman" panose="02020603050405020304" pitchFamily="18" charset="0"/>
                        <a:cs typeface="Times New Roman" panose="02020603050405020304" pitchFamily="18" charset="0"/>
                      </a:endParaRPr>
                    </a:p>
                  </a:txBody>
                  <a:tcPr marL="0" marR="0" marT="10160" marB="0">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687387601"/>
                  </a:ext>
                </a:extLst>
              </a:tr>
            </a:tbl>
          </a:graphicData>
        </a:graphic>
      </p:graphicFrame>
      <p:pic>
        <p:nvPicPr>
          <p:cNvPr id="6" name="object 37"/>
          <p:cNvPicPr/>
          <p:nvPr/>
        </p:nvPicPr>
        <p:blipFill>
          <a:blip r:embed="rId2" cstate="print"/>
          <a:stretch>
            <a:fillRect/>
          </a:stretch>
        </p:blipFill>
        <p:spPr>
          <a:xfrm>
            <a:off x="11277600" y="1"/>
            <a:ext cx="914400" cy="838200"/>
          </a:xfrm>
          <a:prstGeom prst="rect">
            <a:avLst/>
          </a:prstGeom>
        </p:spPr>
      </p:pic>
      <p:sp>
        <p:nvSpPr>
          <p:cNvPr id="9" name="object 7"/>
          <p:cNvSpPr txBox="1"/>
          <p:nvPr/>
        </p:nvSpPr>
        <p:spPr>
          <a:xfrm>
            <a:off x="10145395" y="6584310"/>
            <a:ext cx="1894205" cy="197490"/>
          </a:xfrm>
          <a:prstGeom prst="rect">
            <a:avLst/>
          </a:prstGeom>
        </p:spPr>
        <p:txBody>
          <a:bodyPr vert="horz" wrap="square" lIns="0" tIns="12700" rIns="0" bIns="0" rtlCol="0">
            <a:spAutoFit/>
          </a:bodyPr>
          <a:lstStyle/>
          <a:p>
            <a:pPr marL="12700">
              <a:lnSpc>
                <a:spcPct val="100000"/>
              </a:lnSpc>
              <a:spcBef>
                <a:spcPts val="100"/>
              </a:spcBef>
            </a:pPr>
            <a:r>
              <a:rPr sz="1200" b="1" spc="-5">
                <a:solidFill>
                  <a:srgbClr val="888888"/>
                </a:solidFill>
                <a:latin typeface="Calibri"/>
                <a:cs typeface="Calibri"/>
              </a:rPr>
              <a:t>Dep</a:t>
            </a:r>
            <a:r>
              <a:rPr lang="en-US" sz="1200" b="1" spc="-5" dirty="0">
                <a:solidFill>
                  <a:srgbClr val="888888"/>
                </a:solidFill>
                <a:latin typeface="Calibri"/>
                <a:cs typeface="Calibri"/>
              </a:rPr>
              <a:t>t</a:t>
            </a:r>
            <a:r>
              <a:rPr sz="1200" b="1" spc="-15">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Tree>
    <p:extLst>
      <p:ext uri="{BB962C8B-B14F-4D97-AF65-F5344CB8AC3E}">
        <p14:creationId xmlns:p14="http://schemas.microsoft.com/office/powerpoint/2010/main" xmlns="" val="23481043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C76CF2E5-834B-6D02-8C56-E9A4A7E901BD}"/>
              </a:ext>
            </a:extLst>
          </p:cNvPr>
          <p:cNvSpPr txBox="1"/>
          <p:nvPr/>
        </p:nvSpPr>
        <p:spPr>
          <a:xfrm>
            <a:off x="1020724" y="118354"/>
            <a:ext cx="9707526" cy="461665"/>
          </a:xfrm>
          <a:prstGeom prst="rect">
            <a:avLst/>
          </a:prstGeom>
          <a:noFill/>
        </p:spPr>
        <p:txBody>
          <a:bodyPr wrap="square">
            <a:spAutoFit/>
          </a:bodyPr>
          <a:lstStyle/>
          <a:p>
            <a:r>
              <a:rPr lang="en-US" sz="2400" b="1" i="0" u="none" strike="noStrike" dirty="0">
                <a:solidFill>
                  <a:srgbClr val="7030A0"/>
                </a:solidFill>
                <a:effectLst/>
                <a:latin typeface="Times New Roman" panose="02020603050405020304" pitchFamily="18" charset="0"/>
                <a:cs typeface="Times New Roman" panose="02020603050405020304" pitchFamily="18" charset="0"/>
              </a:rPr>
              <a:t>Overall CO Attainment for Numerical Methods in Chemical Engineering  </a:t>
            </a:r>
            <a:r>
              <a:rPr lang="en-US" sz="2400" dirty="0">
                <a:solidFill>
                  <a:srgbClr val="7030A0"/>
                </a:solidFill>
                <a:latin typeface="Times New Roman" panose="02020603050405020304" pitchFamily="18" charset="0"/>
                <a:cs typeface="Times New Roman" panose="02020603050405020304" pitchFamily="18" charset="0"/>
              </a:rPr>
              <a:t> </a:t>
            </a:r>
            <a:endParaRPr lang="en-IN" sz="2400" dirty="0">
              <a:solidFill>
                <a:srgbClr val="7030A0"/>
              </a:solidFill>
              <a:latin typeface="Times New Roman" panose="02020603050405020304" pitchFamily="18"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xmlns="" id="{22E99931-CA8B-949A-66E9-D37B15DE9C87}"/>
              </a:ext>
            </a:extLst>
          </p:cNvPr>
          <p:cNvGraphicFramePr>
            <a:graphicFrameLocks noGrp="1"/>
          </p:cNvGraphicFramePr>
          <p:nvPr>
            <p:extLst>
              <p:ext uri="{D42A27DB-BD31-4B8C-83A1-F6EECF244321}">
                <p14:modId xmlns:p14="http://schemas.microsoft.com/office/powerpoint/2010/main" xmlns="" val="518828730"/>
              </p:ext>
            </p:extLst>
          </p:nvPr>
        </p:nvGraphicFramePr>
        <p:xfrm>
          <a:off x="336699" y="956938"/>
          <a:ext cx="5394256" cy="5008558"/>
        </p:xfrm>
        <a:graphic>
          <a:graphicData uri="http://schemas.openxmlformats.org/drawingml/2006/table">
            <a:tbl>
              <a:tblPr/>
              <a:tblGrid>
                <a:gridCol w="1567047">
                  <a:extLst>
                    <a:ext uri="{9D8B030D-6E8A-4147-A177-3AD203B41FA5}">
                      <a16:colId xmlns:a16="http://schemas.microsoft.com/office/drawing/2014/main" xmlns="" val="3037088066"/>
                    </a:ext>
                  </a:extLst>
                </a:gridCol>
                <a:gridCol w="2561518">
                  <a:extLst>
                    <a:ext uri="{9D8B030D-6E8A-4147-A177-3AD203B41FA5}">
                      <a16:colId xmlns:a16="http://schemas.microsoft.com/office/drawing/2014/main" xmlns="" val="4169243848"/>
                    </a:ext>
                  </a:extLst>
                </a:gridCol>
                <a:gridCol w="1265691">
                  <a:extLst>
                    <a:ext uri="{9D8B030D-6E8A-4147-A177-3AD203B41FA5}">
                      <a16:colId xmlns:a16="http://schemas.microsoft.com/office/drawing/2014/main" xmlns="" val="2861779323"/>
                    </a:ext>
                  </a:extLst>
                </a:gridCol>
              </a:tblGrid>
              <a:tr h="286817">
                <a:tc gridSpan="3">
                  <a:txBody>
                    <a:bodyPr/>
                    <a:lstStyle/>
                    <a:p>
                      <a:pPr algn="ctr" fontAlgn="ctr"/>
                      <a:r>
                        <a:rPr lang="en-IN" sz="2000" b="1" i="0" u="none" strike="noStrike" dirty="0">
                          <a:solidFill>
                            <a:srgbClr val="FF3300"/>
                          </a:solidFill>
                          <a:effectLst/>
                          <a:latin typeface="Times New Roman" panose="02020603050405020304" pitchFamily="18" charset="0"/>
                          <a:cs typeface="Times New Roman" panose="02020603050405020304" pitchFamily="18" charset="0"/>
                        </a:rPr>
                        <a:t>Final CO Calculation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xmlns="" val="3122167593"/>
                  </a:ext>
                </a:extLst>
              </a:tr>
              <a:tr h="848743">
                <a:tc>
                  <a:txBody>
                    <a:bodyPr/>
                    <a:lstStyle/>
                    <a:p>
                      <a:pPr algn="ctr" fontAlgn="ctr"/>
                      <a:r>
                        <a:rPr lang="en-IN" sz="2000" b="1" i="0" u="none" strike="noStrike" dirty="0">
                          <a:solidFill>
                            <a:srgbClr val="FF3300"/>
                          </a:solidFill>
                          <a:effectLst/>
                          <a:latin typeface="Times New Roman" panose="02020603050405020304" pitchFamily="18" charset="0"/>
                          <a:cs typeface="Times New Roman" panose="02020603050405020304" pitchFamily="18" charset="0"/>
                        </a:rPr>
                        <a:t>Course Outcomes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IN" sz="2000" b="1" i="0" u="none" strike="noStrike" dirty="0">
                          <a:solidFill>
                            <a:srgbClr val="FF3300"/>
                          </a:solidFill>
                          <a:effectLst/>
                          <a:latin typeface="Times New Roman" panose="02020603050405020304" pitchFamily="18" charset="0"/>
                          <a:cs typeface="Times New Roman" panose="02020603050405020304" pitchFamily="18" charset="0"/>
                        </a:rPr>
                        <a:t>Overall CO Attainment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IN" sz="2000" b="1" i="0" u="none" strike="noStrike" dirty="0">
                          <a:solidFill>
                            <a:srgbClr val="FF3300"/>
                          </a:solidFill>
                          <a:effectLst/>
                          <a:latin typeface="Times New Roman" panose="02020603050405020304" pitchFamily="18" charset="0"/>
                          <a:cs typeface="Times New Roman" panose="02020603050405020304" pitchFamily="18" charset="0"/>
                        </a:rPr>
                        <a:t>Level Attained                         1/2/3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868464949"/>
                  </a:ext>
                </a:extLst>
              </a:tr>
              <a:tr h="286817">
                <a:tc>
                  <a:txBody>
                    <a:bodyPr/>
                    <a:lstStyle/>
                    <a:p>
                      <a:pPr algn="ctr" fontAlgn="ctr"/>
                      <a:r>
                        <a:rPr lang="en-IN" sz="2000" b="0" i="0" u="none" strike="noStrike" dirty="0">
                          <a:solidFill>
                            <a:srgbClr val="FF3300"/>
                          </a:solidFill>
                          <a:effectLst/>
                          <a:latin typeface="Times New Roman" panose="02020603050405020304" pitchFamily="18" charset="0"/>
                          <a:cs typeface="Times New Roman" panose="02020603050405020304" pitchFamily="18" charset="0"/>
                        </a:rPr>
                        <a:t>CO1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IN" sz="2000" b="0" i="0" u="none" strike="noStrike" dirty="0">
                          <a:solidFill>
                            <a:srgbClr val="FF3300"/>
                          </a:solidFill>
                          <a:effectLst/>
                          <a:latin typeface="Times New Roman" panose="02020603050405020304" pitchFamily="18" charset="0"/>
                          <a:cs typeface="Times New Roman" panose="02020603050405020304" pitchFamily="18" charset="0"/>
                        </a:rPr>
                        <a:t>98.59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IN" sz="2000" b="0" i="0" u="none" strike="noStrike" dirty="0">
                          <a:solidFill>
                            <a:srgbClr val="FF3300"/>
                          </a:solidFill>
                          <a:effectLst/>
                          <a:latin typeface="Times New Roman" panose="02020603050405020304" pitchFamily="18" charset="0"/>
                          <a:cs typeface="Times New Roman" panose="02020603050405020304" pitchFamily="18"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972730888"/>
                  </a:ext>
                </a:extLst>
              </a:tr>
              <a:tr h="286817">
                <a:tc>
                  <a:txBody>
                    <a:bodyPr/>
                    <a:lstStyle/>
                    <a:p>
                      <a:pPr algn="ctr" fontAlgn="ctr"/>
                      <a:r>
                        <a:rPr lang="en-IN" sz="2000" b="0" i="0" u="none" strike="noStrike" dirty="0">
                          <a:solidFill>
                            <a:srgbClr val="FF3300"/>
                          </a:solidFill>
                          <a:effectLst/>
                          <a:latin typeface="Times New Roman" panose="02020603050405020304" pitchFamily="18" charset="0"/>
                          <a:cs typeface="Times New Roman" panose="02020603050405020304" pitchFamily="18" charset="0"/>
                        </a:rPr>
                        <a:t>CO2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IN" sz="2000" b="0" i="0" u="none" strike="noStrike" dirty="0">
                          <a:solidFill>
                            <a:srgbClr val="FF3300"/>
                          </a:solidFill>
                          <a:effectLst/>
                          <a:latin typeface="Times New Roman" panose="02020603050405020304" pitchFamily="18" charset="0"/>
                          <a:cs typeface="Times New Roman" panose="02020603050405020304" pitchFamily="18" charset="0"/>
                        </a:rPr>
                        <a:t>98.59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IN" sz="2000" b="0" i="0" u="none" strike="noStrike" dirty="0">
                          <a:solidFill>
                            <a:srgbClr val="FF3300"/>
                          </a:solidFill>
                          <a:effectLst/>
                          <a:latin typeface="Times New Roman" panose="02020603050405020304" pitchFamily="18" charset="0"/>
                          <a:cs typeface="Times New Roman" panose="02020603050405020304" pitchFamily="18"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497745543"/>
                  </a:ext>
                </a:extLst>
              </a:tr>
              <a:tr h="339825">
                <a:tc>
                  <a:txBody>
                    <a:bodyPr/>
                    <a:lstStyle/>
                    <a:p>
                      <a:pPr algn="ctr" fontAlgn="ctr"/>
                      <a:r>
                        <a:rPr lang="en-IN" sz="2000" b="0" i="0" u="none" strike="noStrike" dirty="0">
                          <a:solidFill>
                            <a:srgbClr val="FF3300"/>
                          </a:solidFill>
                          <a:effectLst/>
                          <a:latin typeface="Times New Roman" panose="02020603050405020304" pitchFamily="18" charset="0"/>
                          <a:cs typeface="Times New Roman" panose="02020603050405020304" pitchFamily="18" charset="0"/>
                        </a:rPr>
                        <a:t>CO3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IN" sz="2000" b="0" i="0" u="none" strike="noStrike" dirty="0">
                          <a:solidFill>
                            <a:srgbClr val="FF3300"/>
                          </a:solidFill>
                          <a:effectLst/>
                          <a:latin typeface="Times New Roman" panose="02020603050405020304" pitchFamily="18" charset="0"/>
                          <a:cs typeface="Times New Roman" panose="02020603050405020304" pitchFamily="18" charset="0"/>
                        </a:rPr>
                        <a:t>98.59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IN" sz="2000" b="0" i="0" u="none" strike="noStrike" dirty="0">
                          <a:solidFill>
                            <a:srgbClr val="FF3300"/>
                          </a:solidFill>
                          <a:effectLst/>
                          <a:latin typeface="Times New Roman" panose="02020603050405020304" pitchFamily="18" charset="0"/>
                          <a:cs typeface="Times New Roman" panose="02020603050405020304" pitchFamily="18"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404045042"/>
                  </a:ext>
                </a:extLst>
              </a:tr>
              <a:tr h="286817">
                <a:tc>
                  <a:txBody>
                    <a:bodyPr/>
                    <a:lstStyle/>
                    <a:p>
                      <a:pPr algn="ctr" fontAlgn="ctr"/>
                      <a:r>
                        <a:rPr lang="en-IN" sz="2000" b="0" i="0" u="none" strike="noStrike" dirty="0">
                          <a:solidFill>
                            <a:srgbClr val="FF3300"/>
                          </a:solidFill>
                          <a:effectLst/>
                          <a:latin typeface="Times New Roman" panose="02020603050405020304" pitchFamily="18" charset="0"/>
                          <a:cs typeface="Times New Roman" panose="02020603050405020304" pitchFamily="18" charset="0"/>
                        </a:rPr>
                        <a:t>CO4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IN" sz="2000" b="0" i="0" u="none" strike="noStrike" dirty="0">
                          <a:solidFill>
                            <a:srgbClr val="FF3300"/>
                          </a:solidFill>
                          <a:effectLst/>
                          <a:latin typeface="Times New Roman" panose="02020603050405020304" pitchFamily="18" charset="0"/>
                          <a:cs typeface="Times New Roman" panose="02020603050405020304" pitchFamily="18" charset="0"/>
                        </a:rPr>
                        <a:t>98.59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IN" sz="2000" b="0" i="0" u="none" strike="noStrike" dirty="0">
                          <a:solidFill>
                            <a:srgbClr val="FF3300"/>
                          </a:solidFill>
                          <a:effectLst/>
                          <a:latin typeface="Times New Roman" panose="02020603050405020304" pitchFamily="18" charset="0"/>
                          <a:cs typeface="Times New Roman" panose="02020603050405020304" pitchFamily="18"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4241433078"/>
                  </a:ext>
                </a:extLst>
              </a:tr>
              <a:tr h="286817">
                <a:tc>
                  <a:txBody>
                    <a:bodyPr/>
                    <a:lstStyle/>
                    <a:p>
                      <a:pPr algn="ctr" fontAlgn="ctr"/>
                      <a:r>
                        <a:rPr lang="en-IN" sz="2000" b="0" i="0" u="none" strike="noStrike" dirty="0">
                          <a:solidFill>
                            <a:srgbClr val="FF3300"/>
                          </a:solidFill>
                          <a:effectLst/>
                          <a:latin typeface="Times New Roman" panose="02020603050405020304" pitchFamily="18" charset="0"/>
                          <a:cs typeface="Times New Roman" panose="02020603050405020304" pitchFamily="18" charset="0"/>
                        </a:rPr>
                        <a:t>CO5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IN" sz="2000" b="0" i="0" u="none" strike="noStrike" dirty="0">
                          <a:solidFill>
                            <a:srgbClr val="FF3300"/>
                          </a:solidFill>
                          <a:effectLst/>
                          <a:latin typeface="Times New Roman" panose="02020603050405020304" pitchFamily="18" charset="0"/>
                          <a:cs typeface="Times New Roman" panose="02020603050405020304" pitchFamily="18" charset="0"/>
                        </a:rPr>
                        <a:t>98.59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IN" sz="2000" b="0" i="0" u="none" strike="noStrike" dirty="0">
                          <a:solidFill>
                            <a:srgbClr val="FF3300"/>
                          </a:solidFill>
                          <a:effectLst/>
                          <a:latin typeface="Times New Roman" panose="02020603050405020304" pitchFamily="18" charset="0"/>
                          <a:cs typeface="Times New Roman" panose="02020603050405020304" pitchFamily="18"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98554398"/>
                  </a:ext>
                </a:extLst>
              </a:tr>
              <a:tr h="567780">
                <a:tc>
                  <a:txBody>
                    <a:bodyPr/>
                    <a:lstStyle/>
                    <a:p>
                      <a:pPr algn="l" fontAlgn="b"/>
                      <a:r>
                        <a:rPr lang="en-IN" sz="2000" b="0" i="0" u="none" strike="noStrike" dirty="0">
                          <a:solidFill>
                            <a:srgbClr val="FF33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FF3300"/>
                          </a:solidFill>
                          <a:effectLst/>
                          <a:latin typeface="Times New Roman" panose="02020603050405020304" pitchFamily="18" charset="0"/>
                          <a:cs typeface="Times New Roman" panose="02020603050405020304" pitchFamily="18" charset="0"/>
                        </a:rPr>
                        <a:t>Final CO attainment of Course Name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IN" sz="2000" b="0" i="0" u="none" strike="noStrike" dirty="0">
                          <a:solidFill>
                            <a:srgbClr val="FF3300"/>
                          </a:solidFill>
                          <a:effectLst/>
                          <a:latin typeface="Times New Roman" panose="02020603050405020304" pitchFamily="18" charset="0"/>
                          <a:cs typeface="Times New Roman" panose="02020603050405020304" pitchFamily="18"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82429896"/>
                  </a:ext>
                </a:extLst>
              </a:tr>
              <a:tr h="0">
                <a:tc>
                  <a:txBody>
                    <a:bodyPr/>
                    <a:lstStyle/>
                    <a:p>
                      <a:pPr algn="l" fontAlgn="b"/>
                      <a:endParaRPr lang="en-IN" sz="2000" b="0" i="0" u="none" strike="noStrike">
                        <a:solidFill>
                          <a:srgbClr val="FF33CC"/>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IN" sz="2000" b="0" i="0" u="none" strike="noStrike">
                        <a:solidFill>
                          <a:srgbClr val="FF33CC"/>
                        </a:solidFill>
                        <a:effectLst/>
                        <a:latin typeface="Times New Roman" panose="02020603050405020304" pitchFamily="18" charset="0"/>
                        <a:cs typeface="Times New Roman" panose="02020603050405020304" pitchFamily="18"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IN" sz="2000" b="0" i="0" u="none" strike="noStrike" dirty="0">
                        <a:solidFill>
                          <a:srgbClr val="FF33CC"/>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3275512395"/>
                  </a:ext>
                </a:extLst>
              </a:tr>
              <a:tr h="421711">
                <a:tc gridSpan="3">
                  <a:txBody>
                    <a:bodyPr/>
                    <a:lstStyle/>
                    <a:p>
                      <a:pPr algn="l" fontAlgn="b"/>
                      <a:endParaRPr lang="en-US" sz="2000" b="0" i="0" u="none" strike="noStrike" dirty="0">
                        <a:solidFill>
                          <a:srgbClr val="FF33CC"/>
                        </a:solidFill>
                        <a:effectLst/>
                        <a:latin typeface="Times New Roman" panose="02020603050405020304" pitchFamily="18" charset="0"/>
                        <a:cs typeface="Times New Roman" panose="02020603050405020304" pitchFamily="18" charset="0"/>
                      </a:endParaRPr>
                    </a:p>
                  </a:txBody>
                  <a:tcPr marL="6350" marR="6350" marT="6350" marB="0" anchor="b">
                    <a:lnL>
                      <a:noFill/>
                    </a:lnL>
                    <a:lnR>
                      <a:noFill/>
                    </a:lnR>
                    <a:lnT>
                      <a:noFill/>
                    </a:lnT>
                    <a:lnB>
                      <a:noFill/>
                    </a:lnB>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xmlns="" val="2218170616"/>
                  </a:ext>
                </a:extLst>
              </a:tr>
              <a:tr h="421711">
                <a:tc gridSpan="3">
                  <a:txBody>
                    <a:bodyPr/>
                    <a:lstStyle/>
                    <a:p>
                      <a:pPr algn="l" fontAlgn="b"/>
                      <a:endParaRPr lang="en-US" sz="2000" b="0" i="0" u="none" strike="noStrike" dirty="0">
                        <a:solidFill>
                          <a:srgbClr val="FF33CC"/>
                        </a:solidFill>
                        <a:effectLst/>
                        <a:latin typeface="Times New Roman" panose="02020603050405020304" pitchFamily="18" charset="0"/>
                        <a:cs typeface="Times New Roman" panose="02020603050405020304" pitchFamily="18" charset="0"/>
                      </a:endParaRPr>
                    </a:p>
                  </a:txBody>
                  <a:tcPr marL="6350" marR="6350" marT="6350" marB="0" anchor="b">
                    <a:lnL>
                      <a:noFill/>
                    </a:lnL>
                    <a:lnR>
                      <a:noFill/>
                    </a:lnR>
                    <a:lnT>
                      <a:noFill/>
                    </a:lnT>
                    <a:lnB>
                      <a:noFill/>
                    </a:lnB>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xmlns="" val="1910038873"/>
                  </a:ext>
                </a:extLst>
              </a:tr>
              <a:tr h="421711">
                <a:tc gridSpan="2">
                  <a:txBody>
                    <a:bodyPr/>
                    <a:lstStyle/>
                    <a:p>
                      <a:pPr algn="l" fontAlgn="b"/>
                      <a:endParaRPr lang="en-US" sz="2000" b="0" i="0" u="none" strike="noStrike" dirty="0">
                        <a:solidFill>
                          <a:srgbClr val="FF33CC"/>
                        </a:solidFill>
                        <a:effectLst/>
                        <a:latin typeface="Times New Roman" panose="02020603050405020304" pitchFamily="18" charset="0"/>
                        <a:cs typeface="Times New Roman" panose="02020603050405020304" pitchFamily="18" charset="0"/>
                      </a:endParaRPr>
                    </a:p>
                  </a:txBody>
                  <a:tcPr marL="6350" marR="6350" marT="6350" marB="0" anchor="b">
                    <a:lnL>
                      <a:noFill/>
                    </a:lnL>
                    <a:lnR>
                      <a:noFill/>
                    </a:lnR>
                    <a:lnT>
                      <a:noFill/>
                    </a:lnT>
                    <a:lnB>
                      <a:noFill/>
                    </a:lnB>
                  </a:tcPr>
                </a:tc>
                <a:tc hMerge="1">
                  <a:txBody>
                    <a:bodyPr/>
                    <a:lstStyle/>
                    <a:p>
                      <a:endParaRPr lang="en-IN"/>
                    </a:p>
                  </a:txBody>
                  <a:tcPr/>
                </a:tc>
                <a:tc>
                  <a:txBody>
                    <a:bodyPr/>
                    <a:lstStyle/>
                    <a:p>
                      <a:pPr algn="ctr" fontAlgn="b"/>
                      <a:endParaRPr lang="en-IN" sz="1100" b="0"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xmlns="" val="3659382870"/>
                  </a:ext>
                </a:extLst>
              </a:tr>
            </a:tbl>
          </a:graphicData>
        </a:graphic>
      </p:graphicFrame>
      <p:graphicFrame>
        <p:nvGraphicFramePr>
          <p:cNvPr id="8" name="Chart 7">
            <a:extLst>
              <a:ext uri="{FF2B5EF4-FFF2-40B4-BE49-F238E27FC236}">
                <a16:creationId xmlns:a16="http://schemas.microsoft.com/office/drawing/2014/main" xmlns="" id="{3DE96D7B-5351-4248-BCE6-68635CF95239}"/>
              </a:ext>
            </a:extLst>
          </p:cNvPr>
          <p:cNvGraphicFramePr>
            <a:graphicFrameLocks/>
          </p:cNvGraphicFramePr>
          <p:nvPr>
            <p:extLst>
              <p:ext uri="{D42A27DB-BD31-4B8C-83A1-F6EECF244321}">
                <p14:modId xmlns:p14="http://schemas.microsoft.com/office/powerpoint/2010/main" xmlns="" val="687587467"/>
              </p:ext>
            </p:extLst>
          </p:nvPr>
        </p:nvGraphicFramePr>
        <p:xfrm>
          <a:off x="6262579" y="850605"/>
          <a:ext cx="5708650" cy="42995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ble 8">
            <a:extLst>
              <a:ext uri="{FF2B5EF4-FFF2-40B4-BE49-F238E27FC236}">
                <a16:creationId xmlns:a16="http://schemas.microsoft.com/office/drawing/2014/main" xmlns="" id="{8B6BE862-D007-CE27-4F20-5816CC2B7FA1}"/>
              </a:ext>
            </a:extLst>
          </p:cNvPr>
          <p:cNvGraphicFramePr>
            <a:graphicFrameLocks noGrp="1"/>
          </p:cNvGraphicFramePr>
          <p:nvPr>
            <p:extLst>
              <p:ext uri="{D42A27DB-BD31-4B8C-83A1-F6EECF244321}">
                <p14:modId xmlns:p14="http://schemas.microsoft.com/office/powerpoint/2010/main" xmlns="" val="2828528113"/>
              </p:ext>
            </p:extLst>
          </p:nvPr>
        </p:nvGraphicFramePr>
        <p:xfrm>
          <a:off x="76200" y="4876800"/>
          <a:ext cx="6395482" cy="920750"/>
        </p:xfrm>
        <a:graphic>
          <a:graphicData uri="http://schemas.openxmlformats.org/drawingml/2006/table">
            <a:tbl>
              <a:tblPr/>
              <a:tblGrid>
                <a:gridCol w="6395482">
                  <a:extLst>
                    <a:ext uri="{9D8B030D-6E8A-4147-A177-3AD203B41FA5}">
                      <a16:colId xmlns:a16="http://schemas.microsoft.com/office/drawing/2014/main" xmlns="" val="1292729061"/>
                    </a:ext>
                  </a:extLst>
                </a:gridCol>
              </a:tblGrid>
              <a:tr h="640519">
                <a:tc>
                  <a:txBody>
                    <a:bodyPr/>
                    <a:lstStyle/>
                    <a:p>
                      <a:pPr algn="l" fontAlgn="b"/>
                      <a:r>
                        <a:rPr lang="en-US" sz="2000" b="0" i="0" u="none" strike="noStrike" dirty="0">
                          <a:solidFill>
                            <a:srgbClr val="C00000"/>
                          </a:solidFill>
                          <a:effectLst/>
                          <a:latin typeface="Times New Roman" panose="02020603050405020304" pitchFamily="18" charset="0"/>
                          <a:cs typeface="Times New Roman" panose="02020603050405020304" pitchFamily="18" charset="0"/>
                        </a:rPr>
                        <a:t>If </a:t>
                      </a:r>
                      <a:r>
                        <a:rPr lang="en-US" sz="2000" b="0" i="0" u="none" strike="noStrike" dirty="0" smtClean="0">
                          <a:solidFill>
                            <a:srgbClr val="C00000"/>
                          </a:solidFill>
                          <a:effectLst/>
                          <a:latin typeface="Times New Roman" panose="02020603050405020304" pitchFamily="18" charset="0"/>
                          <a:cs typeface="Times New Roman" panose="02020603050405020304" pitchFamily="18" charset="0"/>
                        </a:rPr>
                        <a:t>CO attainment is </a:t>
                      </a:r>
                      <a:r>
                        <a:rPr lang="en-US" sz="2000" b="0" i="0" u="none" strike="noStrike" dirty="0" smtClean="0">
                          <a:solidFill>
                            <a:srgbClr val="C00000"/>
                          </a:solidFill>
                          <a:effectLst/>
                          <a:latin typeface="Times New Roman" panose="02020603050405020304" pitchFamily="18" charset="0"/>
                          <a:cs typeface="Times New Roman" panose="02020603050405020304" pitchFamily="18" charset="0"/>
                          <a:sym typeface="Symbol"/>
                        </a:rPr>
                        <a:t></a:t>
                      </a:r>
                      <a:r>
                        <a:rPr lang="en-US" sz="2000" b="0" i="0" u="none" strike="noStrike" dirty="0" smtClean="0">
                          <a:solidFill>
                            <a:srgbClr val="C00000"/>
                          </a:solidFill>
                          <a:effectLst/>
                          <a:latin typeface="Times New Roman" panose="02020603050405020304" pitchFamily="18" charset="0"/>
                          <a:cs typeface="Times New Roman" panose="02020603050405020304" pitchFamily="18" charset="0"/>
                        </a:rPr>
                        <a:t>80% , </a:t>
                      </a:r>
                      <a:r>
                        <a:rPr lang="en-US" sz="2000" b="0" i="0" u="none" strike="noStrike" dirty="0">
                          <a:solidFill>
                            <a:srgbClr val="C00000"/>
                          </a:solidFill>
                          <a:effectLst/>
                          <a:latin typeface="Times New Roman" panose="02020603050405020304" pitchFamily="18" charset="0"/>
                          <a:cs typeface="Times New Roman" panose="02020603050405020304" pitchFamily="18" charset="0"/>
                        </a:rPr>
                        <a:t>the attainment level is 3</a:t>
                      </a:r>
                      <a:r>
                        <a:rPr lang="en-US" sz="2000" b="0" i="0" u="none" strike="noStrike" dirty="0" smtClean="0">
                          <a:solidFill>
                            <a:srgbClr val="C00000"/>
                          </a:solidFill>
                          <a:effectLst/>
                          <a:latin typeface="Times New Roman" panose="02020603050405020304" pitchFamily="18" charset="0"/>
                          <a:cs typeface="Times New Roman" panose="02020603050405020304" pitchFamily="18" charset="0"/>
                        </a:rPr>
                        <a:t>.</a:t>
                      </a:r>
                    </a:p>
                    <a:p>
                      <a:pPr algn="l" fontAlgn="b"/>
                      <a:r>
                        <a:rPr lang="en-US" sz="2000" b="0" i="0" u="none" strike="noStrike" dirty="0" smtClean="0">
                          <a:solidFill>
                            <a:srgbClr val="C00000"/>
                          </a:solidFill>
                          <a:effectLst/>
                          <a:latin typeface="Times New Roman" panose="02020603050405020304" pitchFamily="18" charset="0"/>
                          <a:cs typeface="Times New Roman" panose="02020603050405020304" pitchFamily="18" charset="0"/>
                        </a:rPr>
                        <a:t>If CO attainment is </a:t>
                      </a:r>
                      <a:r>
                        <a:rPr lang="en-US" sz="2000" b="0" i="0" u="none" strike="noStrike" dirty="0" smtClean="0">
                          <a:solidFill>
                            <a:srgbClr val="C00000"/>
                          </a:solidFill>
                          <a:effectLst/>
                          <a:latin typeface="Times New Roman" panose="02020603050405020304" pitchFamily="18" charset="0"/>
                          <a:cs typeface="Times New Roman" panose="02020603050405020304" pitchFamily="18" charset="0"/>
                          <a:sym typeface="Symbol"/>
                        </a:rPr>
                        <a:t>&lt;8</a:t>
                      </a:r>
                      <a:r>
                        <a:rPr lang="en-US" sz="2000" b="0" i="0" u="none" strike="noStrike" dirty="0" smtClean="0">
                          <a:solidFill>
                            <a:srgbClr val="C00000"/>
                          </a:solidFill>
                          <a:effectLst/>
                          <a:latin typeface="Times New Roman" panose="02020603050405020304" pitchFamily="18" charset="0"/>
                          <a:cs typeface="Times New Roman" panose="02020603050405020304" pitchFamily="18" charset="0"/>
                        </a:rPr>
                        <a:t>0%  and</a:t>
                      </a:r>
                      <a:r>
                        <a:rPr lang="en-US" sz="2000" b="0" i="0" u="none" strike="noStrike" dirty="0" smtClean="0">
                          <a:solidFill>
                            <a:srgbClr val="C00000"/>
                          </a:solidFill>
                          <a:effectLst/>
                          <a:latin typeface="Times New Roman" panose="02020603050405020304" pitchFamily="18" charset="0"/>
                          <a:cs typeface="Times New Roman" panose="02020603050405020304" pitchFamily="18" charset="0"/>
                          <a:sym typeface="Symbol"/>
                        </a:rPr>
                        <a:t>70</a:t>
                      </a:r>
                      <a:r>
                        <a:rPr lang="en-US" sz="2000" b="0" i="0" u="none" strike="noStrike" dirty="0" smtClean="0">
                          <a:solidFill>
                            <a:srgbClr val="C00000"/>
                          </a:solidFill>
                          <a:effectLst/>
                          <a:latin typeface="Times New Roman" panose="02020603050405020304" pitchFamily="18" charset="0"/>
                          <a:cs typeface="Times New Roman" panose="02020603050405020304" pitchFamily="18" charset="0"/>
                        </a:rPr>
                        <a:t> , the attainment level is 2</a:t>
                      </a:r>
                    </a:p>
                    <a:p>
                      <a:pPr algn="l" fontAlgn="b"/>
                      <a:r>
                        <a:rPr lang="en-US" sz="2000" b="0" i="0" u="none" strike="noStrike" dirty="0" smtClean="0">
                          <a:solidFill>
                            <a:srgbClr val="C00000"/>
                          </a:solidFill>
                          <a:effectLst/>
                          <a:latin typeface="Times New Roman" panose="02020603050405020304" pitchFamily="18" charset="0"/>
                          <a:cs typeface="Times New Roman" panose="02020603050405020304" pitchFamily="18" charset="0"/>
                        </a:rPr>
                        <a:t>If CO attainment is </a:t>
                      </a:r>
                      <a:r>
                        <a:rPr lang="en-US" sz="2000" b="0" i="0" u="none" strike="noStrike" dirty="0" smtClean="0">
                          <a:solidFill>
                            <a:srgbClr val="C00000"/>
                          </a:solidFill>
                          <a:effectLst/>
                          <a:latin typeface="Times New Roman" panose="02020603050405020304" pitchFamily="18" charset="0"/>
                          <a:cs typeface="Times New Roman" panose="02020603050405020304" pitchFamily="18" charset="0"/>
                          <a:sym typeface="Symbol"/>
                        </a:rPr>
                        <a:t>60 and &lt;70</a:t>
                      </a:r>
                      <a:r>
                        <a:rPr lang="en-US" sz="2000" b="0" i="0" u="none" strike="noStrike" dirty="0" smtClean="0">
                          <a:solidFill>
                            <a:srgbClr val="C00000"/>
                          </a:solidFill>
                          <a:effectLst/>
                          <a:latin typeface="Times New Roman" panose="02020603050405020304" pitchFamily="18" charset="0"/>
                          <a:cs typeface="Times New Roman" panose="02020603050405020304" pitchFamily="18" charset="0"/>
                        </a:rPr>
                        <a:t> , the attainment level is 1</a:t>
                      </a:r>
                      <a:endParaRPr lang="en-US" sz="2000" b="0" i="0" u="none" strike="noStrike" dirty="0">
                        <a:solidFill>
                          <a:srgbClr val="C00000"/>
                        </a:solidFill>
                        <a:effectLst/>
                        <a:latin typeface="Times New Roman" panose="02020603050405020304" pitchFamily="18" charset="0"/>
                        <a:cs typeface="Times New Roman" panose="02020603050405020304" pitchFamily="18" charset="0"/>
                      </a:endParaRP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181981054"/>
                  </a:ext>
                </a:extLst>
              </a:tr>
            </a:tbl>
          </a:graphicData>
        </a:graphic>
      </p:graphicFrame>
      <p:pic>
        <p:nvPicPr>
          <p:cNvPr id="10" name="object 37"/>
          <p:cNvPicPr/>
          <p:nvPr/>
        </p:nvPicPr>
        <p:blipFill>
          <a:blip r:embed="rId3" cstate="print"/>
          <a:stretch>
            <a:fillRect/>
          </a:stretch>
        </p:blipFill>
        <p:spPr>
          <a:xfrm>
            <a:off x="11353800" y="1"/>
            <a:ext cx="685800" cy="838200"/>
          </a:xfrm>
          <a:prstGeom prst="rect">
            <a:avLst/>
          </a:prstGeom>
        </p:spPr>
      </p:pic>
      <p:sp>
        <p:nvSpPr>
          <p:cNvPr id="11" name="Date Placeholder 10"/>
          <p:cNvSpPr>
            <a:spLocks noGrp="1"/>
          </p:cNvSpPr>
          <p:nvPr>
            <p:ph type="dt" sz="half" idx="10"/>
          </p:nvPr>
        </p:nvSpPr>
        <p:spPr/>
        <p:txBody>
          <a:bodyPr/>
          <a:lstStyle/>
          <a:p>
            <a:fld id="{673DF540-78E7-4BAB-9F5B-B621A5B27B78}" type="datetime1">
              <a:rPr lang="en-US" smtClean="0"/>
              <a:pPr/>
              <a:t>11/3/2023</a:t>
            </a:fld>
            <a:endParaRPr lang="en-US"/>
          </a:p>
        </p:txBody>
      </p:sp>
      <p:sp>
        <p:nvSpPr>
          <p:cNvPr id="12" name="Slide Number Placeholder 11"/>
          <p:cNvSpPr>
            <a:spLocks noGrp="1"/>
          </p:cNvSpPr>
          <p:nvPr>
            <p:ph type="sldNum" sz="quarter" idx="12"/>
          </p:nvPr>
        </p:nvSpPr>
        <p:spPr/>
        <p:txBody>
          <a:bodyPr/>
          <a:lstStyle/>
          <a:p>
            <a:fld id="{B6F15528-21DE-4FAA-801E-634DDDAF4B2B}" type="slidenum">
              <a:rPr lang="en-US" smtClean="0"/>
              <a:pPr/>
              <a:t>32</a:t>
            </a:fld>
            <a:endParaRPr lang="en-US"/>
          </a:p>
        </p:txBody>
      </p:sp>
      <p:sp>
        <p:nvSpPr>
          <p:cNvPr id="13" name="object 7"/>
          <p:cNvSpPr txBox="1"/>
          <p:nvPr/>
        </p:nvSpPr>
        <p:spPr>
          <a:xfrm>
            <a:off x="9535795" y="6546595"/>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Tree>
    <p:extLst>
      <p:ext uri="{BB962C8B-B14F-4D97-AF65-F5344CB8AC3E}">
        <p14:creationId xmlns:p14="http://schemas.microsoft.com/office/powerpoint/2010/main" xmlns="" val="11919197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C76CF2E5-834B-6D02-8C56-E9A4A7E901BD}"/>
              </a:ext>
            </a:extLst>
          </p:cNvPr>
          <p:cNvSpPr txBox="1"/>
          <p:nvPr/>
        </p:nvSpPr>
        <p:spPr>
          <a:xfrm>
            <a:off x="533400" y="118354"/>
            <a:ext cx="10744200" cy="461665"/>
          </a:xfrm>
          <a:prstGeom prst="rect">
            <a:avLst/>
          </a:prstGeom>
          <a:noFill/>
        </p:spPr>
        <p:txBody>
          <a:bodyPr wrap="square">
            <a:spAutoFit/>
          </a:bodyPr>
          <a:lstStyle/>
          <a:p>
            <a:r>
              <a:rPr lang="en-US" sz="2400" b="1" i="0" u="none" strike="noStrike" dirty="0">
                <a:solidFill>
                  <a:srgbClr val="7030A0"/>
                </a:solidFill>
                <a:effectLst/>
                <a:latin typeface="Times New Roman" panose="02020603050405020304" pitchFamily="18" charset="0"/>
                <a:cs typeface="Times New Roman" panose="02020603050405020304" pitchFamily="18" charset="0"/>
              </a:rPr>
              <a:t>Overall </a:t>
            </a:r>
            <a:r>
              <a:rPr lang="en-US" sz="2400" b="1" dirty="0">
                <a:solidFill>
                  <a:srgbClr val="7030A0"/>
                </a:solidFill>
                <a:latin typeface="Times New Roman" panose="02020603050405020304" pitchFamily="18" charset="0"/>
                <a:cs typeface="Times New Roman" panose="02020603050405020304" pitchFamily="18" charset="0"/>
              </a:rPr>
              <a:t>P</a:t>
            </a:r>
            <a:r>
              <a:rPr lang="en-US" sz="2400" b="1" i="0" u="none" strike="noStrike" dirty="0">
                <a:solidFill>
                  <a:srgbClr val="7030A0"/>
                </a:solidFill>
                <a:effectLst/>
                <a:latin typeface="Times New Roman" panose="02020603050405020304" pitchFamily="18" charset="0"/>
                <a:cs typeface="Times New Roman" panose="02020603050405020304" pitchFamily="18" charset="0"/>
              </a:rPr>
              <a:t>O Attainment for </a:t>
            </a:r>
            <a:r>
              <a:rPr lang="en-US" sz="2400" b="1" dirty="0" err="1">
                <a:solidFill>
                  <a:srgbClr val="7030A0"/>
                </a:solidFill>
                <a:latin typeface="Times New Roman" panose="02020603050405020304" pitchFamily="18" charset="0"/>
                <a:cs typeface="Times New Roman" panose="02020603050405020304" pitchFamily="18" charset="0"/>
              </a:rPr>
              <a:t>B.Tech</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i="0" u="none" strike="noStrike" dirty="0">
                <a:solidFill>
                  <a:srgbClr val="7030A0"/>
                </a:solidFill>
                <a:effectLst/>
                <a:latin typeface="Times New Roman" panose="02020603050405020304" pitchFamily="18" charset="0"/>
                <a:cs typeface="Times New Roman" panose="02020603050405020304" pitchFamily="18" charset="0"/>
              </a:rPr>
              <a:t>Chemical Engineering) 2019 admitted batch  </a:t>
            </a:r>
            <a:r>
              <a:rPr lang="en-US" sz="2400" dirty="0">
                <a:solidFill>
                  <a:srgbClr val="7030A0"/>
                </a:solidFill>
                <a:latin typeface="Times New Roman" panose="02020603050405020304" pitchFamily="18" charset="0"/>
                <a:cs typeface="Times New Roman" panose="02020603050405020304" pitchFamily="18" charset="0"/>
              </a:rPr>
              <a:t> </a:t>
            </a:r>
            <a:endParaRPr lang="en-IN" sz="2400" dirty="0">
              <a:solidFill>
                <a:srgbClr val="7030A0"/>
              </a:solidFill>
              <a:latin typeface="Times New Roman" panose="02020603050405020304" pitchFamily="18"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xmlns="" id="{8B6BE862-D007-CE27-4F20-5816CC2B7FA1}"/>
              </a:ext>
            </a:extLst>
          </p:cNvPr>
          <p:cNvGraphicFramePr>
            <a:graphicFrameLocks noGrp="1"/>
          </p:cNvGraphicFramePr>
          <p:nvPr>
            <p:extLst>
              <p:ext uri="{D42A27DB-BD31-4B8C-83A1-F6EECF244321}">
                <p14:modId xmlns:p14="http://schemas.microsoft.com/office/powerpoint/2010/main" xmlns="" val="2828528113"/>
              </p:ext>
            </p:extLst>
          </p:nvPr>
        </p:nvGraphicFramePr>
        <p:xfrm>
          <a:off x="152400" y="5556250"/>
          <a:ext cx="11658600" cy="311150"/>
        </p:xfrm>
        <a:graphic>
          <a:graphicData uri="http://schemas.openxmlformats.org/drawingml/2006/table">
            <a:tbl>
              <a:tblPr/>
              <a:tblGrid>
                <a:gridCol w="11658600">
                  <a:extLst>
                    <a:ext uri="{9D8B030D-6E8A-4147-A177-3AD203B41FA5}">
                      <a16:colId xmlns:a16="http://schemas.microsoft.com/office/drawing/2014/main" xmlns="" val="1292729061"/>
                    </a:ext>
                  </a:extLst>
                </a:gridCol>
              </a:tblGrid>
              <a:tr h="306531">
                <a:tc>
                  <a:txBody>
                    <a:bodyPr/>
                    <a:lstStyle/>
                    <a:p>
                      <a:pPr algn="l" fontAlgn="b"/>
                      <a:r>
                        <a:rPr lang="en-US" sz="2000" b="0" i="0" u="none" strike="noStrike" dirty="0">
                          <a:solidFill>
                            <a:srgbClr val="FF3300"/>
                          </a:solidFill>
                          <a:effectLst/>
                          <a:latin typeface="Times New Roman" panose="02020603050405020304" pitchFamily="18" charset="0"/>
                          <a:cs typeface="Times New Roman" panose="02020603050405020304" pitchFamily="18" charset="0"/>
                        </a:rPr>
                        <a:t>Overall PO attainment = 0.8 × PO attainment</a:t>
                      </a:r>
                      <a:r>
                        <a:rPr lang="en-US" sz="2000" b="0" i="0" u="none" strike="noStrike" baseline="0" dirty="0">
                          <a:solidFill>
                            <a:srgbClr val="FF3300"/>
                          </a:solidFill>
                          <a:effectLst/>
                          <a:latin typeface="Times New Roman" panose="02020603050405020304" pitchFamily="18" charset="0"/>
                          <a:cs typeface="Times New Roman" panose="02020603050405020304" pitchFamily="18" charset="0"/>
                        </a:rPr>
                        <a:t> by Direct Assessment + 0.2 </a:t>
                      </a:r>
                      <a:r>
                        <a:rPr lang="en-US" sz="2000" b="0" i="0" u="none" strike="noStrike" dirty="0">
                          <a:solidFill>
                            <a:srgbClr val="FF3300"/>
                          </a:solidFill>
                          <a:effectLst/>
                          <a:latin typeface="Times New Roman" panose="02020603050405020304" pitchFamily="18" charset="0"/>
                          <a:cs typeface="Times New Roman" panose="02020603050405020304" pitchFamily="18" charset="0"/>
                        </a:rPr>
                        <a:t>×</a:t>
                      </a:r>
                      <a:r>
                        <a:rPr lang="en-US" sz="2000" b="0" i="0" u="none" strike="noStrike" baseline="0" dirty="0">
                          <a:solidFill>
                            <a:srgbClr val="FF3300"/>
                          </a:solidFill>
                          <a:effectLst/>
                          <a:latin typeface="Times New Roman" panose="02020603050405020304" pitchFamily="18" charset="0"/>
                          <a:cs typeface="Times New Roman" panose="02020603050405020304" pitchFamily="18" charset="0"/>
                        </a:rPr>
                        <a:t> </a:t>
                      </a:r>
                      <a:r>
                        <a:rPr lang="en-US" sz="2000" b="0" i="0" u="none" strike="noStrike" dirty="0">
                          <a:solidFill>
                            <a:srgbClr val="FF3300"/>
                          </a:solidFill>
                          <a:effectLst/>
                          <a:latin typeface="Times New Roman" panose="02020603050405020304" pitchFamily="18" charset="0"/>
                          <a:cs typeface="Times New Roman" panose="02020603050405020304" pitchFamily="18" charset="0"/>
                        </a:rPr>
                        <a:t>PO attainment</a:t>
                      </a:r>
                      <a:r>
                        <a:rPr lang="en-US" sz="2000" b="0" i="0" u="none" strike="noStrike" baseline="0" dirty="0">
                          <a:solidFill>
                            <a:srgbClr val="FF3300"/>
                          </a:solidFill>
                          <a:effectLst/>
                          <a:latin typeface="Times New Roman" panose="02020603050405020304" pitchFamily="18" charset="0"/>
                          <a:cs typeface="Times New Roman" panose="02020603050405020304" pitchFamily="18" charset="0"/>
                        </a:rPr>
                        <a:t> by Indirect Assessment </a:t>
                      </a:r>
                      <a:endParaRPr lang="en-US" sz="2000" b="0" i="0" u="none" strike="noStrike" dirty="0">
                        <a:solidFill>
                          <a:srgbClr val="FF3300"/>
                        </a:solidFill>
                        <a:effectLst/>
                        <a:latin typeface="Times New Roman" panose="02020603050405020304" pitchFamily="18" charset="0"/>
                        <a:cs typeface="Times New Roman" panose="02020603050405020304" pitchFamily="18" charset="0"/>
                      </a:endParaRPr>
                    </a:p>
                  </a:txBody>
                  <a:tcPr marL="6350" marR="6350" marT="6350" marB="0" anchor="b">
                    <a:lnL>
                      <a:noFill/>
                    </a:lnL>
                    <a:lnR>
                      <a:noFill/>
                    </a:lnR>
                    <a:lnT>
                      <a:noFill/>
                    </a:lnT>
                    <a:lnB>
                      <a:noFill/>
                    </a:lnB>
                  </a:tcPr>
                </a:tc>
                <a:extLst>
                  <a:ext uri="{0D108BD9-81ED-4DB2-BD59-A6C34878D82A}">
                    <a16:rowId xmlns:a16="http://schemas.microsoft.com/office/drawing/2014/main" xmlns="" val="3181981054"/>
                  </a:ext>
                </a:extLst>
              </a:tr>
            </a:tbl>
          </a:graphicData>
        </a:graphic>
      </p:graphicFrame>
      <p:pic>
        <p:nvPicPr>
          <p:cNvPr id="10" name="object 37"/>
          <p:cNvPicPr/>
          <p:nvPr/>
        </p:nvPicPr>
        <p:blipFill>
          <a:blip r:embed="rId2" cstate="print"/>
          <a:stretch>
            <a:fillRect/>
          </a:stretch>
        </p:blipFill>
        <p:spPr>
          <a:xfrm>
            <a:off x="11353800" y="1"/>
            <a:ext cx="685800" cy="838200"/>
          </a:xfrm>
          <a:prstGeom prst="rect">
            <a:avLst/>
          </a:prstGeom>
        </p:spPr>
      </p:pic>
      <p:sp>
        <p:nvSpPr>
          <p:cNvPr id="11" name="Date Placeholder 10"/>
          <p:cNvSpPr>
            <a:spLocks noGrp="1"/>
          </p:cNvSpPr>
          <p:nvPr>
            <p:ph type="dt" sz="half" idx="10"/>
          </p:nvPr>
        </p:nvSpPr>
        <p:spPr/>
        <p:txBody>
          <a:bodyPr/>
          <a:lstStyle/>
          <a:p>
            <a:fld id="{673DF540-78E7-4BAB-9F5B-B621A5B27B78}" type="datetime1">
              <a:rPr lang="en-US" smtClean="0"/>
              <a:pPr/>
              <a:t>11/3/2023</a:t>
            </a:fld>
            <a:endParaRPr lang="en-US" dirty="0"/>
          </a:p>
        </p:txBody>
      </p:sp>
      <p:sp>
        <p:nvSpPr>
          <p:cNvPr id="12" name="Slide Number Placeholder 11"/>
          <p:cNvSpPr>
            <a:spLocks noGrp="1"/>
          </p:cNvSpPr>
          <p:nvPr>
            <p:ph type="sldNum" sz="quarter" idx="12"/>
          </p:nvPr>
        </p:nvSpPr>
        <p:spPr/>
        <p:txBody>
          <a:bodyPr/>
          <a:lstStyle/>
          <a:p>
            <a:fld id="{B6F15528-21DE-4FAA-801E-634DDDAF4B2B}" type="slidenum">
              <a:rPr lang="en-US" smtClean="0"/>
              <a:pPr/>
              <a:t>33</a:t>
            </a:fld>
            <a:endParaRPr lang="en-US"/>
          </a:p>
        </p:txBody>
      </p:sp>
      <p:sp>
        <p:nvSpPr>
          <p:cNvPr id="13" name="object 7"/>
          <p:cNvSpPr txBox="1"/>
          <p:nvPr/>
        </p:nvSpPr>
        <p:spPr>
          <a:xfrm>
            <a:off x="9535795" y="6546595"/>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graphicFrame>
        <p:nvGraphicFramePr>
          <p:cNvPr id="14" name="Table 13"/>
          <p:cNvGraphicFramePr>
            <a:graphicFrameLocks noGrp="1"/>
          </p:cNvGraphicFramePr>
          <p:nvPr/>
        </p:nvGraphicFramePr>
        <p:xfrm>
          <a:off x="381000" y="914400"/>
          <a:ext cx="5410200" cy="4267200"/>
        </p:xfrm>
        <a:graphic>
          <a:graphicData uri="http://schemas.openxmlformats.org/drawingml/2006/table">
            <a:tbl>
              <a:tblPr/>
              <a:tblGrid>
                <a:gridCol w="1200150">
                  <a:extLst>
                    <a:ext uri="{9D8B030D-6E8A-4147-A177-3AD203B41FA5}">
                      <a16:colId xmlns:a16="http://schemas.microsoft.com/office/drawing/2014/main" xmlns="" val="20000"/>
                    </a:ext>
                  </a:extLst>
                </a:gridCol>
                <a:gridCol w="1323975">
                  <a:extLst>
                    <a:ext uri="{9D8B030D-6E8A-4147-A177-3AD203B41FA5}">
                      <a16:colId xmlns:a16="http://schemas.microsoft.com/office/drawing/2014/main" xmlns="" val="20001"/>
                    </a:ext>
                  </a:extLst>
                </a:gridCol>
                <a:gridCol w="1371600">
                  <a:extLst>
                    <a:ext uri="{9D8B030D-6E8A-4147-A177-3AD203B41FA5}">
                      <a16:colId xmlns:a16="http://schemas.microsoft.com/office/drawing/2014/main" xmlns="" val="20002"/>
                    </a:ext>
                  </a:extLst>
                </a:gridCol>
                <a:gridCol w="1514475">
                  <a:extLst>
                    <a:ext uri="{9D8B030D-6E8A-4147-A177-3AD203B41FA5}">
                      <a16:colId xmlns:a16="http://schemas.microsoft.com/office/drawing/2014/main" xmlns="" val="20003"/>
                    </a:ext>
                  </a:extLst>
                </a:gridCol>
              </a:tblGrid>
              <a:tr h="0">
                <a:tc>
                  <a:txBody>
                    <a:bodyPr/>
                    <a:lstStyle/>
                    <a:p>
                      <a:pPr algn="l" fontAlgn="b"/>
                      <a:endParaRPr lang="en-US" sz="2000" b="0" i="0" u="none" strike="noStrike" dirty="0">
                        <a:solidFill>
                          <a:srgbClr val="3333FF"/>
                        </a:solidFill>
                        <a:latin typeface="Times New Roman" pitchFamily="18" charset="0"/>
                        <a:cs typeface="Times New Roman"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3333FF"/>
                          </a:solidFill>
                          <a:latin typeface="Times New Roman" pitchFamily="18" charset="0"/>
                          <a:cs typeface="Times New Roman" pitchFamily="18" charset="0"/>
                        </a:rPr>
                        <a:t>Direct </a:t>
                      </a:r>
                    </a:p>
                    <a:p>
                      <a:pPr algn="ctr" fontAlgn="b"/>
                      <a:r>
                        <a:rPr lang="en-US" sz="2000" b="0" i="0" u="none" strike="noStrike" dirty="0">
                          <a:solidFill>
                            <a:srgbClr val="3333FF"/>
                          </a:solidFill>
                          <a:latin typeface="Times New Roman" pitchFamily="18" charset="0"/>
                          <a:cs typeface="Times New Roman" pitchFamily="18" charset="0"/>
                        </a:rPr>
                        <a:t>Assessment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3333FF"/>
                          </a:solidFill>
                          <a:latin typeface="Times New Roman" pitchFamily="18" charset="0"/>
                          <a:cs typeface="Times New Roman" pitchFamily="18" charset="0"/>
                        </a:rPr>
                        <a:t>Indirect </a:t>
                      </a:r>
                    </a:p>
                    <a:p>
                      <a:pPr algn="ctr" fontAlgn="b"/>
                      <a:r>
                        <a:rPr lang="en-US" sz="2000" b="0" i="0" u="none" strike="noStrike" dirty="0">
                          <a:solidFill>
                            <a:srgbClr val="3333FF"/>
                          </a:solidFill>
                          <a:latin typeface="Times New Roman" pitchFamily="18" charset="0"/>
                          <a:cs typeface="Times New Roman" pitchFamily="18" charset="0"/>
                        </a:rPr>
                        <a:t>Assessment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3333FF"/>
                          </a:solidFill>
                          <a:latin typeface="Times New Roman" pitchFamily="18" charset="0"/>
                          <a:cs typeface="Times New Roman" pitchFamily="18" charset="0"/>
                        </a:rPr>
                        <a:t>Overall PO </a:t>
                      </a:r>
                    </a:p>
                    <a:p>
                      <a:pPr algn="ctr" fontAlgn="b"/>
                      <a:r>
                        <a:rPr lang="en-US" sz="2000" b="0" i="0" u="none" strike="noStrike" dirty="0">
                          <a:solidFill>
                            <a:srgbClr val="3333FF"/>
                          </a:solidFill>
                          <a:latin typeface="Times New Roman" pitchFamily="18" charset="0"/>
                          <a:cs typeface="Times New Roman" pitchFamily="18" charset="0"/>
                        </a:rPr>
                        <a:t>Attainment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253956">
                <a:tc>
                  <a:txBody>
                    <a:bodyPr/>
                    <a:lstStyle/>
                    <a:p>
                      <a:pPr algn="ctr" fontAlgn="b"/>
                      <a:r>
                        <a:rPr lang="en-US" sz="2000" b="0" i="0" u="none" strike="noStrike" dirty="0">
                          <a:solidFill>
                            <a:srgbClr val="3333FF"/>
                          </a:solidFill>
                          <a:latin typeface="Times New Roman" pitchFamily="18" charset="0"/>
                          <a:cs typeface="Times New Roman" pitchFamily="18" charset="0"/>
                        </a:rPr>
                        <a:t>PO1</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3333FF"/>
                          </a:solidFill>
                          <a:latin typeface="Times New Roman" pitchFamily="18" charset="0"/>
                          <a:cs typeface="Times New Roman" pitchFamily="18" charset="0"/>
                        </a:rPr>
                        <a:t>2.75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rgbClr val="3333FF"/>
                          </a:solidFill>
                          <a:latin typeface="Times New Roman" pitchFamily="18" charset="0"/>
                          <a:cs typeface="Times New Roman" pitchFamily="18" charset="0"/>
                        </a:rPr>
                        <a:t>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rgbClr val="3333FF"/>
                          </a:solidFill>
                          <a:latin typeface="Times New Roman" pitchFamily="18" charset="0"/>
                          <a:cs typeface="Times New Roman" pitchFamily="18" charset="0"/>
                        </a:rPr>
                        <a:t>2.80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253956">
                <a:tc>
                  <a:txBody>
                    <a:bodyPr/>
                    <a:lstStyle/>
                    <a:p>
                      <a:pPr algn="ctr" fontAlgn="b"/>
                      <a:r>
                        <a:rPr lang="en-US" sz="2000" b="0" i="0" u="none" strike="noStrike" dirty="0">
                          <a:solidFill>
                            <a:srgbClr val="3333FF"/>
                          </a:solidFill>
                          <a:latin typeface="Times New Roman" pitchFamily="18" charset="0"/>
                          <a:cs typeface="Times New Roman" pitchFamily="18" charset="0"/>
                        </a:rPr>
                        <a:t>PO2</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3333FF"/>
                          </a:solidFill>
                          <a:latin typeface="Times New Roman" pitchFamily="18" charset="0"/>
                          <a:cs typeface="Times New Roman" pitchFamily="18" charset="0"/>
                        </a:rPr>
                        <a:t>2.75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3333FF"/>
                          </a:solidFill>
                          <a:latin typeface="Times New Roman" pitchFamily="18" charset="0"/>
                          <a:cs typeface="Times New Roman" pitchFamily="18" charset="0"/>
                        </a:rPr>
                        <a:t>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rgbClr val="3333FF"/>
                          </a:solidFill>
                          <a:latin typeface="Times New Roman" pitchFamily="18" charset="0"/>
                          <a:cs typeface="Times New Roman" pitchFamily="18" charset="0"/>
                        </a:rPr>
                        <a:t>2.80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253956">
                <a:tc>
                  <a:txBody>
                    <a:bodyPr/>
                    <a:lstStyle/>
                    <a:p>
                      <a:pPr algn="ctr" fontAlgn="b"/>
                      <a:r>
                        <a:rPr lang="en-US" sz="2000" b="0" i="0" u="none" strike="noStrike" dirty="0">
                          <a:solidFill>
                            <a:srgbClr val="3333FF"/>
                          </a:solidFill>
                          <a:latin typeface="Times New Roman" pitchFamily="18" charset="0"/>
                          <a:cs typeface="Times New Roman" pitchFamily="18" charset="0"/>
                        </a:rPr>
                        <a:t>PO3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3333FF"/>
                          </a:solidFill>
                          <a:latin typeface="Times New Roman" pitchFamily="18" charset="0"/>
                          <a:cs typeface="Times New Roman" pitchFamily="18" charset="0"/>
                        </a:rPr>
                        <a:t>2.78</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3333FF"/>
                          </a:solidFill>
                          <a:latin typeface="Times New Roman" pitchFamily="18" charset="0"/>
                          <a:cs typeface="Times New Roman" pitchFamily="18" charset="0"/>
                        </a:rPr>
                        <a:t>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rgbClr val="3333FF"/>
                          </a:solidFill>
                          <a:latin typeface="Times New Roman" pitchFamily="18" charset="0"/>
                          <a:cs typeface="Times New Roman" pitchFamily="18" charset="0"/>
                        </a:rPr>
                        <a:t>2.82</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253956">
                <a:tc>
                  <a:txBody>
                    <a:bodyPr/>
                    <a:lstStyle/>
                    <a:p>
                      <a:pPr algn="ctr" fontAlgn="b"/>
                      <a:r>
                        <a:rPr lang="en-US" sz="2000" b="0" i="0" u="none" strike="noStrike" dirty="0">
                          <a:solidFill>
                            <a:srgbClr val="3333FF"/>
                          </a:solidFill>
                          <a:latin typeface="Times New Roman" pitchFamily="18" charset="0"/>
                          <a:cs typeface="Times New Roman" pitchFamily="18" charset="0"/>
                        </a:rPr>
                        <a:t>PO4</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3333FF"/>
                          </a:solidFill>
                          <a:latin typeface="Times New Roman" pitchFamily="18" charset="0"/>
                          <a:cs typeface="Times New Roman" pitchFamily="18" charset="0"/>
                        </a:rPr>
                        <a:t>2.8</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3333FF"/>
                          </a:solidFill>
                          <a:latin typeface="Times New Roman" pitchFamily="18" charset="0"/>
                          <a:cs typeface="Times New Roman" pitchFamily="18" charset="0"/>
                        </a:rPr>
                        <a:t>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rgbClr val="3333FF"/>
                          </a:solidFill>
                          <a:latin typeface="Times New Roman" pitchFamily="18" charset="0"/>
                          <a:cs typeface="Times New Roman" pitchFamily="18" charset="0"/>
                        </a:rPr>
                        <a:t>2.84</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253956">
                <a:tc>
                  <a:txBody>
                    <a:bodyPr/>
                    <a:lstStyle/>
                    <a:p>
                      <a:pPr algn="ctr" fontAlgn="b"/>
                      <a:r>
                        <a:rPr lang="en-US" sz="2000" b="0" i="0" u="none" strike="noStrike" dirty="0">
                          <a:solidFill>
                            <a:srgbClr val="3333FF"/>
                          </a:solidFill>
                          <a:latin typeface="Times New Roman" pitchFamily="18" charset="0"/>
                          <a:cs typeface="Times New Roman" pitchFamily="18" charset="0"/>
                        </a:rPr>
                        <a:t>PO5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3333FF"/>
                          </a:solidFill>
                          <a:latin typeface="Times New Roman" pitchFamily="18" charset="0"/>
                          <a:cs typeface="Times New Roman" pitchFamily="18" charset="0"/>
                        </a:rPr>
                        <a:t>2.78</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3333FF"/>
                          </a:solidFill>
                          <a:latin typeface="Times New Roman" pitchFamily="18" charset="0"/>
                          <a:cs typeface="Times New Roman" pitchFamily="18" charset="0"/>
                        </a:rPr>
                        <a:t>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rgbClr val="3333FF"/>
                          </a:solidFill>
                          <a:latin typeface="Times New Roman" pitchFamily="18" charset="0"/>
                          <a:cs typeface="Times New Roman" pitchFamily="18" charset="0"/>
                        </a:rPr>
                        <a:t>2.82</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5"/>
                  </a:ext>
                </a:extLst>
              </a:tr>
              <a:tr h="253956">
                <a:tc>
                  <a:txBody>
                    <a:bodyPr/>
                    <a:lstStyle/>
                    <a:p>
                      <a:pPr algn="ctr" fontAlgn="b"/>
                      <a:r>
                        <a:rPr lang="en-US" sz="2000" b="0" i="0" u="none" strike="noStrike" dirty="0">
                          <a:solidFill>
                            <a:srgbClr val="3333FF"/>
                          </a:solidFill>
                          <a:latin typeface="Times New Roman" pitchFamily="18" charset="0"/>
                          <a:cs typeface="Times New Roman" pitchFamily="18" charset="0"/>
                        </a:rPr>
                        <a:t>PO6</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3333FF"/>
                          </a:solidFill>
                          <a:latin typeface="Times New Roman" pitchFamily="18" charset="0"/>
                          <a:cs typeface="Times New Roman" pitchFamily="18" charset="0"/>
                        </a:rPr>
                        <a:t>2.78</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3333FF"/>
                          </a:solidFill>
                          <a:latin typeface="Times New Roman" pitchFamily="18" charset="0"/>
                          <a:cs typeface="Times New Roman" pitchFamily="18" charset="0"/>
                        </a:rPr>
                        <a:t>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rgbClr val="3333FF"/>
                          </a:solidFill>
                          <a:latin typeface="Times New Roman" pitchFamily="18" charset="0"/>
                          <a:cs typeface="Times New Roman" pitchFamily="18" charset="0"/>
                        </a:rPr>
                        <a:t>2.82</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6"/>
                  </a:ext>
                </a:extLst>
              </a:tr>
              <a:tr h="0">
                <a:tc>
                  <a:txBody>
                    <a:bodyPr/>
                    <a:lstStyle/>
                    <a:p>
                      <a:pPr algn="ctr" fontAlgn="b"/>
                      <a:r>
                        <a:rPr lang="en-US" sz="2000" b="0" i="0" u="none" strike="noStrike" dirty="0">
                          <a:solidFill>
                            <a:srgbClr val="3333FF"/>
                          </a:solidFill>
                          <a:latin typeface="Times New Roman" pitchFamily="18" charset="0"/>
                          <a:cs typeface="Times New Roman" pitchFamily="18" charset="0"/>
                        </a:rPr>
                        <a:t>PO7</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3333FF"/>
                          </a:solidFill>
                          <a:latin typeface="Times New Roman" pitchFamily="18" charset="0"/>
                          <a:cs typeface="Times New Roman" pitchFamily="18" charset="0"/>
                        </a:rPr>
                        <a:t>2.73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3333FF"/>
                          </a:solidFill>
                          <a:latin typeface="Times New Roman" pitchFamily="18" charset="0"/>
                          <a:cs typeface="Times New Roman" pitchFamily="18" charset="0"/>
                        </a:rPr>
                        <a:t>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rgbClr val="3333FF"/>
                          </a:solidFill>
                          <a:latin typeface="Times New Roman" pitchFamily="18" charset="0"/>
                          <a:cs typeface="Times New Roman" pitchFamily="18" charset="0"/>
                        </a:rPr>
                        <a:t>2.78</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7"/>
                  </a:ext>
                </a:extLst>
              </a:tr>
              <a:tr h="253956">
                <a:tc>
                  <a:txBody>
                    <a:bodyPr/>
                    <a:lstStyle/>
                    <a:p>
                      <a:pPr algn="ctr" fontAlgn="b"/>
                      <a:r>
                        <a:rPr lang="en-US" sz="2000" b="0" i="0" u="none" strike="noStrike" dirty="0">
                          <a:solidFill>
                            <a:srgbClr val="3333FF"/>
                          </a:solidFill>
                          <a:latin typeface="Times New Roman" pitchFamily="18" charset="0"/>
                          <a:cs typeface="Times New Roman" pitchFamily="18" charset="0"/>
                        </a:rPr>
                        <a:t>PO8</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3333FF"/>
                          </a:solidFill>
                          <a:latin typeface="Times New Roman" pitchFamily="18" charset="0"/>
                          <a:cs typeface="Times New Roman" pitchFamily="18" charset="0"/>
                        </a:rPr>
                        <a:t>2.72</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3333FF"/>
                          </a:solidFill>
                          <a:latin typeface="Times New Roman" pitchFamily="18" charset="0"/>
                          <a:cs typeface="Times New Roman" pitchFamily="18" charset="0"/>
                        </a:rPr>
                        <a:t>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rgbClr val="3333FF"/>
                          </a:solidFill>
                          <a:latin typeface="Times New Roman" pitchFamily="18" charset="0"/>
                          <a:cs typeface="Times New Roman" pitchFamily="18" charset="0"/>
                        </a:rPr>
                        <a:t>2.78</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8"/>
                  </a:ext>
                </a:extLst>
              </a:tr>
              <a:tr h="253956">
                <a:tc>
                  <a:txBody>
                    <a:bodyPr/>
                    <a:lstStyle/>
                    <a:p>
                      <a:pPr algn="ctr" fontAlgn="b"/>
                      <a:r>
                        <a:rPr lang="en-US" sz="2000" b="0" i="0" u="none" strike="noStrike" dirty="0">
                          <a:solidFill>
                            <a:srgbClr val="3333FF"/>
                          </a:solidFill>
                          <a:latin typeface="Times New Roman" pitchFamily="18" charset="0"/>
                          <a:cs typeface="Times New Roman" pitchFamily="18" charset="0"/>
                        </a:rPr>
                        <a:t>PO9</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3333FF"/>
                          </a:solidFill>
                          <a:latin typeface="Times New Roman" pitchFamily="18" charset="0"/>
                          <a:cs typeface="Times New Roman" pitchFamily="18" charset="0"/>
                        </a:rPr>
                        <a:t>2.81</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3333FF"/>
                          </a:solidFill>
                          <a:latin typeface="Times New Roman" pitchFamily="18" charset="0"/>
                          <a:cs typeface="Times New Roman" pitchFamily="18" charset="0"/>
                        </a:rPr>
                        <a:t>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3333FF"/>
                          </a:solidFill>
                          <a:latin typeface="Times New Roman" pitchFamily="18" charset="0"/>
                          <a:cs typeface="Times New Roman" pitchFamily="18" charset="0"/>
                        </a:rPr>
                        <a:t>2.85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9"/>
                  </a:ext>
                </a:extLst>
              </a:tr>
              <a:tr h="253956">
                <a:tc>
                  <a:txBody>
                    <a:bodyPr/>
                    <a:lstStyle/>
                    <a:p>
                      <a:pPr algn="ctr" fontAlgn="b"/>
                      <a:r>
                        <a:rPr lang="en-US" sz="2000" b="0" i="0" u="none" strike="noStrike" dirty="0">
                          <a:solidFill>
                            <a:srgbClr val="3333FF"/>
                          </a:solidFill>
                          <a:latin typeface="Times New Roman" pitchFamily="18" charset="0"/>
                          <a:cs typeface="Times New Roman" pitchFamily="18" charset="0"/>
                        </a:rPr>
                        <a:t>PO10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3333FF"/>
                          </a:solidFill>
                          <a:latin typeface="Times New Roman" pitchFamily="18" charset="0"/>
                          <a:cs typeface="Times New Roman" pitchFamily="18" charset="0"/>
                        </a:rPr>
                        <a:t>2.74</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3333FF"/>
                          </a:solidFill>
                          <a:latin typeface="Times New Roman" pitchFamily="18" charset="0"/>
                          <a:cs typeface="Times New Roman" pitchFamily="18" charset="0"/>
                        </a:rPr>
                        <a:t>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3333FF"/>
                          </a:solidFill>
                          <a:latin typeface="Times New Roman" pitchFamily="18" charset="0"/>
                          <a:cs typeface="Times New Roman" pitchFamily="18" charset="0"/>
                        </a:rPr>
                        <a:t>2.79</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0"/>
                  </a:ext>
                </a:extLst>
              </a:tr>
              <a:tr h="253956">
                <a:tc>
                  <a:txBody>
                    <a:bodyPr/>
                    <a:lstStyle/>
                    <a:p>
                      <a:pPr algn="ctr" fontAlgn="b"/>
                      <a:r>
                        <a:rPr lang="en-US" sz="2000" b="0" i="0" u="none" strike="noStrike" dirty="0">
                          <a:solidFill>
                            <a:srgbClr val="3333FF"/>
                          </a:solidFill>
                          <a:latin typeface="Times New Roman" pitchFamily="18" charset="0"/>
                          <a:cs typeface="Times New Roman" pitchFamily="18" charset="0"/>
                        </a:rPr>
                        <a:t>PO11</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rgbClr val="3333FF"/>
                          </a:solidFill>
                          <a:latin typeface="Times New Roman" pitchFamily="18" charset="0"/>
                          <a:cs typeface="Times New Roman" pitchFamily="18" charset="0"/>
                        </a:rPr>
                        <a:t>2.76</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3333FF"/>
                          </a:solidFill>
                          <a:latin typeface="Times New Roman" pitchFamily="18" charset="0"/>
                          <a:cs typeface="Times New Roman" pitchFamily="18" charset="0"/>
                        </a:rPr>
                        <a:t>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3333FF"/>
                          </a:solidFill>
                          <a:latin typeface="Times New Roman" pitchFamily="18" charset="0"/>
                          <a:cs typeface="Times New Roman" pitchFamily="18" charset="0"/>
                        </a:rPr>
                        <a:t>2.81</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1"/>
                  </a:ext>
                </a:extLst>
              </a:tr>
              <a:tr h="253956">
                <a:tc>
                  <a:txBody>
                    <a:bodyPr/>
                    <a:lstStyle/>
                    <a:p>
                      <a:pPr algn="ctr" fontAlgn="b"/>
                      <a:r>
                        <a:rPr lang="en-US" sz="2000" b="0" i="0" u="none" strike="noStrike" dirty="0">
                          <a:solidFill>
                            <a:srgbClr val="3333FF"/>
                          </a:solidFill>
                          <a:latin typeface="Times New Roman" pitchFamily="18" charset="0"/>
                          <a:cs typeface="Times New Roman" pitchFamily="18" charset="0"/>
                        </a:rPr>
                        <a:t>PO12</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rgbClr val="3333FF"/>
                          </a:solidFill>
                          <a:latin typeface="Times New Roman" pitchFamily="18" charset="0"/>
                          <a:cs typeface="Times New Roman" pitchFamily="18" charset="0"/>
                        </a:rPr>
                        <a:t>2.78</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3333FF"/>
                          </a:solidFill>
                          <a:latin typeface="Times New Roman" pitchFamily="18" charset="0"/>
                          <a:cs typeface="Times New Roman" pitchFamily="18" charset="0"/>
                        </a:rPr>
                        <a:t>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3333FF"/>
                          </a:solidFill>
                          <a:latin typeface="Times New Roman" pitchFamily="18" charset="0"/>
                          <a:cs typeface="Times New Roman" pitchFamily="18" charset="0"/>
                        </a:rPr>
                        <a:t>2.82</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2"/>
                  </a:ext>
                </a:extLst>
              </a:tr>
            </a:tbl>
          </a:graphicData>
        </a:graphic>
      </p:graphicFrame>
      <p:graphicFrame>
        <p:nvGraphicFramePr>
          <p:cNvPr id="15" name="Chart 14"/>
          <p:cNvGraphicFramePr/>
          <p:nvPr/>
        </p:nvGraphicFramePr>
        <p:xfrm>
          <a:off x="6019800" y="914400"/>
          <a:ext cx="5943600" cy="4495800"/>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p:cNvSpPr txBox="1"/>
          <p:nvPr/>
        </p:nvSpPr>
        <p:spPr>
          <a:xfrm rot="-5400000">
            <a:off x="5136502" y="2655353"/>
            <a:ext cx="1678729" cy="369332"/>
          </a:xfrm>
          <a:prstGeom prst="rect">
            <a:avLst/>
          </a:prstGeom>
          <a:noFill/>
        </p:spPr>
        <p:txBody>
          <a:bodyPr wrap="none" rtlCol="0">
            <a:spAutoFit/>
          </a:bodyPr>
          <a:lstStyle/>
          <a:p>
            <a:r>
              <a:rPr lang="en-US" b="1" dirty="0">
                <a:latin typeface="Times New Roman" pitchFamily="18" charset="0"/>
                <a:cs typeface="Times New Roman" pitchFamily="18" charset="0"/>
              </a:rPr>
              <a:t>PO Attainment</a:t>
            </a:r>
          </a:p>
        </p:txBody>
      </p:sp>
    </p:spTree>
    <p:extLst>
      <p:ext uri="{BB962C8B-B14F-4D97-AF65-F5344CB8AC3E}">
        <p14:creationId xmlns:p14="http://schemas.microsoft.com/office/powerpoint/2010/main" xmlns="" val="11919197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C76CF2E5-834B-6D02-8C56-E9A4A7E901BD}"/>
              </a:ext>
            </a:extLst>
          </p:cNvPr>
          <p:cNvSpPr txBox="1"/>
          <p:nvPr/>
        </p:nvSpPr>
        <p:spPr>
          <a:xfrm>
            <a:off x="533400" y="118354"/>
            <a:ext cx="10744200" cy="461665"/>
          </a:xfrm>
          <a:prstGeom prst="rect">
            <a:avLst/>
          </a:prstGeom>
          <a:noFill/>
        </p:spPr>
        <p:txBody>
          <a:bodyPr wrap="square">
            <a:spAutoFit/>
          </a:bodyPr>
          <a:lstStyle/>
          <a:p>
            <a:r>
              <a:rPr lang="en-US" sz="2400" b="1" i="0" u="none" strike="noStrike" dirty="0">
                <a:solidFill>
                  <a:srgbClr val="7030A0"/>
                </a:solidFill>
                <a:effectLst/>
                <a:latin typeface="Times New Roman" panose="02020603050405020304" pitchFamily="18" charset="0"/>
                <a:cs typeface="Times New Roman" panose="02020603050405020304" pitchFamily="18" charset="0"/>
              </a:rPr>
              <a:t>Overall </a:t>
            </a:r>
            <a:r>
              <a:rPr lang="en-US" sz="2400" b="1" dirty="0">
                <a:solidFill>
                  <a:srgbClr val="7030A0"/>
                </a:solidFill>
                <a:latin typeface="Times New Roman" panose="02020603050405020304" pitchFamily="18" charset="0"/>
                <a:cs typeface="Times New Roman" panose="02020603050405020304" pitchFamily="18" charset="0"/>
              </a:rPr>
              <a:t>P</a:t>
            </a:r>
            <a:r>
              <a:rPr lang="en-US" sz="2400" b="1" i="0" u="none" strike="noStrike" dirty="0">
                <a:solidFill>
                  <a:srgbClr val="7030A0"/>
                </a:solidFill>
                <a:effectLst/>
                <a:latin typeface="Times New Roman" panose="02020603050405020304" pitchFamily="18" charset="0"/>
                <a:cs typeface="Times New Roman" panose="02020603050405020304" pitchFamily="18" charset="0"/>
              </a:rPr>
              <a:t>O Attainment for </a:t>
            </a:r>
            <a:r>
              <a:rPr lang="en-US" sz="2400" b="1" dirty="0" err="1">
                <a:solidFill>
                  <a:srgbClr val="7030A0"/>
                </a:solidFill>
                <a:latin typeface="Times New Roman" panose="02020603050405020304" pitchFamily="18" charset="0"/>
                <a:cs typeface="Times New Roman" panose="02020603050405020304" pitchFamily="18" charset="0"/>
              </a:rPr>
              <a:t>B.Tech</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i="0" u="none" strike="noStrike" dirty="0">
                <a:solidFill>
                  <a:srgbClr val="7030A0"/>
                </a:solidFill>
                <a:effectLst/>
                <a:latin typeface="Times New Roman" panose="02020603050405020304" pitchFamily="18" charset="0"/>
                <a:cs typeface="Times New Roman" panose="02020603050405020304" pitchFamily="18" charset="0"/>
              </a:rPr>
              <a:t>Biotechnology) 2019 admitted batch  </a:t>
            </a:r>
            <a:r>
              <a:rPr lang="en-US" sz="2400" dirty="0">
                <a:solidFill>
                  <a:srgbClr val="7030A0"/>
                </a:solidFill>
                <a:latin typeface="Times New Roman" panose="02020603050405020304" pitchFamily="18" charset="0"/>
                <a:cs typeface="Times New Roman" panose="02020603050405020304" pitchFamily="18" charset="0"/>
              </a:rPr>
              <a:t> </a:t>
            </a:r>
            <a:endParaRPr lang="en-IN" sz="2400" dirty="0">
              <a:solidFill>
                <a:srgbClr val="7030A0"/>
              </a:solidFill>
              <a:latin typeface="Times New Roman" panose="02020603050405020304" pitchFamily="18"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xmlns="" id="{8B6BE862-D007-CE27-4F20-5816CC2B7FA1}"/>
              </a:ext>
            </a:extLst>
          </p:cNvPr>
          <p:cNvGraphicFramePr>
            <a:graphicFrameLocks noGrp="1"/>
          </p:cNvGraphicFramePr>
          <p:nvPr>
            <p:extLst>
              <p:ext uri="{D42A27DB-BD31-4B8C-83A1-F6EECF244321}">
                <p14:modId xmlns:p14="http://schemas.microsoft.com/office/powerpoint/2010/main" xmlns="" val="2828528113"/>
              </p:ext>
            </p:extLst>
          </p:nvPr>
        </p:nvGraphicFramePr>
        <p:xfrm>
          <a:off x="152400" y="5556250"/>
          <a:ext cx="11658600" cy="311150"/>
        </p:xfrm>
        <a:graphic>
          <a:graphicData uri="http://schemas.openxmlformats.org/drawingml/2006/table">
            <a:tbl>
              <a:tblPr/>
              <a:tblGrid>
                <a:gridCol w="11658600">
                  <a:extLst>
                    <a:ext uri="{9D8B030D-6E8A-4147-A177-3AD203B41FA5}">
                      <a16:colId xmlns:a16="http://schemas.microsoft.com/office/drawing/2014/main" xmlns="" val="1292729061"/>
                    </a:ext>
                  </a:extLst>
                </a:gridCol>
              </a:tblGrid>
              <a:tr h="306531">
                <a:tc>
                  <a:txBody>
                    <a:bodyPr/>
                    <a:lstStyle/>
                    <a:p>
                      <a:pPr algn="l" fontAlgn="b"/>
                      <a:r>
                        <a:rPr lang="en-US" sz="2000" b="0" i="0" u="none" strike="noStrike" dirty="0">
                          <a:solidFill>
                            <a:srgbClr val="FF3300"/>
                          </a:solidFill>
                          <a:effectLst/>
                          <a:latin typeface="Times New Roman" panose="02020603050405020304" pitchFamily="18" charset="0"/>
                          <a:cs typeface="Times New Roman" panose="02020603050405020304" pitchFamily="18" charset="0"/>
                        </a:rPr>
                        <a:t>Overall PO attainment = 0.8 × PO attainment</a:t>
                      </a:r>
                      <a:r>
                        <a:rPr lang="en-US" sz="2000" b="0" i="0" u="none" strike="noStrike" baseline="0" dirty="0">
                          <a:solidFill>
                            <a:srgbClr val="FF3300"/>
                          </a:solidFill>
                          <a:effectLst/>
                          <a:latin typeface="Times New Roman" panose="02020603050405020304" pitchFamily="18" charset="0"/>
                          <a:cs typeface="Times New Roman" panose="02020603050405020304" pitchFamily="18" charset="0"/>
                        </a:rPr>
                        <a:t> by Direct Assessment + 0.2 </a:t>
                      </a:r>
                      <a:r>
                        <a:rPr lang="en-US" sz="2000" b="0" i="0" u="none" strike="noStrike" dirty="0">
                          <a:solidFill>
                            <a:srgbClr val="FF3300"/>
                          </a:solidFill>
                          <a:effectLst/>
                          <a:latin typeface="Times New Roman" panose="02020603050405020304" pitchFamily="18" charset="0"/>
                          <a:cs typeface="Times New Roman" panose="02020603050405020304" pitchFamily="18" charset="0"/>
                        </a:rPr>
                        <a:t>×</a:t>
                      </a:r>
                      <a:r>
                        <a:rPr lang="en-US" sz="2000" b="0" i="0" u="none" strike="noStrike" baseline="0" dirty="0">
                          <a:solidFill>
                            <a:srgbClr val="FF3300"/>
                          </a:solidFill>
                          <a:effectLst/>
                          <a:latin typeface="Times New Roman" panose="02020603050405020304" pitchFamily="18" charset="0"/>
                          <a:cs typeface="Times New Roman" panose="02020603050405020304" pitchFamily="18" charset="0"/>
                        </a:rPr>
                        <a:t> </a:t>
                      </a:r>
                      <a:r>
                        <a:rPr lang="en-US" sz="2000" b="0" i="0" u="none" strike="noStrike" dirty="0">
                          <a:solidFill>
                            <a:srgbClr val="FF3300"/>
                          </a:solidFill>
                          <a:effectLst/>
                          <a:latin typeface="Times New Roman" panose="02020603050405020304" pitchFamily="18" charset="0"/>
                          <a:cs typeface="Times New Roman" panose="02020603050405020304" pitchFamily="18" charset="0"/>
                        </a:rPr>
                        <a:t>PO attainment</a:t>
                      </a:r>
                      <a:r>
                        <a:rPr lang="en-US" sz="2000" b="0" i="0" u="none" strike="noStrike" baseline="0" dirty="0">
                          <a:solidFill>
                            <a:srgbClr val="FF3300"/>
                          </a:solidFill>
                          <a:effectLst/>
                          <a:latin typeface="Times New Roman" panose="02020603050405020304" pitchFamily="18" charset="0"/>
                          <a:cs typeface="Times New Roman" panose="02020603050405020304" pitchFamily="18" charset="0"/>
                        </a:rPr>
                        <a:t> by Indirect Assessment </a:t>
                      </a:r>
                      <a:endParaRPr lang="en-US" sz="2000" b="0" i="0" u="none" strike="noStrike" dirty="0">
                        <a:solidFill>
                          <a:srgbClr val="FF3300"/>
                        </a:solidFill>
                        <a:effectLst/>
                        <a:latin typeface="Times New Roman" panose="02020603050405020304" pitchFamily="18" charset="0"/>
                        <a:cs typeface="Times New Roman" panose="02020603050405020304" pitchFamily="18" charset="0"/>
                      </a:endParaRPr>
                    </a:p>
                  </a:txBody>
                  <a:tcPr marL="6350" marR="6350" marT="6350" marB="0" anchor="b">
                    <a:lnL>
                      <a:noFill/>
                    </a:lnL>
                    <a:lnR>
                      <a:noFill/>
                    </a:lnR>
                    <a:lnT>
                      <a:noFill/>
                    </a:lnT>
                    <a:lnB>
                      <a:noFill/>
                    </a:lnB>
                  </a:tcPr>
                </a:tc>
                <a:extLst>
                  <a:ext uri="{0D108BD9-81ED-4DB2-BD59-A6C34878D82A}">
                    <a16:rowId xmlns:a16="http://schemas.microsoft.com/office/drawing/2014/main" xmlns="" val="3181981054"/>
                  </a:ext>
                </a:extLst>
              </a:tr>
            </a:tbl>
          </a:graphicData>
        </a:graphic>
      </p:graphicFrame>
      <p:pic>
        <p:nvPicPr>
          <p:cNvPr id="10" name="object 37"/>
          <p:cNvPicPr/>
          <p:nvPr/>
        </p:nvPicPr>
        <p:blipFill>
          <a:blip r:embed="rId2" cstate="print"/>
          <a:stretch>
            <a:fillRect/>
          </a:stretch>
        </p:blipFill>
        <p:spPr>
          <a:xfrm>
            <a:off x="11353800" y="1"/>
            <a:ext cx="685800" cy="838200"/>
          </a:xfrm>
          <a:prstGeom prst="rect">
            <a:avLst/>
          </a:prstGeom>
        </p:spPr>
      </p:pic>
      <p:sp>
        <p:nvSpPr>
          <p:cNvPr id="11" name="Date Placeholder 10"/>
          <p:cNvSpPr>
            <a:spLocks noGrp="1"/>
          </p:cNvSpPr>
          <p:nvPr>
            <p:ph type="dt" sz="half" idx="10"/>
          </p:nvPr>
        </p:nvSpPr>
        <p:spPr/>
        <p:txBody>
          <a:bodyPr/>
          <a:lstStyle/>
          <a:p>
            <a:fld id="{673DF540-78E7-4BAB-9F5B-B621A5B27B78}" type="datetime1">
              <a:rPr lang="en-US" smtClean="0"/>
              <a:pPr/>
              <a:t>11/3/2023</a:t>
            </a:fld>
            <a:endParaRPr lang="en-US" dirty="0"/>
          </a:p>
        </p:txBody>
      </p:sp>
      <p:sp>
        <p:nvSpPr>
          <p:cNvPr id="12" name="Slide Number Placeholder 11"/>
          <p:cNvSpPr>
            <a:spLocks noGrp="1"/>
          </p:cNvSpPr>
          <p:nvPr>
            <p:ph type="sldNum" sz="quarter" idx="12"/>
          </p:nvPr>
        </p:nvSpPr>
        <p:spPr/>
        <p:txBody>
          <a:bodyPr/>
          <a:lstStyle/>
          <a:p>
            <a:fld id="{B6F15528-21DE-4FAA-801E-634DDDAF4B2B}" type="slidenum">
              <a:rPr lang="en-US" smtClean="0"/>
              <a:pPr/>
              <a:t>34</a:t>
            </a:fld>
            <a:endParaRPr lang="en-US"/>
          </a:p>
        </p:txBody>
      </p:sp>
      <p:sp>
        <p:nvSpPr>
          <p:cNvPr id="13" name="object 7"/>
          <p:cNvSpPr txBox="1"/>
          <p:nvPr/>
        </p:nvSpPr>
        <p:spPr>
          <a:xfrm>
            <a:off x="9535795" y="6546595"/>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graphicFrame>
        <p:nvGraphicFramePr>
          <p:cNvPr id="14" name="Table 13"/>
          <p:cNvGraphicFramePr>
            <a:graphicFrameLocks noGrp="1"/>
          </p:cNvGraphicFramePr>
          <p:nvPr/>
        </p:nvGraphicFramePr>
        <p:xfrm>
          <a:off x="381000" y="914400"/>
          <a:ext cx="5410200" cy="4267200"/>
        </p:xfrm>
        <a:graphic>
          <a:graphicData uri="http://schemas.openxmlformats.org/drawingml/2006/table">
            <a:tbl>
              <a:tblPr/>
              <a:tblGrid>
                <a:gridCol w="1200150">
                  <a:extLst>
                    <a:ext uri="{9D8B030D-6E8A-4147-A177-3AD203B41FA5}">
                      <a16:colId xmlns:a16="http://schemas.microsoft.com/office/drawing/2014/main" xmlns="" val="20000"/>
                    </a:ext>
                  </a:extLst>
                </a:gridCol>
                <a:gridCol w="1323975">
                  <a:extLst>
                    <a:ext uri="{9D8B030D-6E8A-4147-A177-3AD203B41FA5}">
                      <a16:colId xmlns:a16="http://schemas.microsoft.com/office/drawing/2014/main" xmlns="" val="20001"/>
                    </a:ext>
                  </a:extLst>
                </a:gridCol>
                <a:gridCol w="1371600">
                  <a:extLst>
                    <a:ext uri="{9D8B030D-6E8A-4147-A177-3AD203B41FA5}">
                      <a16:colId xmlns:a16="http://schemas.microsoft.com/office/drawing/2014/main" xmlns="" val="20002"/>
                    </a:ext>
                  </a:extLst>
                </a:gridCol>
                <a:gridCol w="1514475">
                  <a:extLst>
                    <a:ext uri="{9D8B030D-6E8A-4147-A177-3AD203B41FA5}">
                      <a16:colId xmlns:a16="http://schemas.microsoft.com/office/drawing/2014/main" xmlns="" val="20003"/>
                    </a:ext>
                  </a:extLst>
                </a:gridCol>
              </a:tblGrid>
              <a:tr h="533400">
                <a:tc>
                  <a:txBody>
                    <a:bodyPr/>
                    <a:lstStyle/>
                    <a:p>
                      <a:pPr algn="l" fontAlgn="b"/>
                      <a:endParaRPr lang="en-US" sz="2000" b="0" i="0" u="none" strike="noStrike" dirty="0">
                        <a:solidFill>
                          <a:srgbClr val="0000FF"/>
                        </a:solidFill>
                        <a:latin typeface="Times New Roman" pitchFamily="18" charset="0"/>
                        <a:cs typeface="Times New Roman"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0000FF"/>
                          </a:solidFill>
                          <a:latin typeface="Times New Roman" pitchFamily="18" charset="0"/>
                          <a:cs typeface="Times New Roman" pitchFamily="18" charset="0"/>
                        </a:rPr>
                        <a:t>Direct </a:t>
                      </a:r>
                    </a:p>
                    <a:p>
                      <a:pPr algn="ctr" fontAlgn="b"/>
                      <a:r>
                        <a:rPr lang="en-US" sz="2000" b="0" i="0" u="none" strike="noStrike" dirty="0">
                          <a:solidFill>
                            <a:srgbClr val="0000FF"/>
                          </a:solidFill>
                          <a:latin typeface="Times New Roman" pitchFamily="18" charset="0"/>
                          <a:cs typeface="Times New Roman" pitchFamily="18" charset="0"/>
                        </a:rPr>
                        <a:t>Assessment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0000FF"/>
                          </a:solidFill>
                          <a:latin typeface="Times New Roman" pitchFamily="18" charset="0"/>
                          <a:cs typeface="Times New Roman" pitchFamily="18" charset="0"/>
                        </a:rPr>
                        <a:t>Indirect </a:t>
                      </a:r>
                    </a:p>
                    <a:p>
                      <a:pPr algn="ctr" fontAlgn="b"/>
                      <a:r>
                        <a:rPr lang="en-US" sz="2000" b="0" i="0" u="none" strike="noStrike" dirty="0">
                          <a:solidFill>
                            <a:srgbClr val="0000FF"/>
                          </a:solidFill>
                          <a:latin typeface="Times New Roman" pitchFamily="18" charset="0"/>
                          <a:cs typeface="Times New Roman" pitchFamily="18" charset="0"/>
                        </a:rPr>
                        <a:t>Assessment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0000FF"/>
                          </a:solidFill>
                          <a:latin typeface="Times New Roman" pitchFamily="18" charset="0"/>
                          <a:cs typeface="Times New Roman" pitchFamily="18" charset="0"/>
                        </a:rPr>
                        <a:t>Overall PO </a:t>
                      </a:r>
                    </a:p>
                    <a:p>
                      <a:pPr algn="ctr" fontAlgn="b"/>
                      <a:r>
                        <a:rPr lang="en-US" sz="2000" b="0" i="0" u="none" strike="noStrike" dirty="0">
                          <a:solidFill>
                            <a:srgbClr val="0000FF"/>
                          </a:solidFill>
                          <a:latin typeface="Times New Roman" pitchFamily="18" charset="0"/>
                          <a:cs typeface="Times New Roman" pitchFamily="18" charset="0"/>
                        </a:rPr>
                        <a:t>Attainment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253956">
                <a:tc>
                  <a:txBody>
                    <a:bodyPr/>
                    <a:lstStyle/>
                    <a:p>
                      <a:pPr algn="ctr" fontAlgn="b"/>
                      <a:r>
                        <a:rPr lang="en-US" sz="2000" b="0" i="0" u="none" strike="noStrike" dirty="0">
                          <a:solidFill>
                            <a:srgbClr val="0000FF"/>
                          </a:solidFill>
                          <a:latin typeface="Times New Roman" pitchFamily="18" charset="0"/>
                          <a:cs typeface="Times New Roman" pitchFamily="18" charset="0"/>
                        </a:rPr>
                        <a:t>PO1</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0000FF"/>
                          </a:solidFill>
                          <a:latin typeface="Times New Roman" pitchFamily="18" charset="0"/>
                          <a:cs typeface="Times New Roman" pitchFamily="18" charset="0"/>
                        </a:rPr>
                        <a:t>2.74</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0000FF"/>
                          </a:solidFill>
                          <a:latin typeface="Times New Roman" pitchFamily="18" charset="0"/>
                          <a:cs typeface="Times New Roman" pitchFamily="18" charset="0"/>
                        </a:rPr>
                        <a:t>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rgbClr val="0000FF"/>
                          </a:solidFill>
                          <a:latin typeface="Times New Roman" pitchFamily="18" charset="0"/>
                          <a:cs typeface="Times New Roman" pitchFamily="18" charset="0"/>
                        </a:rPr>
                        <a:t>2.79</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253956">
                <a:tc>
                  <a:txBody>
                    <a:bodyPr/>
                    <a:lstStyle/>
                    <a:p>
                      <a:pPr algn="ctr" fontAlgn="b"/>
                      <a:r>
                        <a:rPr lang="en-US" sz="2000" b="0" i="0" u="none" strike="noStrike" dirty="0">
                          <a:solidFill>
                            <a:srgbClr val="0000FF"/>
                          </a:solidFill>
                          <a:latin typeface="Times New Roman" pitchFamily="18" charset="0"/>
                          <a:cs typeface="Times New Roman" pitchFamily="18" charset="0"/>
                        </a:rPr>
                        <a:t>PO2</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0000FF"/>
                          </a:solidFill>
                          <a:latin typeface="Times New Roman" pitchFamily="18" charset="0"/>
                          <a:cs typeface="Times New Roman" pitchFamily="18" charset="0"/>
                        </a:rPr>
                        <a:t>2.72</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0000FF"/>
                          </a:solidFill>
                          <a:latin typeface="Times New Roman" pitchFamily="18" charset="0"/>
                          <a:cs typeface="Times New Roman" pitchFamily="18" charset="0"/>
                        </a:rPr>
                        <a:t>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rgbClr val="0000FF"/>
                          </a:solidFill>
                          <a:latin typeface="Times New Roman" pitchFamily="18" charset="0"/>
                          <a:cs typeface="Times New Roman" pitchFamily="18" charset="0"/>
                        </a:rPr>
                        <a:t>2.78</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253956">
                <a:tc>
                  <a:txBody>
                    <a:bodyPr/>
                    <a:lstStyle/>
                    <a:p>
                      <a:pPr algn="ctr" fontAlgn="b"/>
                      <a:r>
                        <a:rPr lang="en-US" sz="2000" b="0" i="0" u="none" strike="noStrike" dirty="0">
                          <a:solidFill>
                            <a:srgbClr val="0000FF"/>
                          </a:solidFill>
                          <a:latin typeface="Times New Roman" pitchFamily="18" charset="0"/>
                          <a:cs typeface="Times New Roman" pitchFamily="18" charset="0"/>
                        </a:rPr>
                        <a:t>PO3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0000FF"/>
                          </a:solidFill>
                          <a:latin typeface="Times New Roman" pitchFamily="18" charset="0"/>
                          <a:cs typeface="Times New Roman" pitchFamily="18" charset="0"/>
                        </a:rPr>
                        <a:t>2.72</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0000FF"/>
                          </a:solidFill>
                          <a:latin typeface="Times New Roman" pitchFamily="18" charset="0"/>
                          <a:cs typeface="Times New Roman" pitchFamily="18" charset="0"/>
                        </a:rPr>
                        <a:t>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0000FF"/>
                          </a:solidFill>
                          <a:latin typeface="Times New Roman" pitchFamily="18" charset="0"/>
                          <a:cs typeface="Times New Roman" pitchFamily="18" charset="0"/>
                        </a:rPr>
                        <a:t>2.78</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253956">
                <a:tc>
                  <a:txBody>
                    <a:bodyPr/>
                    <a:lstStyle/>
                    <a:p>
                      <a:pPr algn="ctr" fontAlgn="b"/>
                      <a:r>
                        <a:rPr lang="en-US" sz="2000" b="0" i="0" u="none" strike="noStrike" dirty="0">
                          <a:solidFill>
                            <a:srgbClr val="0000FF"/>
                          </a:solidFill>
                          <a:latin typeface="Times New Roman" pitchFamily="18" charset="0"/>
                          <a:cs typeface="Times New Roman" pitchFamily="18" charset="0"/>
                        </a:rPr>
                        <a:t>PO4</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0000FF"/>
                          </a:solidFill>
                          <a:latin typeface="Times New Roman" pitchFamily="18" charset="0"/>
                          <a:cs typeface="Times New Roman" pitchFamily="18" charset="0"/>
                        </a:rPr>
                        <a:t>2.78</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0000FF"/>
                          </a:solidFill>
                          <a:latin typeface="Times New Roman" pitchFamily="18" charset="0"/>
                          <a:cs typeface="Times New Roman" pitchFamily="18" charset="0"/>
                        </a:rPr>
                        <a:t>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0000FF"/>
                          </a:solidFill>
                          <a:latin typeface="Times New Roman" pitchFamily="18" charset="0"/>
                          <a:cs typeface="Times New Roman" pitchFamily="18" charset="0"/>
                        </a:rPr>
                        <a:t>2.82</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253956">
                <a:tc>
                  <a:txBody>
                    <a:bodyPr/>
                    <a:lstStyle/>
                    <a:p>
                      <a:pPr algn="ctr" fontAlgn="b"/>
                      <a:r>
                        <a:rPr lang="en-US" sz="2000" b="0" i="0" u="none" strike="noStrike" dirty="0">
                          <a:solidFill>
                            <a:srgbClr val="0000FF"/>
                          </a:solidFill>
                          <a:latin typeface="Times New Roman" pitchFamily="18" charset="0"/>
                          <a:cs typeface="Times New Roman" pitchFamily="18" charset="0"/>
                        </a:rPr>
                        <a:t>PO5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rgbClr val="0000FF"/>
                          </a:solidFill>
                          <a:latin typeface="Times New Roman" pitchFamily="18" charset="0"/>
                          <a:cs typeface="Times New Roman" pitchFamily="18" charset="0"/>
                        </a:rPr>
                        <a:t>2.78</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0000FF"/>
                          </a:solidFill>
                          <a:latin typeface="Times New Roman" pitchFamily="18" charset="0"/>
                          <a:cs typeface="Times New Roman" pitchFamily="18" charset="0"/>
                        </a:rPr>
                        <a:t>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0000FF"/>
                          </a:solidFill>
                          <a:latin typeface="Times New Roman" pitchFamily="18" charset="0"/>
                          <a:cs typeface="Times New Roman" pitchFamily="18" charset="0"/>
                        </a:rPr>
                        <a:t>2.82</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5"/>
                  </a:ext>
                </a:extLst>
              </a:tr>
              <a:tr h="253956">
                <a:tc>
                  <a:txBody>
                    <a:bodyPr/>
                    <a:lstStyle/>
                    <a:p>
                      <a:pPr algn="ctr" fontAlgn="b"/>
                      <a:r>
                        <a:rPr lang="en-US" sz="2000" b="0" i="0" u="none" strike="noStrike" dirty="0">
                          <a:solidFill>
                            <a:srgbClr val="0000FF"/>
                          </a:solidFill>
                          <a:latin typeface="Times New Roman" pitchFamily="18" charset="0"/>
                          <a:cs typeface="Times New Roman" pitchFamily="18" charset="0"/>
                        </a:rPr>
                        <a:t>PO6</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0000FF"/>
                          </a:solidFill>
                          <a:latin typeface="Times New Roman" pitchFamily="18" charset="0"/>
                          <a:cs typeface="Times New Roman" pitchFamily="18" charset="0"/>
                        </a:rPr>
                        <a:t>2.93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0000FF"/>
                          </a:solidFill>
                          <a:latin typeface="Times New Roman" pitchFamily="18" charset="0"/>
                          <a:cs typeface="Times New Roman" pitchFamily="18" charset="0"/>
                        </a:rPr>
                        <a:t>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0000FF"/>
                          </a:solidFill>
                          <a:latin typeface="Times New Roman" pitchFamily="18" charset="0"/>
                          <a:cs typeface="Times New Roman" pitchFamily="18" charset="0"/>
                        </a:rPr>
                        <a:t>2.94</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6"/>
                  </a:ext>
                </a:extLst>
              </a:tr>
              <a:tr h="253956">
                <a:tc>
                  <a:txBody>
                    <a:bodyPr/>
                    <a:lstStyle/>
                    <a:p>
                      <a:pPr algn="ctr" fontAlgn="b"/>
                      <a:r>
                        <a:rPr lang="en-US" sz="2000" b="0" i="0" u="none" strike="noStrike" dirty="0">
                          <a:solidFill>
                            <a:srgbClr val="0000FF"/>
                          </a:solidFill>
                          <a:latin typeface="Times New Roman" pitchFamily="18" charset="0"/>
                          <a:cs typeface="Times New Roman" pitchFamily="18" charset="0"/>
                        </a:rPr>
                        <a:t>PO7</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rgbClr val="0000FF"/>
                          </a:solidFill>
                          <a:latin typeface="Times New Roman" pitchFamily="18" charset="0"/>
                          <a:cs typeface="Times New Roman" pitchFamily="18" charset="0"/>
                        </a:rPr>
                        <a:t>2.82</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0000FF"/>
                          </a:solidFill>
                          <a:latin typeface="Times New Roman" pitchFamily="18" charset="0"/>
                          <a:cs typeface="Times New Roman" pitchFamily="18" charset="0"/>
                        </a:rPr>
                        <a:t>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0000FF"/>
                          </a:solidFill>
                          <a:latin typeface="Times New Roman" pitchFamily="18" charset="0"/>
                          <a:cs typeface="Times New Roman" pitchFamily="18" charset="0"/>
                        </a:rPr>
                        <a:t>2.86</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7"/>
                  </a:ext>
                </a:extLst>
              </a:tr>
              <a:tr h="253956">
                <a:tc>
                  <a:txBody>
                    <a:bodyPr/>
                    <a:lstStyle/>
                    <a:p>
                      <a:pPr algn="ctr" fontAlgn="b"/>
                      <a:r>
                        <a:rPr lang="en-US" sz="2000" b="0" i="0" u="none" strike="noStrike" dirty="0">
                          <a:solidFill>
                            <a:srgbClr val="0000FF"/>
                          </a:solidFill>
                          <a:latin typeface="Times New Roman" pitchFamily="18" charset="0"/>
                          <a:cs typeface="Times New Roman" pitchFamily="18" charset="0"/>
                        </a:rPr>
                        <a:t>PO8</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rgbClr val="0000FF"/>
                          </a:solidFill>
                          <a:latin typeface="Times New Roman" pitchFamily="18" charset="0"/>
                          <a:cs typeface="Times New Roman" pitchFamily="18" charset="0"/>
                        </a:rPr>
                        <a:t>2.88</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0000FF"/>
                          </a:solidFill>
                          <a:latin typeface="Times New Roman" pitchFamily="18" charset="0"/>
                          <a:cs typeface="Times New Roman" pitchFamily="18" charset="0"/>
                        </a:rPr>
                        <a:t>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0000FF"/>
                          </a:solidFill>
                          <a:latin typeface="Times New Roman" pitchFamily="18" charset="0"/>
                          <a:cs typeface="Times New Roman" pitchFamily="18" charset="0"/>
                        </a:rPr>
                        <a:t>2.90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8"/>
                  </a:ext>
                </a:extLst>
              </a:tr>
              <a:tr h="253956">
                <a:tc>
                  <a:txBody>
                    <a:bodyPr/>
                    <a:lstStyle/>
                    <a:p>
                      <a:pPr algn="ctr" fontAlgn="b"/>
                      <a:r>
                        <a:rPr lang="en-US" sz="2000" b="0" i="0" u="none" strike="noStrike" dirty="0">
                          <a:solidFill>
                            <a:srgbClr val="0000FF"/>
                          </a:solidFill>
                          <a:latin typeface="Times New Roman" pitchFamily="18" charset="0"/>
                          <a:cs typeface="Times New Roman" pitchFamily="18" charset="0"/>
                        </a:rPr>
                        <a:t>PO9</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rgbClr val="0000FF"/>
                          </a:solidFill>
                          <a:latin typeface="Times New Roman" pitchFamily="18" charset="0"/>
                          <a:cs typeface="Times New Roman" pitchFamily="18" charset="0"/>
                        </a:rPr>
                        <a:t>2.79</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0000FF"/>
                          </a:solidFill>
                          <a:latin typeface="Times New Roman" pitchFamily="18" charset="0"/>
                          <a:cs typeface="Times New Roman" pitchFamily="18" charset="0"/>
                        </a:rPr>
                        <a:t>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0000FF"/>
                          </a:solidFill>
                          <a:latin typeface="Times New Roman" pitchFamily="18" charset="0"/>
                          <a:cs typeface="Times New Roman" pitchFamily="18" charset="0"/>
                        </a:rPr>
                        <a:t>2.83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9"/>
                  </a:ext>
                </a:extLst>
              </a:tr>
              <a:tr h="253956">
                <a:tc>
                  <a:txBody>
                    <a:bodyPr/>
                    <a:lstStyle/>
                    <a:p>
                      <a:pPr algn="ctr" fontAlgn="b"/>
                      <a:r>
                        <a:rPr lang="en-US" sz="2000" b="0" i="0" u="none" strike="noStrike" dirty="0">
                          <a:solidFill>
                            <a:srgbClr val="0000FF"/>
                          </a:solidFill>
                          <a:latin typeface="Times New Roman" pitchFamily="18" charset="0"/>
                          <a:cs typeface="Times New Roman" pitchFamily="18" charset="0"/>
                        </a:rPr>
                        <a:t>PO10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rgbClr val="0000FF"/>
                          </a:solidFill>
                          <a:latin typeface="Times New Roman" pitchFamily="18" charset="0"/>
                          <a:cs typeface="Times New Roman" pitchFamily="18" charset="0"/>
                        </a:rPr>
                        <a:t>2.84</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0000FF"/>
                          </a:solidFill>
                          <a:latin typeface="Times New Roman" pitchFamily="18" charset="0"/>
                          <a:cs typeface="Times New Roman" pitchFamily="18" charset="0"/>
                        </a:rPr>
                        <a:t>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0000FF"/>
                          </a:solidFill>
                          <a:latin typeface="Times New Roman" pitchFamily="18" charset="0"/>
                          <a:cs typeface="Times New Roman" pitchFamily="18" charset="0"/>
                        </a:rPr>
                        <a:t>2.87</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0"/>
                  </a:ext>
                </a:extLst>
              </a:tr>
              <a:tr h="253956">
                <a:tc>
                  <a:txBody>
                    <a:bodyPr/>
                    <a:lstStyle/>
                    <a:p>
                      <a:pPr algn="ctr" fontAlgn="b"/>
                      <a:r>
                        <a:rPr lang="en-US" sz="2000" b="0" i="0" u="none" strike="noStrike" dirty="0">
                          <a:solidFill>
                            <a:srgbClr val="0000FF"/>
                          </a:solidFill>
                          <a:latin typeface="Times New Roman" pitchFamily="18" charset="0"/>
                          <a:cs typeface="Times New Roman" pitchFamily="18" charset="0"/>
                        </a:rPr>
                        <a:t>PO11</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rgbClr val="0000FF"/>
                          </a:solidFill>
                          <a:latin typeface="Times New Roman" pitchFamily="18" charset="0"/>
                          <a:cs typeface="Times New Roman" pitchFamily="18" charset="0"/>
                        </a:rPr>
                        <a:t>2.72</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0000FF"/>
                          </a:solidFill>
                          <a:latin typeface="Times New Roman" pitchFamily="18" charset="0"/>
                          <a:cs typeface="Times New Roman" pitchFamily="18" charset="0"/>
                        </a:rPr>
                        <a:t>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0000FF"/>
                          </a:solidFill>
                          <a:latin typeface="Times New Roman" pitchFamily="18" charset="0"/>
                          <a:cs typeface="Times New Roman" pitchFamily="18" charset="0"/>
                        </a:rPr>
                        <a:t>2.78</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1"/>
                  </a:ext>
                </a:extLst>
              </a:tr>
              <a:tr h="253956">
                <a:tc>
                  <a:txBody>
                    <a:bodyPr/>
                    <a:lstStyle/>
                    <a:p>
                      <a:pPr algn="ctr" fontAlgn="b"/>
                      <a:r>
                        <a:rPr lang="en-US" sz="2000" b="0" i="0" u="none" strike="noStrike" dirty="0">
                          <a:solidFill>
                            <a:srgbClr val="0000FF"/>
                          </a:solidFill>
                          <a:latin typeface="Times New Roman" pitchFamily="18" charset="0"/>
                          <a:cs typeface="Times New Roman" pitchFamily="18" charset="0"/>
                        </a:rPr>
                        <a:t>PO12</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rgbClr val="0000FF"/>
                          </a:solidFill>
                          <a:latin typeface="Times New Roman" pitchFamily="18" charset="0"/>
                          <a:cs typeface="Times New Roman" pitchFamily="18" charset="0"/>
                        </a:rPr>
                        <a:t>2.76</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0000FF"/>
                          </a:solidFill>
                          <a:latin typeface="Times New Roman" pitchFamily="18" charset="0"/>
                          <a:cs typeface="Times New Roman" pitchFamily="18" charset="0"/>
                        </a:rPr>
                        <a:t>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dirty="0">
                          <a:solidFill>
                            <a:srgbClr val="0000FF"/>
                          </a:solidFill>
                          <a:latin typeface="Times New Roman" pitchFamily="18" charset="0"/>
                          <a:cs typeface="Times New Roman" pitchFamily="18" charset="0"/>
                        </a:rPr>
                        <a:t>2.81</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2"/>
                  </a:ext>
                </a:extLst>
              </a:tr>
            </a:tbl>
          </a:graphicData>
        </a:graphic>
      </p:graphicFrame>
      <p:graphicFrame>
        <p:nvGraphicFramePr>
          <p:cNvPr id="16" name="Chart 15"/>
          <p:cNvGraphicFramePr/>
          <p:nvPr/>
        </p:nvGraphicFramePr>
        <p:xfrm>
          <a:off x="6324600" y="914400"/>
          <a:ext cx="5410200" cy="4191000"/>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rot="16200000">
            <a:off x="5288902" y="2579153"/>
            <a:ext cx="1678729" cy="369332"/>
          </a:xfrm>
          <a:prstGeom prst="rect">
            <a:avLst/>
          </a:prstGeom>
          <a:noFill/>
        </p:spPr>
        <p:txBody>
          <a:bodyPr wrap="none" rtlCol="0">
            <a:spAutoFit/>
          </a:bodyPr>
          <a:lstStyle/>
          <a:p>
            <a:r>
              <a:rPr lang="en-US" b="1" dirty="0">
                <a:latin typeface="Times New Roman" pitchFamily="18" charset="0"/>
                <a:cs typeface="Times New Roman" pitchFamily="18" charset="0"/>
              </a:rPr>
              <a:t>PO Attainment</a:t>
            </a:r>
          </a:p>
        </p:txBody>
      </p:sp>
    </p:spTree>
    <p:extLst>
      <p:ext uri="{BB962C8B-B14F-4D97-AF65-F5344CB8AC3E}">
        <p14:creationId xmlns:p14="http://schemas.microsoft.com/office/powerpoint/2010/main" xmlns="" val="11919197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469622" y="0"/>
            <a:ext cx="722377" cy="743712"/>
          </a:xfrm>
          <a:prstGeom prst="rect">
            <a:avLst/>
          </a:prstGeom>
        </p:spPr>
      </p:pic>
      <p:graphicFrame>
        <p:nvGraphicFramePr>
          <p:cNvPr id="3" name="object 3"/>
          <p:cNvGraphicFramePr>
            <a:graphicFrameLocks noGrp="1"/>
          </p:cNvGraphicFramePr>
          <p:nvPr/>
        </p:nvGraphicFramePr>
        <p:xfrm>
          <a:off x="762000" y="659765"/>
          <a:ext cx="10667999" cy="5873115"/>
        </p:xfrm>
        <a:graphic>
          <a:graphicData uri="http://schemas.openxmlformats.org/drawingml/2006/table">
            <a:tbl>
              <a:tblPr firstRow="1" bandRow="1">
                <a:tableStyleId>{7DF18680-E054-41AD-8BC1-D1AEF772440D}</a:tableStyleId>
              </a:tblPr>
              <a:tblGrid>
                <a:gridCol w="3428717">
                  <a:extLst>
                    <a:ext uri="{9D8B030D-6E8A-4147-A177-3AD203B41FA5}">
                      <a16:colId xmlns:a16="http://schemas.microsoft.com/office/drawing/2014/main" xmlns="" val="20000"/>
                    </a:ext>
                  </a:extLst>
                </a:gridCol>
                <a:gridCol w="1019813">
                  <a:extLst>
                    <a:ext uri="{9D8B030D-6E8A-4147-A177-3AD203B41FA5}">
                      <a16:colId xmlns:a16="http://schemas.microsoft.com/office/drawing/2014/main" xmlns="" val="20001"/>
                    </a:ext>
                  </a:extLst>
                </a:gridCol>
                <a:gridCol w="1223643">
                  <a:extLst>
                    <a:ext uri="{9D8B030D-6E8A-4147-A177-3AD203B41FA5}">
                      <a16:colId xmlns:a16="http://schemas.microsoft.com/office/drawing/2014/main" xmlns="" val="20002"/>
                    </a:ext>
                  </a:extLst>
                </a:gridCol>
                <a:gridCol w="1223643">
                  <a:extLst>
                    <a:ext uri="{9D8B030D-6E8A-4147-A177-3AD203B41FA5}">
                      <a16:colId xmlns:a16="http://schemas.microsoft.com/office/drawing/2014/main" xmlns="" val="20003"/>
                    </a:ext>
                  </a:extLst>
                </a:gridCol>
                <a:gridCol w="1325558">
                  <a:extLst>
                    <a:ext uri="{9D8B030D-6E8A-4147-A177-3AD203B41FA5}">
                      <a16:colId xmlns:a16="http://schemas.microsoft.com/office/drawing/2014/main" xmlns="" val="20004"/>
                    </a:ext>
                  </a:extLst>
                </a:gridCol>
                <a:gridCol w="1325558">
                  <a:extLst>
                    <a:ext uri="{9D8B030D-6E8A-4147-A177-3AD203B41FA5}">
                      <a16:colId xmlns:a16="http://schemas.microsoft.com/office/drawing/2014/main" xmlns="" val="20005"/>
                    </a:ext>
                  </a:extLst>
                </a:gridCol>
                <a:gridCol w="1121067">
                  <a:extLst>
                    <a:ext uri="{9D8B030D-6E8A-4147-A177-3AD203B41FA5}">
                      <a16:colId xmlns:a16="http://schemas.microsoft.com/office/drawing/2014/main" xmlns="" val="20006"/>
                    </a:ext>
                  </a:extLst>
                </a:gridCol>
              </a:tblGrid>
              <a:tr h="284061">
                <a:tc>
                  <a:txBody>
                    <a:bodyPr/>
                    <a:lstStyle/>
                    <a:p>
                      <a:pPr marL="910590">
                        <a:lnSpc>
                          <a:spcPct val="100000"/>
                        </a:lnSpc>
                        <a:spcBef>
                          <a:spcPts val="300"/>
                        </a:spcBef>
                      </a:pPr>
                      <a:r>
                        <a:rPr sz="2000" dirty="0">
                          <a:latin typeface="Times New Roman" pitchFamily="18" charset="0"/>
                          <a:cs typeface="Times New Roman" pitchFamily="18" charset="0"/>
                        </a:rPr>
                        <a:t>Academic</a:t>
                      </a:r>
                      <a:r>
                        <a:rPr sz="2000" spc="-85" dirty="0">
                          <a:latin typeface="Times New Roman" pitchFamily="18" charset="0"/>
                          <a:cs typeface="Times New Roman" pitchFamily="18" charset="0"/>
                        </a:rPr>
                        <a:t> </a:t>
                      </a:r>
                      <a:r>
                        <a:rPr sz="2000" spc="-210" dirty="0">
                          <a:latin typeface="Times New Roman" pitchFamily="18" charset="0"/>
                          <a:cs typeface="Times New Roman" pitchFamily="18" charset="0"/>
                        </a:rPr>
                        <a:t>Y</a:t>
                      </a:r>
                      <a:r>
                        <a:rPr sz="2000" dirty="0">
                          <a:latin typeface="Times New Roman" pitchFamily="18" charset="0"/>
                          <a:cs typeface="Times New Roman" pitchFamily="18" charset="0"/>
                        </a:rPr>
                        <a:t>ear</a:t>
                      </a:r>
                      <a:endParaRPr sz="2000">
                        <a:latin typeface="Times New Roman" pitchFamily="18" charset="0"/>
                        <a:cs typeface="Times New Roman" pitchFamily="18" charset="0"/>
                      </a:endParaRPr>
                    </a:p>
                  </a:txBody>
                  <a:tcPr marL="0" marR="0" marT="381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9225">
                        <a:lnSpc>
                          <a:spcPct val="100000"/>
                        </a:lnSpc>
                        <a:spcBef>
                          <a:spcPts val="430"/>
                        </a:spcBef>
                      </a:pPr>
                      <a:r>
                        <a:rPr sz="2000" dirty="0">
                          <a:latin typeface="Times New Roman" pitchFamily="18" charset="0"/>
                          <a:cs typeface="Times New Roman" pitchFamily="18" charset="0"/>
                        </a:rPr>
                        <a:t>2017-18</a:t>
                      </a:r>
                      <a:endParaRPr sz="2000">
                        <a:latin typeface="Times New Roman" pitchFamily="18" charset="0"/>
                        <a:cs typeface="Times New Roman" pitchFamily="18" charset="0"/>
                      </a:endParaRPr>
                    </a:p>
                  </a:txBody>
                  <a:tcPr marL="0" marR="0" marT="546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7015">
                        <a:lnSpc>
                          <a:spcPct val="100000"/>
                        </a:lnSpc>
                        <a:spcBef>
                          <a:spcPts val="430"/>
                        </a:spcBef>
                      </a:pPr>
                      <a:r>
                        <a:rPr sz="2000" dirty="0">
                          <a:latin typeface="Times New Roman" pitchFamily="18" charset="0"/>
                          <a:cs typeface="Times New Roman" pitchFamily="18" charset="0"/>
                        </a:rPr>
                        <a:t>2018-19</a:t>
                      </a:r>
                      <a:endParaRPr sz="2000">
                        <a:latin typeface="Times New Roman" pitchFamily="18" charset="0"/>
                        <a:cs typeface="Times New Roman" pitchFamily="18" charset="0"/>
                      </a:endParaRPr>
                    </a:p>
                  </a:txBody>
                  <a:tcPr marL="0" marR="0" marT="546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7015">
                        <a:lnSpc>
                          <a:spcPct val="100000"/>
                        </a:lnSpc>
                        <a:spcBef>
                          <a:spcPts val="430"/>
                        </a:spcBef>
                      </a:pPr>
                      <a:r>
                        <a:rPr sz="2000" dirty="0">
                          <a:latin typeface="Times New Roman" pitchFamily="18" charset="0"/>
                          <a:cs typeface="Times New Roman" pitchFamily="18" charset="0"/>
                        </a:rPr>
                        <a:t>2019-20</a:t>
                      </a:r>
                      <a:endParaRPr sz="2000">
                        <a:latin typeface="Times New Roman" pitchFamily="18" charset="0"/>
                        <a:cs typeface="Times New Roman" pitchFamily="18" charset="0"/>
                      </a:endParaRPr>
                    </a:p>
                  </a:txBody>
                  <a:tcPr marL="0" marR="0" marT="546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97180">
                        <a:lnSpc>
                          <a:spcPct val="100000"/>
                        </a:lnSpc>
                        <a:spcBef>
                          <a:spcPts val="430"/>
                        </a:spcBef>
                      </a:pPr>
                      <a:r>
                        <a:rPr sz="2000" dirty="0">
                          <a:latin typeface="Times New Roman" pitchFamily="18" charset="0"/>
                          <a:cs typeface="Times New Roman" pitchFamily="18" charset="0"/>
                        </a:rPr>
                        <a:t>2020-21</a:t>
                      </a:r>
                      <a:endParaRPr sz="2000">
                        <a:latin typeface="Times New Roman" pitchFamily="18" charset="0"/>
                        <a:cs typeface="Times New Roman" pitchFamily="18" charset="0"/>
                      </a:endParaRPr>
                    </a:p>
                  </a:txBody>
                  <a:tcPr marL="0" marR="0" marT="546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97180">
                        <a:lnSpc>
                          <a:spcPct val="100000"/>
                        </a:lnSpc>
                        <a:spcBef>
                          <a:spcPts val="430"/>
                        </a:spcBef>
                      </a:pPr>
                      <a:r>
                        <a:rPr sz="2000" dirty="0">
                          <a:latin typeface="Times New Roman" pitchFamily="18" charset="0"/>
                          <a:cs typeface="Times New Roman" pitchFamily="18" charset="0"/>
                        </a:rPr>
                        <a:t>2021-22</a:t>
                      </a:r>
                      <a:endParaRPr sz="2000">
                        <a:latin typeface="Times New Roman" pitchFamily="18" charset="0"/>
                        <a:cs typeface="Times New Roman" pitchFamily="18" charset="0"/>
                      </a:endParaRPr>
                    </a:p>
                  </a:txBody>
                  <a:tcPr marL="0" marR="0" marT="546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5420">
                        <a:lnSpc>
                          <a:spcPct val="100000"/>
                        </a:lnSpc>
                        <a:spcBef>
                          <a:spcPts val="430"/>
                        </a:spcBef>
                      </a:pPr>
                      <a:r>
                        <a:rPr sz="2000" spc="-20" dirty="0">
                          <a:latin typeface="Times New Roman" pitchFamily="18" charset="0"/>
                          <a:cs typeface="Times New Roman" pitchFamily="18" charset="0"/>
                        </a:rPr>
                        <a:t>Average</a:t>
                      </a:r>
                      <a:endParaRPr sz="2000">
                        <a:latin typeface="Times New Roman" pitchFamily="18" charset="0"/>
                        <a:cs typeface="Times New Roman" pitchFamily="18" charset="0"/>
                      </a:endParaRPr>
                    </a:p>
                  </a:txBody>
                  <a:tcPr marL="0" marR="0" marT="546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260117">
                <a:tc gridSpan="7">
                  <a:txBody>
                    <a:bodyPr/>
                    <a:lstStyle/>
                    <a:p>
                      <a:pPr marL="33655">
                        <a:lnSpc>
                          <a:spcPct val="100000"/>
                        </a:lnSpc>
                        <a:spcBef>
                          <a:spcPts val="310"/>
                        </a:spcBef>
                      </a:pPr>
                      <a:r>
                        <a:rPr sz="2000" b="1" spc="-30">
                          <a:latin typeface="Times New Roman" pitchFamily="18" charset="0"/>
                          <a:cs typeface="Times New Roman" pitchFamily="18" charset="0"/>
                        </a:rPr>
                        <a:t>B.Tech</a:t>
                      </a:r>
                      <a:r>
                        <a:rPr sz="2000" b="1" spc="-10">
                          <a:latin typeface="Times New Roman" pitchFamily="18" charset="0"/>
                          <a:cs typeface="Times New Roman" pitchFamily="18" charset="0"/>
                        </a:rPr>
                        <a:t> </a:t>
                      </a:r>
                      <a:r>
                        <a:rPr lang="en-US" sz="2000" b="1" spc="-5" dirty="0">
                          <a:latin typeface="Times New Roman" pitchFamily="18" charset="0"/>
                          <a:cs typeface="Times New Roman" pitchFamily="18" charset="0"/>
                        </a:rPr>
                        <a:t>Chemical</a:t>
                      </a:r>
                      <a:r>
                        <a:rPr sz="2000" b="1" spc="-10">
                          <a:latin typeface="Times New Roman" pitchFamily="18" charset="0"/>
                          <a:cs typeface="Times New Roman" pitchFamily="18" charset="0"/>
                        </a:rPr>
                        <a:t> </a:t>
                      </a:r>
                      <a:r>
                        <a:rPr sz="2000" b="1" spc="-5" dirty="0">
                          <a:latin typeface="Times New Roman" pitchFamily="18" charset="0"/>
                          <a:cs typeface="Times New Roman" pitchFamily="18" charset="0"/>
                        </a:rPr>
                        <a:t>Engineering</a:t>
                      </a:r>
                      <a:endParaRPr sz="2000" b="1">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xmlns="" val="10001"/>
                  </a:ext>
                </a:extLst>
              </a:tr>
              <a:tr h="260117">
                <a:tc>
                  <a:txBody>
                    <a:bodyPr/>
                    <a:lstStyle/>
                    <a:p>
                      <a:pPr marL="33655">
                        <a:lnSpc>
                          <a:spcPct val="100000"/>
                        </a:lnSpc>
                        <a:spcBef>
                          <a:spcPts val="310"/>
                        </a:spcBef>
                      </a:pPr>
                      <a:r>
                        <a:rPr sz="2000" dirty="0">
                          <a:latin typeface="Times New Roman" pitchFamily="18" charset="0"/>
                          <a:cs typeface="Times New Roman" pitchFamily="18" charset="0"/>
                        </a:rPr>
                        <a:t>Seats</a:t>
                      </a:r>
                      <a:r>
                        <a:rPr sz="2000" spc="-90" dirty="0">
                          <a:latin typeface="Times New Roman" pitchFamily="18" charset="0"/>
                          <a:cs typeface="Times New Roman" pitchFamily="18" charset="0"/>
                        </a:rPr>
                        <a:t> </a:t>
                      </a:r>
                      <a:r>
                        <a:rPr sz="2000" spc="-120" dirty="0">
                          <a:latin typeface="Times New Roman" pitchFamily="18" charset="0"/>
                          <a:cs typeface="Times New Roman" pitchFamily="18" charset="0"/>
                        </a:rPr>
                        <a:t>A</a:t>
                      </a:r>
                      <a:r>
                        <a:rPr sz="2000" dirty="0">
                          <a:latin typeface="Times New Roman" pitchFamily="18" charset="0"/>
                          <a:cs typeface="Times New Roman" pitchFamily="18" charset="0"/>
                        </a:rPr>
                        <a:t>vailable</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4" algn="r">
                        <a:lnSpc>
                          <a:spcPct val="100000"/>
                        </a:lnSpc>
                        <a:spcBef>
                          <a:spcPts val="310"/>
                        </a:spcBef>
                      </a:pPr>
                      <a:r>
                        <a:rPr lang="en-US" sz="2000" dirty="0">
                          <a:latin typeface="Times New Roman" pitchFamily="18" charset="0"/>
                          <a:cs typeface="Times New Roman" pitchFamily="18" charset="0"/>
                        </a:rPr>
                        <a:t>44</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670" algn="r">
                        <a:lnSpc>
                          <a:spcPct val="100000"/>
                        </a:lnSpc>
                        <a:spcBef>
                          <a:spcPts val="310"/>
                        </a:spcBef>
                      </a:pPr>
                      <a:r>
                        <a:rPr lang="en-US" sz="2000" dirty="0">
                          <a:latin typeface="Times New Roman" pitchFamily="18" charset="0"/>
                          <a:cs typeface="Times New Roman" pitchFamily="18" charset="0"/>
                        </a:rPr>
                        <a:t>48</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305" algn="r">
                        <a:lnSpc>
                          <a:spcPct val="100000"/>
                        </a:lnSpc>
                        <a:spcBef>
                          <a:spcPts val="310"/>
                        </a:spcBef>
                      </a:pPr>
                      <a:r>
                        <a:rPr lang="en-US" sz="2000" dirty="0">
                          <a:latin typeface="Times New Roman" pitchFamily="18" charset="0"/>
                          <a:cs typeface="Times New Roman" pitchFamily="18" charset="0"/>
                        </a:rPr>
                        <a:t>44</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5400" algn="r">
                        <a:lnSpc>
                          <a:spcPct val="100000"/>
                        </a:lnSpc>
                        <a:spcBef>
                          <a:spcPts val="310"/>
                        </a:spcBef>
                      </a:pPr>
                      <a:r>
                        <a:rPr lang="en-US" sz="2000" dirty="0">
                          <a:latin typeface="Times New Roman" pitchFamily="18" charset="0"/>
                          <a:cs typeface="Times New Roman" pitchFamily="18" charset="0"/>
                        </a:rPr>
                        <a:t>49</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4765" algn="r">
                        <a:lnSpc>
                          <a:spcPct val="100000"/>
                        </a:lnSpc>
                        <a:spcBef>
                          <a:spcPts val="310"/>
                        </a:spcBef>
                      </a:pPr>
                      <a:r>
                        <a:rPr lang="en-US" sz="2000" dirty="0">
                          <a:latin typeface="Times New Roman" pitchFamily="18" charset="0"/>
                          <a:cs typeface="Times New Roman" pitchFamily="18" charset="0"/>
                        </a:rPr>
                        <a:t>75</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305" algn="r">
                        <a:lnSpc>
                          <a:spcPct val="100000"/>
                        </a:lnSpc>
                        <a:spcBef>
                          <a:spcPts val="310"/>
                        </a:spcBef>
                      </a:pPr>
                      <a:r>
                        <a:rPr lang="en-US" sz="2000" dirty="0">
                          <a:latin typeface="Times New Roman" pitchFamily="18" charset="0"/>
                          <a:cs typeface="Times New Roman" pitchFamily="18" charset="0"/>
                        </a:rPr>
                        <a:t>52</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260118">
                <a:tc>
                  <a:txBody>
                    <a:bodyPr/>
                    <a:lstStyle/>
                    <a:p>
                      <a:pPr marL="33655">
                        <a:lnSpc>
                          <a:spcPct val="100000"/>
                        </a:lnSpc>
                        <a:spcBef>
                          <a:spcPts val="310"/>
                        </a:spcBef>
                      </a:pPr>
                      <a:r>
                        <a:rPr sz="2000" spc="-5" dirty="0">
                          <a:latin typeface="Times New Roman" pitchFamily="18" charset="0"/>
                          <a:cs typeface="Times New Roman" pitchFamily="18" charset="0"/>
                        </a:rPr>
                        <a:t>Applications</a:t>
                      </a:r>
                      <a:r>
                        <a:rPr sz="2000" spc="-10" dirty="0">
                          <a:latin typeface="Times New Roman" pitchFamily="18" charset="0"/>
                          <a:cs typeface="Times New Roman" pitchFamily="18" charset="0"/>
                        </a:rPr>
                        <a:t> </a:t>
                      </a:r>
                      <a:r>
                        <a:rPr sz="2000" spc="-5" dirty="0">
                          <a:latin typeface="Times New Roman" pitchFamily="18" charset="0"/>
                          <a:cs typeface="Times New Roman" pitchFamily="18" charset="0"/>
                        </a:rPr>
                        <a:t>Received</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4" algn="r">
                        <a:lnSpc>
                          <a:spcPct val="100000"/>
                        </a:lnSpc>
                        <a:spcBef>
                          <a:spcPts val="310"/>
                        </a:spcBef>
                      </a:pPr>
                      <a:r>
                        <a:rPr lang="en-US" sz="2000" dirty="0">
                          <a:latin typeface="Times New Roman" pitchFamily="18" charset="0"/>
                          <a:cs typeface="Times New Roman" pitchFamily="18" charset="0"/>
                        </a:rPr>
                        <a:t>145428</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670" algn="r">
                        <a:lnSpc>
                          <a:spcPct val="100000"/>
                        </a:lnSpc>
                        <a:spcBef>
                          <a:spcPts val="310"/>
                        </a:spcBef>
                      </a:pPr>
                      <a:r>
                        <a:rPr lang="en-US" sz="2000" dirty="0">
                          <a:latin typeface="Times New Roman" pitchFamily="18" charset="0"/>
                          <a:cs typeface="Times New Roman" pitchFamily="18" charset="0"/>
                        </a:rPr>
                        <a:t>132281</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305" algn="r">
                        <a:lnSpc>
                          <a:spcPct val="100000"/>
                        </a:lnSpc>
                        <a:spcBef>
                          <a:spcPts val="310"/>
                        </a:spcBef>
                      </a:pPr>
                      <a:r>
                        <a:rPr lang="en-US" sz="2000" dirty="0">
                          <a:latin typeface="Times New Roman" pitchFamily="18" charset="0"/>
                          <a:cs typeface="Times New Roman" pitchFamily="18" charset="0"/>
                        </a:rPr>
                        <a:t>133003</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5400" algn="r">
                        <a:lnSpc>
                          <a:spcPct val="100000"/>
                        </a:lnSpc>
                        <a:spcBef>
                          <a:spcPts val="310"/>
                        </a:spcBef>
                      </a:pPr>
                      <a:r>
                        <a:rPr lang="en-US" sz="2000" dirty="0">
                          <a:latin typeface="Times New Roman" pitchFamily="18" charset="0"/>
                          <a:cs typeface="Times New Roman" pitchFamily="18" charset="0"/>
                        </a:rPr>
                        <a:t>133072</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4765" algn="r">
                        <a:lnSpc>
                          <a:spcPct val="100000"/>
                        </a:lnSpc>
                        <a:spcBef>
                          <a:spcPts val="310"/>
                        </a:spcBef>
                      </a:pPr>
                      <a:r>
                        <a:rPr lang="en-US" sz="2000" dirty="0">
                          <a:latin typeface="Times New Roman" pitchFamily="18" charset="0"/>
                          <a:cs typeface="Times New Roman" pitchFamily="18" charset="0"/>
                        </a:rPr>
                        <a:t>133072</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305" algn="r">
                        <a:lnSpc>
                          <a:spcPct val="100000"/>
                        </a:lnSpc>
                        <a:spcBef>
                          <a:spcPts val="310"/>
                        </a:spcBef>
                      </a:pPr>
                      <a:r>
                        <a:rPr lang="en-US" sz="2000" dirty="0">
                          <a:latin typeface="Times New Roman" pitchFamily="18" charset="0"/>
                          <a:cs typeface="Times New Roman" pitchFamily="18" charset="0"/>
                        </a:rPr>
                        <a:t>135371</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260117">
                <a:tc>
                  <a:txBody>
                    <a:bodyPr/>
                    <a:lstStyle/>
                    <a:p>
                      <a:pPr marL="33655">
                        <a:lnSpc>
                          <a:spcPct val="100000"/>
                        </a:lnSpc>
                        <a:spcBef>
                          <a:spcPts val="310"/>
                        </a:spcBef>
                      </a:pPr>
                      <a:r>
                        <a:rPr sz="2000" spc="-10" dirty="0">
                          <a:latin typeface="Times New Roman" pitchFamily="18" charset="0"/>
                          <a:cs typeface="Times New Roman" pitchFamily="18" charset="0"/>
                        </a:rPr>
                        <a:t>Demand</a:t>
                      </a:r>
                      <a:r>
                        <a:rPr sz="2000" spc="-15" dirty="0">
                          <a:latin typeface="Times New Roman" pitchFamily="18" charset="0"/>
                          <a:cs typeface="Times New Roman" pitchFamily="18" charset="0"/>
                        </a:rPr>
                        <a:t> </a:t>
                      </a:r>
                      <a:r>
                        <a:rPr sz="2000" spc="-5" dirty="0">
                          <a:latin typeface="Times New Roman" pitchFamily="18" charset="0"/>
                          <a:cs typeface="Times New Roman" pitchFamily="18" charset="0"/>
                        </a:rPr>
                        <a:t>Ratio</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4" algn="r">
                        <a:lnSpc>
                          <a:spcPct val="100000"/>
                        </a:lnSpc>
                        <a:spcBef>
                          <a:spcPts val="310"/>
                        </a:spcBef>
                      </a:pPr>
                      <a:r>
                        <a:rPr lang="en-US" sz="2000" dirty="0">
                          <a:latin typeface="Times New Roman" pitchFamily="18" charset="0"/>
                          <a:cs typeface="Times New Roman" pitchFamily="18" charset="0"/>
                        </a:rPr>
                        <a:t>3305</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670" algn="r">
                        <a:lnSpc>
                          <a:spcPct val="100000"/>
                        </a:lnSpc>
                        <a:spcBef>
                          <a:spcPts val="310"/>
                        </a:spcBef>
                      </a:pPr>
                      <a:r>
                        <a:rPr lang="en-US" sz="2000" dirty="0">
                          <a:latin typeface="Times New Roman" pitchFamily="18" charset="0"/>
                          <a:cs typeface="Times New Roman" pitchFamily="18" charset="0"/>
                        </a:rPr>
                        <a:t>2756</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305" algn="r">
                        <a:lnSpc>
                          <a:spcPct val="100000"/>
                        </a:lnSpc>
                        <a:spcBef>
                          <a:spcPts val="310"/>
                        </a:spcBef>
                      </a:pPr>
                      <a:r>
                        <a:rPr lang="en-US" sz="2000" dirty="0">
                          <a:latin typeface="Times New Roman" pitchFamily="18" charset="0"/>
                          <a:cs typeface="Times New Roman" pitchFamily="18" charset="0"/>
                        </a:rPr>
                        <a:t>3023</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5400" algn="r">
                        <a:lnSpc>
                          <a:spcPct val="100000"/>
                        </a:lnSpc>
                        <a:spcBef>
                          <a:spcPts val="310"/>
                        </a:spcBef>
                      </a:pPr>
                      <a:r>
                        <a:rPr lang="en-US" sz="2000" dirty="0">
                          <a:latin typeface="Times New Roman" pitchFamily="18" charset="0"/>
                          <a:cs typeface="Times New Roman" pitchFamily="18" charset="0"/>
                        </a:rPr>
                        <a:t>2716</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4765" algn="r">
                        <a:lnSpc>
                          <a:spcPct val="100000"/>
                        </a:lnSpc>
                        <a:spcBef>
                          <a:spcPts val="310"/>
                        </a:spcBef>
                      </a:pPr>
                      <a:r>
                        <a:rPr lang="en-US" sz="2000" dirty="0">
                          <a:latin typeface="Times New Roman" pitchFamily="18" charset="0"/>
                          <a:cs typeface="Times New Roman" pitchFamily="18" charset="0"/>
                        </a:rPr>
                        <a:t>1776</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305" algn="r">
                        <a:lnSpc>
                          <a:spcPct val="100000"/>
                        </a:lnSpc>
                        <a:spcBef>
                          <a:spcPts val="310"/>
                        </a:spcBef>
                      </a:pPr>
                      <a:r>
                        <a:rPr lang="en-US" sz="2000" dirty="0">
                          <a:latin typeface="Times New Roman" pitchFamily="18" charset="0"/>
                          <a:cs typeface="Times New Roman" pitchFamily="18" charset="0"/>
                        </a:rPr>
                        <a:t>2715</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260117">
                <a:tc gridSpan="7">
                  <a:txBody>
                    <a:bodyPr/>
                    <a:lstStyle/>
                    <a:p>
                      <a:pPr marL="33655">
                        <a:lnSpc>
                          <a:spcPct val="100000"/>
                        </a:lnSpc>
                        <a:spcBef>
                          <a:spcPts val="310"/>
                        </a:spcBef>
                      </a:pPr>
                      <a:r>
                        <a:rPr lang="en-US" sz="2000" b="1" spc="-30" dirty="0">
                          <a:latin typeface="Times New Roman" pitchFamily="18" charset="0"/>
                          <a:cs typeface="Times New Roman" pitchFamily="18" charset="0"/>
                        </a:rPr>
                        <a:t>B</a:t>
                      </a:r>
                      <a:r>
                        <a:rPr sz="2000" b="1" spc="-30">
                          <a:latin typeface="Times New Roman" pitchFamily="18" charset="0"/>
                          <a:cs typeface="Times New Roman" pitchFamily="18" charset="0"/>
                        </a:rPr>
                        <a:t>.Tech</a:t>
                      </a:r>
                      <a:r>
                        <a:rPr sz="2000" b="1" spc="-10">
                          <a:latin typeface="Times New Roman" pitchFamily="18" charset="0"/>
                          <a:cs typeface="Times New Roman" pitchFamily="18" charset="0"/>
                        </a:rPr>
                        <a:t> </a:t>
                      </a:r>
                      <a:r>
                        <a:rPr sz="2000" b="1" spc="-5">
                          <a:latin typeface="Times New Roman" pitchFamily="18" charset="0"/>
                          <a:cs typeface="Times New Roman" pitchFamily="18" charset="0"/>
                        </a:rPr>
                        <a:t>–</a:t>
                      </a:r>
                      <a:r>
                        <a:rPr sz="2000" b="1" spc="5">
                          <a:latin typeface="Times New Roman" pitchFamily="18" charset="0"/>
                          <a:cs typeface="Times New Roman" pitchFamily="18" charset="0"/>
                        </a:rPr>
                        <a:t> </a:t>
                      </a:r>
                      <a:r>
                        <a:rPr lang="en-US" sz="2000" b="1" spc="-5" dirty="0">
                          <a:latin typeface="Times New Roman" pitchFamily="18" charset="0"/>
                          <a:cs typeface="Times New Roman" pitchFamily="18" charset="0"/>
                        </a:rPr>
                        <a:t>Chemical </a:t>
                      </a:r>
                      <a:r>
                        <a:rPr sz="2000" b="1" spc="-5">
                          <a:latin typeface="Times New Roman" pitchFamily="18" charset="0"/>
                          <a:cs typeface="Times New Roman" pitchFamily="18" charset="0"/>
                        </a:rPr>
                        <a:t>Engineering</a:t>
                      </a:r>
                      <a:r>
                        <a:rPr lang="en-US" sz="2000" b="1" spc="-5" dirty="0">
                          <a:latin typeface="Times New Roman" pitchFamily="18" charset="0"/>
                          <a:cs typeface="Times New Roman" pitchFamily="18" charset="0"/>
                        </a:rPr>
                        <a:t> </a:t>
                      </a:r>
                      <a:r>
                        <a:rPr lang="en-US" sz="2000" b="1" spc="-5" baseline="0" dirty="0">
                          <a:latin typeface="Times New Roman" pitchFamily="18" charset="0"/>
                          <a:cs typeface="Times New Roman" pitchFamily="18" charset="0"/>
                        </a:rPr>
                        <a:t> with Petroleum Engineering as Elective</a:t>
                      </a:r>
                      <a:endParaRPr sz="2000" b="1">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xmlns="" val="10005"/>
                  </a:ext>
                </a:extLst>
              </a:tr>
              <a:tr h="260118">
                <a:tc>
                  <a:txBody>
                    <a:bodyPr/>
                    <a:lstStyle/>
                    <a:p>
                      <a:pPr marL="33655">
                        <a:lnSpc>
                          <a:spcPct val="100000"/>
                        </a:lnSpc>
                        <a:spcBef>
                          <a:spcPts val="315"/>
                        </a:spcBef>
                      </a:pPr>
                      <a:r>
                        <a:rPr sz="2000" dirty="0">
                          <a:latin typeface="Times New Roman" pitchFamily="18" charset="0"/>
                          <a:cs typeface="Times New Roman" pitchFamily="18" charset="0"/>
                        </a:rPr>
                        <a:t>Seats</a:t>
                      </a:r>
                      <a:r>
                        <a:rPr sz="2000" spc="-90" dirty="0">
                          <a:latin typeface="Times New Roman" pitchFamily="18" charset="0"/>
                          <a:cs typeface="Times New Roman" pitchFamily="18" charset="0"/>
                        </a:rPr>
                        <a:t> </a:t>
                      </a:r>
                      <a:r>
                        <a:rPr sz="2000" spc="-120" dirty="0">
                          <a:latin typeface="Times New Roman" pitchFamily="18" charset="0"/>
                          <a:cs typeface="Times New Roman" pitchFamily="18" charset="0"/>
                        </a:rPr>
                        <a:t>A</a:t>
                      </a:r>
                      <a:r>
                        <a:rPr sz="2000" dirty="0">
                          <a:latin typeface="Times New Roman" pitchFamily="18" charset="0"/>
                          <a:cs typeface="Times New Roman" pitchFamily="18" charset="0"/>
                        </a:rPr>
                        <a:t>vailable</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4" algn="r">
                        <a:lnSpc>
                          <a:spcPct val="100000"/>
                        </a:lnSpc>
                        <a:spcBef>
                          <a:spcPts val="315"/>
                        </a:spcBef>
                      </a:pPr>
                      <a:r>
                        <a:rPr lang="en-US" sz="2000" dirty="0">
                          <a:latin typeface="Times New Roman" pitchFamily="18" charset="0"/>
                          <a:cs typeface="Times New Roman" pitchFamily="18" charset="0"/>
                        </a:rPr>
                        <a:t>11</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670" algn="r">
                        <a:lnSpc>
                          <a:spcPct val="100000"/>
                        </a:lnSpc>
                        <a:spcBef>
                          <a:spcPts val="315"/>
                        </a:spcBef>
                      </a:pPr>
                      <a:r>
                        <a:rPr lang="en-US" sz="2000" dirty="0">
                          <a:latin typeface="Times New Roman" pitchFamily="18" charset="0"/>
                          <a:cs typeface="Times New Roman" pitchFamily="18" charset="0"/>
                        </a:rPr>
                        <a:t>13</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305" algn="r">
                        <a:lnSpc>
                          <a:spcPct val="100000"/>
                        </a:lnSpc>
                        <a:spcBef>
                          <a:spcPts val="315"/>
                        </a:spcBef>
                      </a:pPr>
                      <a:r>
                        <a:rPr lang="en-US" sz="2000" dirty="0">
                          <a:latin typeface="Times New Roman" pitchFamily="18" charset="0"/>
                          <a:cs typeface="Times New Roman" pitchFamily="18" charset="0"/>
                        </a:rPr>
                        <a:t>12</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5400" algn="r">
                        <a:lnSpc>
                          <a:spcPct val="100000"/>
                        </a:lnSpc>
                        <a:spcBef>
                          <a:spcPts val="315"/>
                        </a:spcBef>
                      </a:pPr>
                      <a:r>
                        <a:rPr lang="en-US" sz="2000" dirty="0">
                          <a:latin typeface="Times New Roman" pitchFamily="18" charset="0"/>
                          <a:cs typeface="Times New Roman" pitchFamily="18" charset="0"/>
                        </a:rPr>
                        <a:t>10</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4765" algn="r">
                        <a:lnSpc>
                          <a:spcPct val="100000"/>
                        </a:lnSpc>
                        <a:spcBef>
                          <a:spcPts val="315"/>
                        </a:spcBef>
                      </a:pPr>
                      <a:r>
                        <a:rPr lang="en-US" sz="2000" dirty="0">
                          <a:latin typeface="Times New Roman" pitchFamily="18" charset="0"/>
                          <a:cs typeface="Times New Roman" pitchFamily="18" charset="0"/>
                        </a:rPr>
                        <a:t>--</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305" algn="r">
                        <a:lnSpc>
                          <a:spcPct val="100000"/>
                        </a:lnSpc>
                        <a:spcBef>
                          <a:spcPts val="315"/>
                        </a:spcBef>
                      </a:pPr>
                      <a:r>
                        <a:rPr lang="en-US" sz="2000" dirty="0">
                          <a:latin typeface="Times New Roman" pitchFamily="18" charset="0"/>
                          <a:cs typeface="Times New Roman" pitchFamily="18" charset="0"/>
                        </a:rPr>
                        <a:t>11.5</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260118">
                <a:tc>
                  <a:txBody>
                    <a:bodyPr/>
                    <a:lstStyle/>
                    <a:p>
                      <a:pPr marL="33655">
                        <a:lnSpc>
                          <a:spcPct val="100000"/>
                        </a:lnSpc>
                        <a:spcBef>
                          <a:spcPts val="315"/>
                        </a:spcBef>
                      </a:pPr>
                      <a:r>
                        <a:rPr sz="2000" spc="-5" dirty="0">
                          <a:latin typeface="Times New Roman" pitchFamily="18" charset="0"/>
                          <a:cs typeface="Times New Roman" pitchFamily="18" charset="0"/>
                        </a:rPr>
                        <a:t>Applications</a:t>
                      </a:r>
                      <a:r>
                        <a:rPr sz="2000" spc="-10" dirty="0">
                          <a:latin typeface="Times New Roman" pitchFamily="18" charset="0"/>
                          <a:cs typeface="Times New Roman" pitchFamily="18" charset="0"/>
                        </a:rPr>
                        <a:t> </a:t>
                      </a:r>
                      <a:r>
                        <a:rPr sz="2000" spc="-5" dirty="0">
                          <a:latin typeface="Times New Roman" pitchFamily="18" charset="0"/>
                          <a:cs typeface="Times New Roman" pitchFamily="18" charset="0"/>
                        </a:rPr>
                        <a:t>Received</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4" algn="r">
                        <a:lnSpc>
                          <a:spcPct val="100000"/>
                        </a:lnSpc>
                        <a:spcBef>
                          <a:spcPts val="315"/>
                        </a:spcBef>
                      </a:pPr>
                      <a:r>
                        <a:rPr lang="en-US" sz="2000" dirty="0">
                          <a:latin typeface="Times New Roman" pitchFamily="18" charset="0"/>
                          <a:cs typeface="Times New Roman" pitchFamily="18" charset="0"/>
                        </a:rPr>
                        <a:t>145428</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670" algn="r">
                        <a:lnSpc>
                          <a:spcPct val="100000"/>
                        </a:lnSpc>
                        <a:spcBef>
                          <a:spcPts val="315"/>
                        </a:spcBef>
                      </a:pPr>
                      <a:r>
                        <a:rPr lang="en-US" sz="2000" dirty="0">
                          <a:latin typeface="Times New Roman" pitchFamily="18" charset="0"/>
                          <a:cs typeface="Times New Roman" pitchFamily="18" charset="0"/>
                        </a:rPr>
                        <a:t>132281</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305" algn="r">
                        <a:lnSpc>
                          <a:spcPct val="100000"/>
                        </a:lnSpc>
                        <a:spcBef>
                          <a:spcPts val="315"/>
                        </a:spcBef>
                      </a:pPr>
                      <a:r>
                        <a:rPr lang="en-US" sz="2000" dirty="0">
                          <a:latin typeface="Times New Roman" pitchFamily="18" charset="0"/>
                          <a:cs typeface="Times New Roman" pitchFamily="18" charset="0"/>
                        </a:rPr>
                        <a:t>133003</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5400" algn="r">
                        <a:lnSpc>
                          <a:spcPct val="100000"/>
                        </a:lnSpc>
                        <a:spcBef>
                          <a:spcPts val="315"/>
                        </a:spcBef>
                      </a:pPr>
                      <a:r>
                        <a:rPr lang="en-US" sz="2000" dirty="0">
                          <a:latin typeface="Times New Roman" pitchFamily="18" charset="0"/>
                          <a:cs typeface="Times New Roman" pitchFamily="18" charset="0"/>
                        </a:rPr>
                        <a:t>133072</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4765" algn="r">
                        <a:lnSpc>
                          <a:spcPct val="100000"/>
                        </a:lnSpc>
                        <a:spcBef>
                          <a:spcPts val="315"/>
                        </a:spcBef>
                      </a:pPr>
                      <a:r>
                        <a:rPr lang="en-US" sz="2000" dirty="0">
                          <a:latin typeface="Times New Roman" pitchFamily="18" charset="0"/>
                          <a:cs typeface="Times New Roman" pitchFamily="18" charset="0"/>
                        </a:rPr>
                        <a:t>--</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305" algn="r">
                        <a:lnSpc>
                          <a:spcPct val="100000"/>
                        </a:lnSpc>
                        <a:spcBef>
                          <a:spcPts val="315"/>
                        </a:spcBef>
                      </a:pPr>
                      <a:r>
                        <a:rPr lang="en-US" sz="2000" dirty="0">
                          <a:latin typeface="Times New Roman" pitchFamily="18" charset="0"/>
                          <a:cs typeface="Times New Roman" pitchFamily="18" charset="0"/>
                        </a:rPr>
                        <a:t>135946</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r h="260118">
                <a:tc>
                  <a:txBody>
                    <a:bodyPr/>
                    <a:lstStyle/>
                    <a:p>
                      <a:pPr marL="33655">
                        <a:lnSpc>
                          <a:spcPct val="100000"/>
                        </a:lnSpc>
                        <a:spcBef>
                          <a:spcPts val="315"/>
                        </a:spcBef>
                      </a:pPr>
                      <a:r>
                        <a:rPr sz="2000" spc="-10" dirty="0">
                          <a:latin typeface="Times New Roman" pitchFamily="18" charset="0"/>
                          <a:cs typeface="Times New Roman" pitchFamily="18" charset="0"/>
                        </a:rPr>
                        <a:t>Demand</a:t>
                      </a:r>
                      <a:r>
                        <a:rPr sz="2000" spc="-15" dirty="0">
                          <a:latin typeface="Times New Roman" pitchFamily="18" charset="0"/>
                          <a:cs typeface="Times New Roman" pitchFamily="18" charset="0"/>
                        </a:rPr>
                        <a:t> </a:t>
                      </a:r>
                      <a:r>
                        <a:rPr sz="2000" spc="-5" dirty="0">
                          <a:latin typeface="Times New Roman" pitchFamily="18" charset="0"/>
                          <a:cs typeface="Times New Roman" pitchFamily="18" charset="0"/>
                        </a:rPr>
                        <a:t>Ratio</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4" algn="r">
                        <a:lnSpc>
                          <a:spcPct val="100000"/>
                        </a:lnSpc>
                        <a:spcBef>
                          <a:spcPts val="315"/>
                        </a:spcBef>
                      </a:pPr>
                      <a:r>
                        <a:rPr lang="en-US" sz="2000" dirty="0">
                          <a:latin typeface="Times New Roman" pitchFamily="18" charset="0"/>
                          <a:cs typeface="Times New Roman" pitchFamily="18" charset="0"/>
                        </a:rPr>
                        <a:t>13221</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670" algn="r">
                        <a:lnSpc>
                          <a:spcPct val="100000"/>
                        </a:lnSpc>
                        <a:spcBef>
                          <a:spcPts val="315"/>
                        </a:spcBef>
                      </a:pPr>
                      <a:r>
                        <a:rPr lang="en-US" sz="2000" dirty="0">
                          <a:latin typeface="Times New Roman" pitchFamily="18" charset="0"/>
                          <a:cs typeface="Times New Roman" pitchFamily="18" charset="0"/>
                        </a:rPr>
                        <a:t>10175</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305" algn="r">
                        <a:lnSpc>
                          <a:spcPct val="100000"/>
                        </a:lnSpc>
                        <a:spcBef>
                          <a:spcPts val="315"/>
                        </a:spcBef>
                      </a:pPr>
                      <a:r>
                        <a:rPr lang="en-US" sz="2000" dirty="0">
                          <a:latin typeface="Times New Roman" pitchFamily="18" charset="0"/>
                          <a:cs typeface="Times New Roman" pitchFamily="18" charset="0"/>
                        </a:rPr>
                        <a:t>11084</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4" algn="r">
                        <a:lnSpc>
                          <a:spcPct val="100000"/>
                        </a:lnSpc>
                        <a:spcBef>
                          <a:spcPts val="315"/>
                        </a:spcBef>
                      </a:pPr>
                      <a:r>
                        <a:rPr lang="en-US" sz="2000" dirty="0">
                          <a:latin typeface="Times New Roman" pitchFamily="18" charset="0"/>
                          <a:cs typeface="Times New Roman" pitchFamily="18" charset="0"/>
                        </a:rPr>
                        <a:t>13307</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4765" algn="r">
                        <a:lnSpc>
                          <a:spcPct val="100000"/>
                        </a:lnSpc>
                        <a:spcBef>
                          <a:spcPts val="315"/>
                        </a:spcBef>
                      </a:pPr>
                      <a:r>
                        <a:rPr lang="en-US" sz="2000" dirty="0">
                          <a:latin typeface="Times New Roman" pitchFamily="18" charset="0"/>
                          <a:cs typeface="Times New Roman" pitchFamily="18" charset="0"/>
                        </a:rPr>
                        <a:t>--</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305" algn="r">
                        <a:lnSpc>
                          <a:spcPct val="100000"/>
                        </a:lnSpc>
                        <a:spcBef>
                          <a:spcPts val="315"/>
                        </a:spcBef>
                      </a:pPr>
                      <a:r>
                        <a:rPr lang="en-US" sz="2000" dirty="0">
                          <a:latin typeface="Times New Roman" pitchFamily="18" charset="0"/>
                          <a:cs typeface="Times New Roman" pitchFamily="18" charset="0"/>
                        </a:rPr>
                        <a:t>11946</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8"/>
                  </a:ext>
                </a:extLst>
              </a:tr>
              <a:tr h="260117">
                <a:tc gridSpan="7">
                  <a:txBody>
                    <a:bodyPr/>
                    <a:lstStyle/>
                    <a:p>
                      <a:pPr marL="33655">
                        <a:lnSpc>
                          <a:spcPct val="100000"/>
                        </a:lnSpc>
                        <a:spcBef>
                          <a:spcPts val="310"/>
                        </a:spcBef>
                      </a:pPr>
                      <a:r>
                        <a:rPr lang="en-US" sz="2000" b="1" spc="-30" dirty="0" err="1">
                          <a:latin typeface="Times New Roman" pitchFamily="18" charset="0"/>
                          <a:cs typeface="Times New Roman" pitchFamily="18" charset="0"/>
                        </a:rPr>
                        <a:t>B.Tech</a:t>
                      </a:r>
                      <a:r>
                        <a:rPr lang="en-US" sz="2000" b="1" spc="-10" dirty="0">
                          <a:latin typeface="Times New Roman" pitchFamily="18" charset="0"/>
                          <a:cs typeface="Times New Roman" pitchFamily="18" charset="0"/>
                        </a:rPr>
                        <a:t> </a:t>
                      </a:r>
                      <a:r>
                        <a:rPr lang="en-US" sz="2000" b="1" spc="-5" dirty="0">
                          <a:latin typeface="Times New Roman" pitchFamily="18" charset="0"/>
                          <a:cs typeface="Times New Roman" pitchFamily="18" charset="0"/>
                        </a:rPr>
                        <a:t>–</a:t>
                      </a:r>
                      <a:r>
                        <a:rPr lang="en-US" sz="2000" b="1" spc="5" dirty="0">
                          <a:latin typeface="Times New Roman" pitchFamily="18" charset="0"/>
                          <a:cs typeface="Times New Roman" pitchFamily="18" charset="0"/>
                        </a:rPr>
                        <a:t> </a:t>
                      </a:r>
                      <a:r>
                        <a:rPr lang="en-US" sz="2000" b="1" spc="-5" dirty="0">
                          <a:latin typeface="Times New Roman" pitchFamily="18" charset="0"/>
                          <a:cs typeface="Times New Roman" pitchFamily="18" charset="0"/>
                        </a:rPr>
                        <a:t>Chemical Engineering </a:t>
                      </a:r>
                      <a:r>
                        <a:rPr lang="en-US" sz="2000" b="1" spc="-5" baseline="0" dirty="0">
                          <a:latin typeface="Times New Roman" pitchFamily="18" charset="0"/>
                          <a:cs typeface="Times New Roman" pitchFamily="18" charset="0"/>
                        </a:rPr>
                        <a:t> with Ceramic Technology as Elective</a:t>
                      </a:r>
                      <a:endParaRPr lang="en-US" sz="2000" b="1" dirty="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xmlns="" val="10009"/>
                  </a:ext>
                </a:extLst>
              </a:tr>
              <a:tr h="260098">
                <a:tc>
                  <a:txBody>
                    <a:bodyPr/>
                    <a:lstStyle/>
                    <a:p>
                      <a:pPr marL="33655">
                        <a:lnSpc>
                          <a:spcPct val="100000"/>
                        </a:lnSpc>
                        <a:spcBef>
                          <a:spcPts val="315"/>
                        </a:spcBef>
                      </a:pPr>
                      <a:r>
                        <a:rPr sz="2000" dirty="0">
                          <a:latin typeface="Times New Roman" pitchFamily="18" charset="0"/>
                          <a:cs typeface="Times New Roman" pitchFamily="18" charset="0"/>
                        </a:rPr>
                        <a:t>Seats</a:t>
                      </a:r>
                      <a:r>
                        <a:rPr sz="2000" spc="-90" dirty="0">
                          <a:latin typeface="Times New Roman" pitchFamily="18" charset="0"/>
                          <a:cs typeface="Times New Roman" pitchFamily="18" charset="0"/>
                        </a:rPr>
                        <a:t> </a:t>
                      </a:r>
                      <a:r>
                        <a:rPr sz="2000" spc="-120" dirty="0">
                          <a:latin typeface="Times New Roman" pitchFamily="18" charset="0"/>
                          <a:cs typeface="Times New Roman" pitchFamily="18" charset="0"/>
                        </a:rPr>
                        <a:t>A</a:t>
                      </a:r>
                      <a:r>
                        <a:rPr sz="2000" dirty="0">
                          <a:latin typeface="Times New Roman" pitchFamily="18" charset="0"/>
                          <a:cs typeface="Times New Roman" pitchFamily="18" charset="0"/>
                        </a:rPr>
                        <a:t>vailable</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4" algn="r">
                        <a:lnSpc>
                          <a:spcPct val="100000"/>
                        </a:lnSpc>
                        <a:spcBef>
                          <a:spcPts val="315"/>
                        </a:spcBef>
                      </a:pPr>
                      <a:r>
                        <a:rPr lang="en-US" sz="2000" dirty="0">
                          <a:latin typeface="Times New Roman" pitchFamily="18" charset="0"/>
                          <a:cs typeface="Times New Roman" pitchFamily="18" charset="0"/>
                        </a:rPr>
                        <a:t>11</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670" algn="r">
                        <a:lnSpc>
                          <a:spcPct val="100000"/>
                        </a:lnSpc>
                        <a:spcBef>
                          <a:spcPts val="315"/>
                        </a:spcBef>
                      </a:pPr>
                      <a:r>
                        <a:rPr lang="en-US" sz="2000" dirty="0">
                          <a:latin typeface="Times New Roman" pitchFamily="18" charset="0"/>
                          <a:cs typeface="Times New Roman" pitchFamily="18" charset="0"/>
                        </a:rPr>
                        <a:t>10</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305" algn="r">
                        <a:lnSpc>
                          <a:spcPct val="100000"/>
                        </a:lnSpc>
                        <a:spcBef>
                          <a:spcPts val="315"/>
                        </a:spcBef>
                      </a:pPr>
                      <a:r>
                        <a:rPr lang="en-US" sz="2000" dirty="0">
                          <a:latin typeface="Times New Roman" pitchFamily="18" charset="0"/>
                          <a:cs typeface="Times New Roman" pitchFamily="18" charset="0"/>
                        </a:rPr>
                        <a:t>11</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5400" algn="r">
                        <a:lnSpc>
                          <a:spcPct val="100000"/>
                        </a:lnSpc>
                        <a:spcBef>
                          <a:spcPts val="315"/>
                        </a:spcBef>
                      </a:pPr>
                      <a:r>
                        <a:rPr lang="en-US" sz="2000" dirty="0">
                          <a:latin typeface="Times New Roman" pitchFamily="18" charset="0"/>
                          <a:cs typeface="Times New Roman" pitchFamily="18" charset="0"/>
                        </a:rPr>
                        <a:t>10</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4765" algn="r">
                        <a:lnSpc>
                          <a:spcPct val="100000"/>
                        </a:lnSpc>
                        <a:spcBef>
                          <a:spcPts val="315"/>
                        </a:spcBef>
                      </a:pPr>
                      <a:r>
                        <a:rPr lang="en-US" sz="2000" dirty="0">
                          <a:latin typeface="Times New Roman" pitchFamily="18" charset="0"/>
                          <a:cs typeface="Times New Roman" pitchFamily="18" charset="0"/>
                        </a:rPr>
                        <a:t>--</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305" algn="r">
                        <a:lnSpc>
                          <a:spcPct val="100000"/>
                        </a:lnSpc>
                        <a:spcBef>
                          <a:spcPts val="315"/>
                        </a:spcBef>
                      </a:pPr>
                      <a:r>
                        <a:rPr lang="en-US" sz="2000" dirty="0">
                          <a:latin typeface="Times New Roman" pitchFamily="18" charset="0"/>
                          <a:cs typeface="Times New Roman" pitchFamily="18" charset="0"/>
                        </a:rPr>
                        <a:t>10.5</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0"/>
                  </a:ext>
                </a:extLst>
              </a:tr>
              <a:tr h="260118">
                <a:tc>
                  <a:txBody>
                    <a:bodyPr/>
                    <a:lstStyle/>
                    <a:p>
                      <a:pPr marL="33655">
                        <a:lnSpc>
                          <a:spcPct val="100000"/>
                        </a:lnSpc>
                        <a:spcBef>
                          <a:spcPts val="315"/>
                        </a:spcBef>
                      </a:pPr>
                      <a:r>
                        <a:rPr sz="2000" spc="-5" dirty="0">
                          <a:latin typeface="Times New Roman" pitchFamily="18" charset="0"/>
                          <a:cs typeface="Times New Roman" pitchFamily="18" charset="0"/>
                        </a:rPr>
                        <a:t>Applications</a:t>
                      </a:r>
                      <a:r>
                        <a:rPr sz="2000" spc="-10" dirty="0">
                          <a:latin typeface="Times New Roman" pitchFamily="18" charset="0"/>
                          <a:cs typeface="Times New Roman" pitchFamily="18" charset="0"/>
                        </a:rPr>
                        <a:t> </a:t>
                      </a:r>
                      <a:r>
                        <a:rPr sz="2000" spc="-5" dirty="0">
                          <a:latin typeface="Times New Roman" pitchFamily="18" charset="0"/>
                          <a:cs typeface="Times New Roman" pitchFamily="18" charset="0"/>
                        </a:rPr>
                        <a:t>Received</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4" algn="r">
                        <a:lnSpc>
                          <a:spcPct val="100000"/>
                        </a:lnSpc>
                        <a:spcBef>
                          <a:spcPts val="315"/>
                        </a:spcBef>
                      </a:pPr>
                      <a:r>
                        <a:rPr lang="en-US" sz="2000" dirty="0">
                          <a:latin typeface="Times New Roman" pitchFamily="18" charset="0"/>
                          <a:cs typeface="Times New Roman" pitchFamily="18" charset="0"/>
                        </a:rPr>
                        <a:t>145428</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670" algn="r">
                        <a:lnSpc>
                          <a:spcPct val="100000"/>
                        </a:lnSpc>
                        <a:spcBef>
                          <a:spcPts val="315"/>
                        </a:spcBef>
                      </a:pPr>
                      <a:r>
                        <a:rPr lang="en-US" sz="2000" dirty="0">
                          <a:latin typeface="Times New Roman" pitchFamily="18" charset="0"/>
                          <a:cs typeface="Times New Roman" pitchFamily="18" charset="0"/>
                        </a:rPr>
                        <a:t>132281</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305" algn="r">
                        <a:lnSpc>
                          <a:spcPct val="100000"/>
                        </a:lnSpc>
                        <a:spcBef>
                          <a:spcPts val="315"/>
                        </a:spcBef>
                      </a:pPr>
                      <a:r>
                        <a:rPr lang="en-US" sz="2000" dirty="0">
                          <a:latin typeface="Times New Roman" pitchFamily="18" charset="0"/>
                          <a:cs typeface="Times New Roman" pitchFamily="18" charset="0"/>
                        </a:rPr>
                        <a:t>133003</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5400" algn="r">
                        <a:lnSpc>
                          <a:spcPct val="100000"/>
                        </a:lnSpc>
                        <a:spcBef>
                          <a:spcPts val="315"/>
                        </a:spcBef>
                      </a:pPr>
                      <a:r>
                        <a:rPr lang="en-US" sz="2000" dirty="0">
                          <a:latin typeface="Times New Roman" pitchFamily="18" charset="0"/>
                          <a:cs typeface="Times New Roman" pitchFamily="18" charset="0"/>
                        </a:rPr>
                        <a:t>133072</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4765" algn="r">
                        <a:lnSpc>
                          <a:spcPct val="100000"/>
                        </a:lnSpc>
                        <a:spcBef>
                          <a:spcPts val="315"/>
                        </a:spcBef>
                      </a:pPr>
                      <a:r>
                        <a:rPr lang="en-US" sz="2000" dirty="0">
                          <a:latin typeface="Times New Roman" pitchFamily="18" charset="0"/>
                          <a:cs typeface="Times New Roman" pitchFamily="18" charset="0"/>
                        </a:rPr>
                        <a:t>--</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305" algn="r">
                        <a:lnSpc>
                          <a:spcPct val="100000"/>
                        </a:lnSpc>
                        <a:spcBef>
                          <a:spcPts val="315"/>
                        </a:spcBef>
                      </a:pPr>
                      <a:r>
                        <a:rPr lang="en-US" sz="2000" dirty="0">
                          <a:latin typeface="Times New Roman" pitchFamily="18" charset="0"/>
                          <a:cs typeface="Times New Roman" pitchFamily="18" charset="0"/>
                        </a:rPr>
                        <a:t>135946</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1"/>
                  </a:ext>
                </a:extLst>
              </a:tr>
              <a:tr h="260118">
                <a:tc>
                  <a:txBody>
                    <a:bodyPr/>
                    <a:lstStyle/>
                    <a:p>
                      <a:pPr marL="33655">
                        <a:lnSpc>
                          <a:spcPct val="100000"/>
                        </a:lnSpc>
                        <a:spcBef>
                          <a:spcPts val="315"/>
                        </a:spcBef>
                      </a:pPr>
                      <a:r>
                        <a:rPr sz="2000" spc="-10" dirty="0">
                          <a:latin typeface="Times New Roman" pitchFamily="18" charset="0"/>
                          <a:cs typeface="Times New Roman" pitchFamily="18" charset="0"/>
                        </a:rPr>
                        <a:t>Demand</a:t>
                      </a:r>
                      <a:r>
                        <a:rPr sz="2000" spc="-15" dirty="0">
                          <a:latin typeface="Times New Roman" pitchFamily="18" charset="0"/>
                          <a:cs typeface="Times New Roman" pitchFamily="18" charset="0"/>
                        </a:rPr>
                        <a:t> </a:t>
                      </a:r>
                      <a:r>
                        <a:rPr sz="2000" spc="-5" dirty="0">
                          <a:latin typeface="Times New Roman" pitchFamily="18" charset="0"/>
                          <a:cs typeface="Times New Roman" pitchFamily="18" charset="0"/>
                        </a:rPr>
                        <a:t>Ratio</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4" algn="r">
                        <a:lnSpc>
                          <a:spcPct val="100000"/>
                        </a:lnSpc>
                        <a:spcBef>
                          <a:spcPts val="315"/>
                        </a:spcBef>
                      </a:pPr>
                      <a:r>
                        <a:rPr lang="en-US" sz="2000" dirty="0">
                          <a:latin typeface="Times New Roman" pitchFamily="18" charset="0"/>
                          <a:cs typeface="Times New Roman" pitchFamily="18" charset="0"/>
                        </a:rPr>
                        <a:t>13221</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670" algn="r">
                        <a:lnSpc>
                          <a:spcPct val="100000"/>
                        </a:lnSpc>
                        <a:spcBef>
                          <a:spcPts val="315"/>
                        </a:spcBef>
                      </a:pPr>
                      <a:r>
                        <a:rPr lang="en-US" sz="2000" dirty="0">
                          <a:latin typeface="Times New Roman" pitchFamily="18" charset="0"/>
                          <a:cs typeface="Times New Roman" pitchFamily="18" charset="0"/>
                        </a:rPr>
                        <a:t>14698</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305" algn="r">
                        <a:lnSpc>
                          <a:spcPct val="100000"/>
                        </a:lnSpc>
                        <a:spcBef>
                          <a:spcPts val="315"/>
                        </a:spcBef>
                      </a:pPr>
                      <a:r>
                        <a:rPr lang="en-US" sz="2000" dirty="0">
                          <a:latin typeface="Times New Roman" pitchFamily="18" charset="0"/>
                          <a:cs typeface="Times New Roman" pitchFamily="18" charset="0"/>
                        </a:rPr>
                        <a:t>14778</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5400" algn="r">
                        <a:lnSpc>
                          <a:spcPct val="100000"/>
                        </a:lnSpc>
                        <a:spcBef>
                          <a:spcPts val="315"/>
                        </a:spcBef>
                      </a:pPr>
                      <a:r>
                        <a:rPr lang="en-US" sz="2000" dirty="0">
                          <a:latin typeface="Times New Roman" pitchFamily="18" charset="0"/>
                          <a:cs typeface="Times New Roman" pitchFamily="18" charset="0"/>
                        </a:rPr>
                        <a:t>14785</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4765" algn="r">
                        <a:lnSpc>
                          <a:spcPct val="100000"/>
                        </a:lnSpc>
                        <a:spcBef>
                          <a:spcPts val="315"/>
                        </a:spcBef>
                      </a:pPr>
                      <a:r>
                        <a:rPr lang="en-US" sz="2000" dirty="0">
                          <a:latin typeface="Times New Roman" pitchFamily="18" charset="0"/>
                          <a:cs typeface="Times New Roman" pitchFamily="18" charset="0"/>
                        </a:rPr>
                        <a:t>--</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305" algn="r">
                        <a:lnSpc>
                          <a:spcPct val="100000"/>
                        </a:lnSpc>
                        <a:spcBef>
                          <a:spcPts val="315"/>
                        </a:spcBef>
                      </a:pPr>
                      <a:r>
                        <a:rPr lang="en-US" sz="2000" dirty="0">
                          <a:latin typeface="Times New Roman" pitchFamily="18" charset="0"/>
                          <a:cs typeface="Times New Roman" pitchFamily="18" charset="0"/>
                        </a:rPr>
                        <a:t>14370</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2"/>
                  </a:ext>
                </a:extLst>
              </a:tr>
              <a:tr h="260118">
                <a:tc gridSpan="7">
                  <a:txBody>
                    <a:bodyPr/>
                    <a:lstStyle/>
                    <a:p>
                      <a:pPr marL="33655">
                        <a:lnSpc>
                          <a:spcPct val="100000"/>
                        </a:lnSpc>
                        <a:spcBef>
                          <a:spcPts val="310"/>
                        </a:spcBef>
                      </a:pPr>
                      <a:r>
                        <a:rPr lang="en-US" sz="2000" b="1" spc="-30" dirty="0" err="1">
                          <a:latin typeface="Times New Roman" pitchFamily="18" charset="0"/>
                          <a:cs typeface="Times New Roman" pitchFamily="18" charset="0"/>
                        </a:rPr>
                        <a:t>B.Tech</a:t>
                      </a:r>
                      <a:r>
                        <a:rPr lang="en-US" sz="2000" b="1" spc="-10" dirty="0">
                          <a:latin typeface="Times New Roman" pitchFamily="18" charset="0"/>
                          <a:cs typeface="Times New Roman" pitchFamily="18" charset="0"/>
                        </a:rPr>
                        <a:t> </a:t>
                      </a:r>
                      <a:r>
                        <a:rPr lang="en-US" sz="2000" b="1" spc="-5" dirty="0">
                          <a:latin typeface="Times New Roman" pitchFamily="18" charset="0"/>
                          <a:cs typeface="Times New Roman" pitchFamily="18" charset="0"/>
                        </a:rPr>
                        <a:t>Biotechnology</a:t>
                      </a:r>
                      <a:endParaRPr lang="en-US" sz="2000" b="1" dirty="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F9F3E7"/>
                    </a:solidFill>
                  </a:tcPr>
                </a:tc>
                <a:tc hMerge="1">
                  <a:txBody>
                    <a:bodyPr/>
                    <a:lstStyle/>
                    <a:p>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F9F3E7"/>
                    </a:solidFill>
                  </a:tcPr>
                </a:tc>
                <a:tc hMerge="1">
                  <a:txBody>
                    <a:bodyPr/>
                    <a:lstStyle/>
                    <a:p>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F9F3E7"/>
                    </a:solidFill>
                  </a:tcPr>
                </a:tc>
                <a:tc hMerge="1">
                  <a:txBody>
                    <a:bodyPr/>
                    <a:lstStyle/>
                    <a:p>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F9F3E7"/>
                    </a:solidFill>
                  </a:tcPr>
                </a:tc>
                <a:tc hMerge="1">
                  <a:txBody>
                    <a:bodyPr/>
                    <a:lstStyle/>
                    <a:p>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F9F3E7"/>
                    </a:solidFill>
                  </a:tcPr>
                </a:tc>
                <a:tc hMerge="1">
                  <a:txBody>
                    <a:bodyPr/>
                    <a:lstStyle/>
                    <a:p>
                      <a:endParaRPr/>
                    </a:p>
                  </a:txBody>
                  <a:tcPr marL="0" marR="0" marT="0"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F9F3E7"/>
                    </a:solidFill>
                  </a:tcPr>
                </a:tc>
                <a:extLst>
                  <a:ext uri="{0D108BD9-81ED-4DB2-BD59-A6C34878D82A}">
                    <a16:rowId xmlns:a16="http://schemas.microsoft.com/office/drawing/2014/main" xmlns="" val="10013"/>
                  </a:ext>
                </a:extLst>
              </a:tr>
              <a:tr h="260118">
                <a:tc>
                  <a:txBody>
                    <a:bodyPr/>
                    <a:lstStyle/>
                    <a:p>
                      <a:pPr marL="33655">
                        <a:lnSpc>
                          <a:spcPct val="100000"/>
                        </a:lnSpc>
                        <a:spcBef>
                          <a:spcPts val="315"/>
                        </a:spcBef>
                      </a:pPr>
                      <a:r>
                        <a:rPr sz="2000" dirty="0">
                          <a:latin typeface="Times New Roman" pitchFamily="18" charset="0"/>
                          <a:cs typeface="Times New Roman" pitchFamily="18" charset="0"/>
                        </a:rPr>
                        <a:t>Seats</a:t>
                      </a:r>
                      <a:r>
                        <a:rPr sz="2000" spc="-90" dirty="0">
                          <a:latin typeface="Times New Roman" pitchFamily="18" charset="0"/>
                          <a:cs typeface="Times New Roman" pitchFamily="18" charset="0"/>
                        </a:rPr>
                        <a:t> </a:t>
                      </a:r>
                      <a:r>
                        <a:rPr sz="2000" spc="-120" dirty="0">
                          <a:latin typeface="Times New Roman" pitchFamily="18" charset="0"/>
                          <a:cs typeface="Times New Roman" pitchFamily="18" charset="0"/>
                        </a:rPr>
                        <a:t>A</a:t>
                      </a:r>
                      <a:r>
                        <a:rPr sz="2000" dirty="0">
                          <a:latin typeface="Times New Roman" pitchFamily="18" charset="0"/>
                          <a:cs typeface="Times New Roman" pitchFamily="18" charset="0"/>
                        </a:rPr>
                        <a:t>vailable</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26034" algn="r">
                        <a:lnSpc>
                          <a:spcPct val="100000"/>
                        </a:lnSpc>
                        <a:spcBef>
                          <a:spcPts val="315"/>
                        </a:spcBef>
                      </a:pPr>
                      <a:r>
                        <a:rPr lang="en-US" sz="2000" dirty="0">
                          <a:latin typeface="Times New Roman" pitchFamily="18" charset="0"/>
                          <a:cs typeface="Times New Roman" pitchFamily="18" charset="0"/>
                        </a:rPr>
                        <a:t>20</a:t>
                      </a:r>
                      <a:endParaRPr lang="en-US" sz="2000" dirty="0">
                        <a:solidFill>
                          <a:schemeClr val="tx1"/>
                        </a:solidFill>
                        <a:latin typeface="Times New Roman" pitchFamily="18" charset="0"/>
                        <a:ea typeface="+mn-ea"/>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26034" algn="r">
                        <a:lnSpc>
                          <a:spcPct val="100000"/>
                        </a:lnSpc>
                        <a:spcBef>
                          <a:spcPts val="315"/>
                        </a:spcBef>
                      </a:pPr>
                      <a:r>
                        <a:rPr lang="en-US" sz="2000" dirty="0">
                          <a:latin typeface="Times New Roman" pitchFamily="18" charset="0"/>
                          <a:cs typeface="Times New Roman" pitchFamily="18" charset="0"/>
                        </a:rPr>
                        <a:t>20</a:t>
                      </a:r>
                      <a:endParaRPr lang="en-US" sz="2000" dirty="0">
                        <a:solidFill>
                          <a:schemeClr val="tx1"/>
                        </a:solidFill>
                        <a:latin typeface="Times New Roman" pitchFamily="18" charset="0"/>
                        <a:ea typeface="+mn-ea"/>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26034" algn="r">
                        <a:lnSpc>
                          <a:spcPct val="100000"/>
                        </a:lnSpc>
                        <a:spcBef>
                          <a:spcPts val="315"/>
                        </a:spcBef>
                      </a:pPr>
                      <a:r>
                        <a:rPr lang="en-US" sz="2000" dirty="0">
                          <a:latin typeface="Times New Roman" pitchFamily="18" charset="0"/>
                          <a:cs typeface="Times New Roman" pitchFamily="18" charset="0"/>
                        </a:rPr>
                        <a:t>22</a:t>
                      </a:r>
                      <a:endParaRPr lang="en-US" sz="2000" dirty="0">
                        <a:solidFill>
                          <a:schemeClr val="tx1"/>
                        </a:solidFill>
                        <a:latin typeface="Times New Roman" pitchFamily="18" charset="0"/>
                        <a:ea typeface="+mn-ea"/>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26034" algn="r">
                        <a:lnSpc>
                          <a:spcPct val="100000"/>
                        </a:lnSpc>
                        <a:spcBef>
                          <a:spcPts val="315"/>
                        </a:spcBef>
                      </a:pPr>
                      <a:r>
                        <a:rPr lang="en-US" sz="2000" dirty="0">
                          <a:latin typeface="Times New Roman" pitchFamily="18" charset="0"/>
                          <a:cs typeface="Times New Roman" pitchFamily="18" charset="0"/>
                        </a:rPr>
                        <a:t>22</a:t>
                      </a:r>
                      <a:endParaRPr lang="en-US" sz="2000" dirty="0">
                        <a:solidFill>
                          <a:schemeClr val="tx1"/>
                        </a:solidFill>
                        <a:latin typeface="Times New Roman" pitchFamily="18" charset="0"/>
                        <a:ea typeface="+mn-ea"/>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26034" algn="r">
                        <a:lnSpc>
                          <a:spcPct val="100000"/>
                        </a:lnSpc>
                        <a:spcBef>
                          <a:spcPts val="315"/>
                        </a:spcBef>
                      </a:pPr>
                      <a:r>
                        <a:rPr lang="en-US" sz="2000" dirty="0">
                          <a:latin typeface="Times New Roman" pitchFamily="18" charset="0"/>
                          <a:cs typeface="Times New Roman" pitchFamily="18" charset="0"/>
                        </a:rPr>
                        <a:t>22</a:t>
                      </a:r>
                      <a:endParaRPr lang="en-US" sz="2000" dirty="0">
                        <a:solidFill>
                          <a:schemeClr val="tx1"/>
                        </a:solidFill>
                        <a:latin typeface="Times New Roman" pitchFamily="18" charset="0"/>
                        <a:ea typeface="+mn-ea"/>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26034" algn="r">
                        <a:lnSpc>
                          <a:spcPct val="100000"/>
                        </a:lnSpc>
                        <a:spcBef>
                          <a:spcPts val="315"/>
                        </a:spcBef>
                      </a:pPr>
                      <a:r>
                        <a:rPr lang="en-US" sz="2000" dirty="0">
                          <a:latin typeface="Times New Roman" pitchFamily="18" charset="0"/>
                          <a:cs typeface="Times New Roman" pitchFamily="18" charset="0"/>
                        </a:rPr>
                        <a:t>21</a:t>
                      </a:r>
                      <a:endParaRPr lang="en-US" sz="2000" dirty="0">
                        <a:solidFill>
                          <a:schemeClr val="tx1"/>
                        </a:solidFill>
                        <a:latin typeface="Times New Roman" pitchFamily="18" charset="0"/>
                        <a:ea typeface="+mn-ea"/>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4"/>
                  </a:ext>
                </a:extLst>
              </a:tr>
              <a:tr h="260118">
                <a:tc>
                  <a:txBody>
                    <a:bodyPr/>
                    <a:lstStyle/>
                    <a:p>
                      <a:pPr marL="33655">
                        <a:lnSpc>
                          <a:spcPct val="100000"/>
                        </a:lnSpc>
                        <a:spcBef>
                          <a:spcPts val="315"/>
                        </a:spcBef>
                      </a:pPr>
                      <a:r>
                        <a:rPr sz="2000" spc="-5" dirty="0">
                          <a:latin typeface="Times New Roman" pitchFamily="18" charset="0"/>
                          <a:cs typeface="Times New Roman" pitchFamily="18" charset="0"/>
                        </a:rPr>
                        <a:t>Applications</a:t>
                      </a:r>
                      <a:r>
                        <a:rPr sz="2000" spc="-10" dirty="0">
                          <a:latin typeface="Times New Roman" pitchFamily="18" charset="0"/>
                          <a:cs typeface="Times New Roman" pitchFamily="18" charset="0"/>
                        </a:rPr>
                        <a:t> </a:t>
                      </a:r>
                      <a:r>
                        <a:rPr sz="2000" spc="-5" dirty="0">
                          <a:latin typeface="Times New Roman" pitchFamily="18" charset="0"/>
                          <a:cs typeface="Times New Roman" pitchFamily="18" charset="0"/>
                        </a:rPr>
                        <a:t>Received</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26034" algn="r">
                        <a:lnSpc>
                          <a:spcPct val="100000"/>
                        </a:lnSpc>
                        <a:spcBef>
                          <a:spcPts val="315"/>
                        </a:spcBef>
                      </a:pPr>
                      <a:r>
                        <a:rPr lang="en-US" sz="2000" dirty="0">
                          <a:latin typeface="Times New Roman" pitchFamily="18" charset="0"/>
                          <a:cs typeface="Times New Roman" pitchFamily="18" charset="0"/>
                        </a:rPr>
                        <a:t>145428</a:t>
                      </a:r>
                      <a:endParaRPr lang="en-US" sz="2000" dirty="0">
                        <a:solidFill>
                          <a:schemeClr val="tx1"/>
                        </a:solidFill>
                        <a:latin typeface="Times New Roman" pitchFamily="18" charset="0"/>
                        <a:ea typeface="+mn-ea"/>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26034" algn="r">
                        <a:lnSpc>
                          <a:spcPct val="100000"/>
                        </a:lnSpc>
                        <a:spcBef>
                          <a:spcPts val="315"/>
                        </a:spcBef>
                      </a:pPr>
                      <a:r>
                        <a:rPr lang="en-US" sz="2000" dirty="0">
                          <a:latin typeface="Times New Roman" pitchFamily="18" charset="0"/>
                          <a:cs typeface="Times New Roman" pitchFamily="18" charset="0"/>
                        </a:rPr>
                        <a:t>132281</a:t>
                      </a:r>
                      <a:endParaRPr lang="en-US" sz="2000" dirty="0">
                        <a:solidFill>
                          <a:schemeClr val="tx1"/>
                        </a:solidFill>
                        <a:latin typeface="Times New Roman" pitchFamily="18" charset="0"/>
                        <a:ea typeface="+mn-ea"/>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26034" algn="r">
                        <a:lnSpc>
                          <a:spcPct val="100000"/>
                        </a:lnSpc>
                        <a:spcBef>
                          <a:spcPts val="315"/>
                        </a:spcBef>
                      </a:pPr>
                      <a:r>
                        <a:rPr lang="en-US" sz="2000" dirty="0">
                          <a:latin typeface="Times New Roman" pitchFamily="18" charset="0"/>
                          <a:cs typeface="Times New Roman" pitchFamily="18" charset="0"/>
                        </a:rPr>
                        <a:t>133003</a:t>
                      </a:r>
                      <a:endParaRPr lang="en-US" sz="2000" dirty="0">
                        <a:solidFill>
                          <a:schemeClr val="tx1"/>
                        </a:solidFill>
                        <a:latin typeface="Times New Roman" pitchFamily="18" charset="0"/>
                        <a:ea typeface="+mn-ea"/>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26034" algn="r">
                        <a:lnSpc>
                          <a:spcPct val="100000"/>
                        </a:lnSpc>
                        <a:spcBef>
                          <a:spcPts val="315"/>
                        </a:spcBef>
                      </a:pPr>
                      <a:r>
                        <a:rPr lang="en-US" sz="2000" dirty="0">
                          <a:latin typeface="Times New Roman" pitchFamily="18" charset="0"/>
                          <a:cs typeface="Times New Roman" pitchFamily="18" charset="0"/>
                        </a:rPr>
                        <a:t>133072</a:t>
                      </a:r>
                      <a:endParaRPr lang="en-US" sz="2000" dirty="0">
                        <a:solidFill>
                          <a:schemeClr val="tx1"/>
                        </a:solidFill>
                        <a:latin typeface="Times New Roman" pitchFamily="18" charset="0"/>
                        <a:ea typeface="+mn-ea"/>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26034" algn="r">
                        <a:lnSpc>
                          <a:spcPct val="100000"/>
                        </a:lnSpc>
                        <a:spcBef>
                          <a:spcPts val="315"/>
                        </a:spcBef>
                      </a:pPr>
                      <a:r>
                        <a:rPr lang="en-US" sz="2000" dirty="0">
                          <a:latin typeface="Times New Roman" pitchFamily="18" charset="0"/>
                          <a:cs typeface="Times New Roman" pitchFamily="18" charset="0"/>
                        </a:rPr>
                        <a:t>133072</a:t>
                      </a:r>
                      <a:endParaRPr lang="en-US" sz="2000" dirty="0">
                        <a:solidFill>
                          <a:schemeClr val="tx1"/>
                        </a:solidFill>
                        <a:latin typeface="Times New Roman" pitchFamily="18" charset="0"/>
                        <a:ea typeface="+mn-ea"/>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26034" algn="r">
                        <a:lnSpc>
                          <a:spcPct val="100000"/>
                        </a:lnSpc>
                        <a:spcBef>
                          <a:spcPts val="315"/>
                        </a:spcBef>
                      </a:pPr>
                      <a:r>
                        <a:rPr lang="en-US" sz="2000" dirty="0">
                          <a:latin typeface="Times New Roman" pitchFamily="18" charset="0"/>
                          <a:cs typeface="Times New Roman" pitchFamily="18" charset="0"/>
                        </a:rPr>
                        <a:t>135371</a:t>
                      </a:r>
                      <a:endParaRPr lang="en-US" sz="2000" dirty="0">
                        <a:solidFill>
                          <a:schemeClr val="tx1"/>
                        </a:solidFill>
                        <a:latin typeface="Times New Roman" pitchFamily="18" charset="0"/>
                        <a:ea typeface="+mn-ea"/>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5"/>
                  </a:ext>
                </a:extLst>
              </a:tr>
              <a:tr h="260118">
                <a:tc>
                  <a:txBody>
                    <a:bodyPr/>
                    <a:lstStyle/>
                    <a:p>
                      <a:pPr marL="33655">
                        <a:lnSpc>
                          <a:spcPct val="100000"/>
                        </a:lnSpc>
                        <a:spcBef>
                          <a:spcPts val="315"/>
                        </a:spcBef>
                      </a:pPr>
                      <a:r>
                        <a:rPr sz="2000" spc="-10" dirty="0">
                          <a:latin typeface="Times New Roman" pitchFamily="18" charset="0"/>
                          <a:cs typeface="Times New Roman" pitchFamily="18" charset="0"/>
                        </a:rPr>
                        <a:t>Demand</a:t>
                      </a:r>
                      <a:r>
                        <a:rPr sz="2000" spc="-15" dirty="0">
                          <a:latin typeface="Times New Roman" pitchFamily="18" charset="0"/>
                          <a:cs typeface="Times New Roman" pitchFamily="18" charset="0"/>
                        </a:rPr>
                        <a:t> </a:t>
                      </a:r>
                      <a:r>
                        <a:rPr sz="2000" spc="-5" dirty="0">
                          <a:latin typeface="Times New Roman" pitchFamily="18" charset="0"/>
                          <a:cs typeface="Times New Roman" pitchFamily="18" charset="0"/>
                        </a:rPr>
                        <a:t>Ratio</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26034" algn="r">
                        <a:lnSpc>
                          <a:spcPct val="100000"/>
                        </a:lnSpc>
                        <a:spcBef>
                          <a:spcPts val="315"/>
                        </a:spcBef>
                      </a:pPr>
                      <a:r>
                        <a:rPr lang="en-US" sz="2000" dirty="0">
                          <a:latin typeface="Times New Roman" pitchFamily="18" charset="0"/>
                          <a:cs typeface="Times New Roman" pitchFamily="18" charset="0"/>
                        </a:rPr>
                        <a:t>8555</a:t>
                      </a:r>
                      <a:endParaRPr lang="en-US" sz="2000" dirty="0">
                        <a:solidFill>
                          <a:schemeClr val="tx1"/>
                        </a:solidFill>
                        <a:latin typeface="Times New Roman" pitchFamily="18" charset="0"/>
                        <a:ea typeface="+mn-ea"/>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26034" algn="r">
                        <a:lnSpc>
                          <a:spcPct val="100000"/>
                        </a:lnSpc>
                        <a:spcBef>
                          <a:spcPts val="315"/>
                        </a:spcBef>
                      </a:pPr>
                      <a:r>
                        <a:rPr lang="en-US" sz="2000" dirty="0">
                          <a:latin typeface="Times New Roman" pitchFamily="18" charset="0"/>
                          <a:cs typeface="Times New Roman" pitchFamily="18" charset="0"/>
                        </a:rPr>
                        <a:t>12026</a:t>
                      </a:r>
                      <a:endParaRPr lang="en-US" sz="2000" dirty="0">
                        <a:solidFill>
                          <a:schemeClr val="tx1"/>
                        </a:solidFill>
                        <a:latin typeface="Times New Roman" pitchFamily="18" charset="0"/>
                        <a:ea typeface="+mn-ea"/>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26034" algn="r">
                        <a:lnSpc>
                          <a:spcPct val="100000"/>
                        </a:lnSpc>
                        <a:spcBef>
                          <a:spcPts val="315"/>
                        </a:spcBef>
                      </a:pPr>
                      <a:r>
                        <a:rPr lang="en-US" sz="2000" dirty="0">
                          <a:latin typeface="Times New Roman" pitchFamily="18" charset="0"/>
                          <a:cs typeface="Times New Roman" pitchFamily="18" charset="0"/>
                        </a:rPr>
                        <a:t>7000</a:t>
                      </a:r>
                      <a:endParaRPr lang="en-US" sz="2000" dirty="0">
                        <a:solidFill>
                          <a:schemeClr val="tx1"/>
                        </a:solidFill>
                        <a:latin typeface="Times New Roman" pitchFamily="18" charset="0"/>
                        <a:ea typeface="+mn-ea"/>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26034" algn="r">
                        <a:lnSpc>
                          <a:spcPct val="100000"/>
                        </a:lnSpc>
                        <a:spcBef>
                          <a:spcPts val="315"/>
                        </a:spcBef>
                      </a:pPr>
                      <a:r>
                        <a:rPr lang="en-US" sz="2000" dirty="0">
                          <a:latin typeface="Times New Roman" pitchFamily="18" charset="0"/>
                          <a:cs typeface="Times New Roman" pitchFamily="18" charset="0"/>
                        </a:rPr>
                        <a:t>6049</a:t>
                      </a:r>
                      <a:endParaRPr lang="en-US" sz="2000" dirty="0">
                        <a:solidFill>
                          <a:schemeClr val="tx1"/>
                        </a:solidFill>
                        <a:latin typeface="Times New Roman" pitchFamily="18" charset="0"/>
                        <a:ea typeface="+mn-ea"/>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26034" algn="r">
                        <a:lnSpc>
                          <a:spcPct val="100000"/>
                        </a:lnSpc>
                        <a:spcBef>
                          <a:spcPts val="315"/>
                        </a:spcBef>
                      </a:pPr>
                      <a:r>
                        <a:rPr lang="en-US" sz="2000" dirty="0">
                          <a:latin typeface="Times New Roman" pitchFamily="18" charset="0"/>
                          <a:cs typeface="Times New Roman" pitchFamily="18" charset="0"/>
                        </a:rPr>
                        <a:t>7828</a:t>
                      </a:r>
                      <a:endParaRPr lang="en-US" sz="2000" dirty="0">
                        <a:solidFill>
                          <a:schemeClr val="tx1"/>
                        </a:solidFill>
                        <a:latin typeface="Times New Roman" pitchFamily="18" charset="0"/>
                        <a:ea typeface="+mn-ea"/>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26034" algn="r">
                        <a:lnSpc>
                          <a:spcPct val="100000"/>
                        </a:lnSpc>
                        <a:spcBef>
                          <a:spcPts val="315"/>
                        </a:spcBef>
                      </a:pPr>
                      <a:r>
                        <a:rPr lang="en-US" sz="2000" dirty="0">
                          <a:latin typeface="Times New Roman" pitchFamily="18" charset="0"/>
                          <a:cs typeface="Times New Roman" pitchFamily="18" charset="0"/>
                        </a:rPr>
                        <a:t>8291</a:t>
                      </a:r>
                      <a:endParaRPr lang="en-US" sz="2000" dirty="0">
                        <a:solidFill>
                          <a:schemeClr val="tx1"/>
                        </a:solidFill>
                        <a:latin typeface="Times New Roman" pitchFamily="18" charset="0"/>
                        <a:ea typeface="+mn-ea"/>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6"/>
                  </a:ext>
                </a:extLst>
              </a:tr>
            </a:tbl>
          </a:graphicData>
        </a:graphic>
      </p:graphicFrame>
      <p:sp>
        <p:nvSpPr>
          <p:cNvPr id="4" name="object 4"/>
          <p:cNvSpPr txBox="1">
            <a:spLocks noGrp="1"/>
          </p:cNvSpPr>
          <p:nvPr>
            <p:ph type="title"/>
          </p:nvPr>
        </p:nvSpPr>
        <p:spPr>
          <a:xfrm>
            <a:off x="189077" y="34797"/>
            <a:ext cx="2020723" cy="382156"/>
          </a:xfrm>
          <a:prstGeom prst="rect">
            <a:avLst/>
          </a:prstGeom>
        </p:spPr>
        <p:txBody>
          <a:bodyPr vert="horz" wrap="square" lIns="0" tIns="12700" rIns="0" bIns="0" rtlCol="0">
            <a:spAutoFit/>
          </a:bodyPr>
          <a:lstStyle/>
          <a:p>
            <a:pPr marL="12700">
              <a:lnSpc>
                <a:spcPct val="100000"/>
              </a:lnSpc>
              <a:spcBef>
                <a:spcPts val="100"/>
              </a:spcBef>
            </a:pPr>
            <a:r>
              <a:rPr sz="2400" b="1" spc="-5">
                <a:solidFill>
                  <a:srgbClr val="006FC0"/>
                </a:solidFill>
                <a:latin typeface="Times New Roman" pitchFamily="18" charset="0"/>
                <a:cs typeface="Times New Roman" pitchFamily="18" charset="0"/>
              </a:rPr>
              <a:t>Criterion</a:t>
            </a:r>
            <a:r>
              <a:rPr sz="2400" b="1" spc="-25">
                <a:solidFill>
                  <a:srgbClr val="006FC0"/>
                </a:solidFill>
                <a:latin typeface="Times New Roman" pitchFamily="18" charset="0"/>
                <a:cs typeface="Times New Roman" pitchFamily="18" charset="0"/>
              </a:rPr>
              <a:t> </a:t>
            </a:r>
            <a:r>
              <a:rPr sz="2400" b="1" spc="-5">
                <a:solidFill>
                  <a:srgbClr val="006FC0"/>
                </a:solidFill>
                <a:latin typeface="Times New Roman" pitchFamily="18" charset="0"/>
                <a:cs typeface="Times New Roman" pitchFamily="18" charset="0"/>
              </a:rPr>
              <a:t>2</a:t>
            </a:r>
            <a:endParaRPr sz="2400" b="1">
              <a:solidFill>
                <a:srgbClr val="7030A0"/>
              </a:solidFill>
              <a:latin typeface="Times New Roman" pitchFamily="18" charset="0"/>
              <a:cs typeface="Times New Roman" pitchFamily="18" charset="0"/>
            </a:endParaRPr>
          </a:p>
        </p:txBody>
      </p:sp>
      <p:sp>
        <p:nvSpPr>
          <p:cNvPr id="6" name="Date Placeholder 5"/>
          <p:cNvSpPr>
            <a:spLocks noGrp="1"/>
          </p:cNvSpPr>
          <p:nvPr>
            <p:ph type="dt" sz="half" idx="10"/>
          </p:nvPr>
        </p:nvSpPr>
        <p:spPr/>
        <p:txBody>
          <a:bodyPr/>
          <a:lstStyle/>
          <a:p>
            <a:fld id="{DE6EE3AE-50D7-4B66-9F4D-F59FB855558E}" type="datetime1">
              <a:rPr lang="en-US" smtClean="0"/>
              <a:pPr/>
              <a:t>11/3/2023</a:t>
            </a:fld>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35</a:t>
            </a:fld>
            <a:endParaRPr lang="en-US"/>
          </a:p>
        </p:txBody>
      </p:sp>
      <p:sp>
        <p:nvSpPr>
          <p:cNvPr id="5" name="object 4"/>
          <p:cNvSpPr txBox="1">
            <a:spLocks/>
          </p:cNvSpPr>
          <p:nvPr/>
        </p:nvSpPr>
        <p:spPr>
          <a:xfrm>
            <a:off x="4260215" y="0"/>
            <a:ext cx="3359785" cy="443711"/>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2800" b="1" i="0" u="none" strike="noStrike" kern="0" cap="none" spc="0" normalizeH="0" baseline="0" noProof="0" dirty="0">
                <a:ln>
                  <a:noFill/>
                </a:ln>
                <a:solidFill>
                  <a:srgbClr val="7030A0"/>
                </a:solidFill>
                <a:effectLst/>
                <a:uLnTx/>
                <a:uFillTx/>
                <a:latin typeface="Times New Roman"/>
                <a:ea typeface="+mj-ea"/>
                <a:cs typeface="Times New Roman"/>
              </a:rPr>
              <a:t>DEMAND</a:t>
            </a:r>
            <a:r>
              <a:rPr kumimoji="0" lang="en-US" sz="2800" b="1" i="0" u="none" strike="noStrike" kern="0" cap="none" spc="-35" normalizeH="0" baseline="0" noProof="0" dirty="0">
                <a:ln>
                  <a:noFill/>
                </a:ln>
                <a:solidFill>
                  <a:srgbClr val="7030A0"/>
                </a:solidFill>
                <a:effectLst/>
                <a:uLnTx/>
                <a:uFillTx/>
                <a:latin typeface="Times New Roman"/>
                <a:ea typeface="+mj-ea"/>
                <a:cs typeface="Times New Roman"/>
              </a:rPr>
              <a:t> </a:t>
            </a:r>
            <a:r>
              <a:rPr kumimoji="0" lang="en-US" sz="2800" b="1" i="0" u="none" strike="noStrike" kern="0" cap="none" spc="-45" normalizeH="0" baseline="0" noProof="0" dirty="0">
                <a:ln>
                  <a:noFill/>
                </a:ln>
                <a:solidFill>
                  <a:srgbClr val="7030A0"/>
                </a:solidFill>
                <a:effectLst/>
                <a:uLnTx/>
                <a:uFillTx/>
                <a:latin typeface="Times New Roman"/>
                <a:ea typeface="+mj-ea"/>
                <a:cs typeface="Times New Roman"/>
              </a:rPr>
              <a:t>RATIO</a:t>
            </a:r>
            <a:endParaRPr kumimoji="0" lang="en-US" sz="2800" b="1" i="0" u="none" strike="noStrike" kern="0" cap="none" spc="0" normalizeH="0" baseline="0" noProof="0" dirty="0">
              <a:ln>
                <a:noFill/>
              </a:ln>
              <a:solidFill>
                <a:srgbClr val="7030A0"/>
              </a:solidFill>
              <a:effectLst/>
              <a:uLnTx/>
              <a:uFillTx/>
              <a:latin typeface="Times New Roman"/>
              <a:ea typeface="+mj-ea"/>
              <a:cs typeface="Times New Roman"/>
            </a:endParaRPr>
          </a:p>
        </p:txBody>
      </p:sp>
      <p:sp>
        <p:nvSpPr>
          <p:cNvPr id="8" name="object 7"/>
          <p:cNvSpPr txBox="1"/>
          <p:nvPr/>
        </p:nvSpPr>
        <p:spPr>
          <a:xfrm>
            <a:off x="9535795" y="6584310"/>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469622" y="0"/>
            <a:ext cx="722377" cy="743712"/>
          </a:xfrm>
          <a:prstGeom prst="rect">
            <a:avLst/>
          </a:prstGeom>
        </p:spPr>
      </p:pic>
      <p:graphicFrame>
        <p:nvGraphicFramePr>
          <p:cNvPr id="3" name="object 3"/>
          <p:cNvGraphicFramePr>
            <a:graphicFrameLocks noGrp="1"/>
          </p:cNvGraphicFramePr>
          <p:nvPr/>
        </p:nvGraphicFramePr>
        <p:xfrm>
          <a:off x="762000" y="609600"/>
          <a:ext cx="10667999" cy="5870575"/>
        </p:xfrm>
        <a:graphic>
          <a:graphicData uri="http://schemas.openxmlformats.org/drawingml/2006/table">
            <a:tbl>
              <a:tblPr firstRow="1" bandRow="1">
                <a:tableStyleId>{FABFCF23-3B69-468F-B69F-88F6DE6A72F2}</a:tableStyleId>
              </a:tblPr>
              <a:tblGrid>
                <a:gridCol w="3428717">
                  <a:extLst>
                    <a:ext uri="{9D8B030D-6E8A-4147-A177-3AD203B41FA5}">
                      <a16:colId xmlns:a16="http://schemas.microsoft.com/office/drawing/2014/main" xmlns="" val="20000"/>
                    </a:ext>
                  </a:extLst>
                </a:gridCol>
                <a:gridCol w="1019813">
                  <a:extLst>
                    <a:ext uri="{9D8B030D-6E8A-4147-A177-3AD203B41FA5}">
                      <a16:colId xmlns:a16="http://schemas.microsoft.com/office/drawing/2014/main" xmlns="" val="20001"/>
                    </a:ext>
                  </a:extLst>
                </a:gridCol>
                <a:gridCol w="1223643">
                  <a:extLst>
                    <a:ext uri="{9D8B030D-6E8A-4147-A177-3AD203B41FA5}">
                      <a16:colId xmlns:a16="http://schemas.microsoft.com/office/drawing/2014/main" xmlns="" val="20002"/>
                    </a:ext>
                  </a:extLst>
                </a:gridCol>
                <a:gridCol w="1223643">
                  <a:extLst>
                    <a:ext uri="{9D8B030D-6E8A-4147-A177-3AD203B41FA5}">
                      <a16:colId xmlns:a16="http://schemas.microsoft.com/office/drawing/2014/main" xmlns="" val="20003"/>
                    </a:ext>
                  </a:extLst>
                </a:gridCol>
                <a:gridCol w="1325558">
                  <a:extLst>
                    <a:ext uri="{9D8B030D-6E8A-4147-A177-3AD203B41FA5}">
                      <a16:colId xmlns:a16="http://schemas.microsoft.com/office/drawing/2014/main" xmlns="" val="20004"/>
                    </a:ext>
                  </a:extLst>
                </a:gridCol>
                <a:gridCol w="1325558">
                  <a:extLst>
                    <a:ext uri="{9D8B030D-6E8A-4147-A177-3AD203B41FA5}">
                      <a16:colId xmlns:a16="http://schemas.microsoft.com/office/drawing/2014/main" xmlns="" val="20005"/>
                    </a:ext>
                  </a:extLst>
                </a:gridCol>
                <a:gridCol w="1121067">
                  <a:extLst>
                    <a:ext uri="{9D8B030D-6E8A-4147-A177-3AD203B41FA5}">
                      <a16:colId xmlns:a16="http://schemas.microsoft.com/office/drawing/2014/main" xmlns="" val="20006"/>
                    </a:ext>
                  </a:extLst>
                </a:gridCol>
              </a:tblGrid>
              <a:tr h="284061">
                <a:tc>
                  <a:txBody>
                    <a:bodyPr/>
                    <a:lstStyle/>
                    <a:p>
                      <a:pPr marL="910590">
                        <a:lnSpc>
                          <a:spcPct val="100000"/>
                        </a:lnSpc>
                        <a:spcBef>
                          <a:spcPts val="300"/>
                        </a:spcBef>
                      </a:pPr>
                      <a:r>
                        <a:rPr sz="2000" dirty="0">
                          <a:latin typeface="Times New Roman" pitchFamily="18" charset="0"/>
                          <a:cs typeface="Times New Roman" pitchFamily="18" charset="0"/>
                        </a:rPr>
                        <a:t>Academic</a:t>
                      </a:r>
                      <a:r>
                        <a:rPr sz="2000" spc="-85" dirty="0">
                          <a:latin typeface="Times New Roman" pitchFamily="18" charset="0"/>
                          <a:cs typeface="Times New Roman" pitchFamily="18" charset="0"/>
                        </a:rPr>
                        <a:t> </a:t>
                      </a:r>
                      <a:r>
                        <a:rPr sz="2000" spc="-210" dirty="0">
                          <a:latin typeface="Times New Roman" pitchFamily="18" charset="0"/>
                          <a:cs typeface="Times New Roman" pitchFamily="18" charset="0"/>
                        </a:rPr>
                        <a:t>Y</a:t>
                      </a:r>
                      <a:r>
                        <a:rPr sz="2000" dirty="0">
                          <a:latin typeface="Times New Roman" pitchFamily="18" charset="0"/>
                          <a:cs typeface="Times New Roman" pitchFamily="18" charset="0"/>
                        </a:rPr>
                        <a:t>ear</a:t>
                      </a:r>
                      <a:endParaRPr sz="2000">
                        <a:latin typeface="Times New Roman" pitchFamily="18" charset="0"/>
                        <a:cs typeface="Times New Roman" pitchFamily="18" charset="0"/>
                      </a:endParaRPr>
                    </a:p>
                  </a:txBody>
                  <a:tcPr marL="0" marR="0" marT="381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9225">
                        <a:lnSpc>
                          <a:spcPct val="100000"/>
                        </a:lnSpc>
                        <a:spcBef>
                          <a:spcPts val="430"/>
                        </a:spcBef>
                      </a:pPr>
                      <a:r>
                        <a:rPr sz="2000" dirty="0">
                          <a:latin typeface="Times New Roman" pitchFamily="18" charset="0"/>
                          <a:cs typeface="Times New Roman" pitchFamily="18" charset="0"/>
                        </a:rPr>
                        <a:t>2017-18</a:t>
                      </a:r>
                      <a:endParaRPr sz="2000">
                        <a:latin typeface="Times New Roman" pitchFamily="18" charset="0"/>
                        <a:cs typeface="Times New Roman" pitchFamily="18" charset="0"/>
                      </a:endParaRPr>
                    </a:p>
                  </a:txBody>
                  <a:tcPr marL="0" marR="0" marT="546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7015">
                        <a:lnSpc>
                          <a:spcPct val="100000"/>
                        </a:lnSpc>
                        <a:spcBef>
                          <a:spcPts val="430"/>
                        </a:spcBef>
                      </a:pPr>
                      <a:r>
                        <a:rPr sz="2000" dirty="0">
                          <a:latin typeface="Times New Roman" pitchFamily="18" charset="0"/>
                          <a:cs typeface="Times New Roman" pitchFamily="18" charset="0"/>
                        </a:rPr>
                        <a:t>2018-19</a:t>
                      </a:r>
                      <a:endParaRPr sz="2000">
                        <a:latin typeface="Times New Roman" pitchFamily="18" charset="0"/>
                        <a:cs typeface="Times New Roman" pitchFamily="18" charset="0"/>
                      </a:endParaRPr>
                    </a:p>
                  </a:txBody>
                  <a:tcPr marL="0" marR="0" marT="546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47015">
                        <a:lnSpc>
                          <a:spcPct val="100000"/>
                        </a:lnSpc>
                        <a:spcBef>
                          <a:spcPts val="430"/>
                        </a:spcBef>
                      </a:pPr>
                      <a:r>
                        <a:rPr sz="2000" dirty="0">
                          <a:latin typeface="Times New Roman" pitchFamily="18" charset="0"/>
                          <a:cs typeface="Times New Roman" pitchFamily="18" charset="0"/>
                        </a:rPr>
                        <a:t>2019-20</a:t>
                      </a:r>
                      <a:endParaRPr sz="2000">
                        <a:latin typeface="Times New Roman" pitchFamily="18" charset="0"/>
                        <a:cs typeface="Times New Roman" pitchFamily="18" charset="0"/>
                      </a:endParaRPr>
                    </a:p>
                  </a:txBody>
                  <a:tcPr marL="0" marR="0" marT="546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97180">
                        <a:lnSpc>
                          <a:spcPct val="100000"/>
                        </a:lnSpc>
                        <a:spcBef>
                          <a:spcPts val="430"/>
                        </a:spcBef>
                      </a:pPr>
                      <a:r>
                        <a:rPr sz="2000" dirty="0">
                          <a:latin typeface="Times New Roman" pitchFamily="18" charset="0"/>
                          <a:cs typeface="Times New Roman" pitchFamily="18" charset="0"/>
                        </a:rPr>
                        <a:t>2020-21</a:t>
                      </a:r>
                      <a:endParaRPr sz="2000">
                        <a:latin typeface="Times New Roman" pitchFamily="18" charset="0"/>
                        <a:cs typeface="Times New Roman" pitchFamily="18" charset="0"/>
                      </a:endParaRPr>
                    </a:p>
                  </a:txBody>
                  <a:tcPr marL="0" marR="0" marT="546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97180">
                        <a:lnSpc>
                          <a:spcPct val="100000"/>
                        </a:lnSpc>
                        <a:spcBef>
                          <a:spcPts val="430"/>
                        </a:spcBef>
                      </a:pPr>
                      <a:r>
                        <a:rPr sz="2000" dirty="0">
                          <a:latin typeface="Times New Roman" pitchFamily="18" charset="0"/>
                          <a:cs typeface="Times New Roman" pitchFamily="18" charset="0"/>
                        </a:rPr>
                        <a:t>2021-22</a:t>
                      </a:r>
                      <a:endParaRPr sz="2000">
                        <a:latin typeface="Times New Roman" pitchFamily="18" charset="0"/>
                        <a:cs typeface="Times New Roman" pitchFamily="18" charset="0"/>
                      </a:endParaRPr>
                    </a:p>
                  </a:txBody>
                  <a:tcPr marL="0" marR="0" marT="546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5420">
                        <a:lnSpc>
                          <a:spcPct val="100000"/>
                        </a:lnSpc>
                        <a:spcBef>
                          <a:spcPts val="430"/>
                        </a:spcBef>
                      </a:pPr>
                      <a:r>
                        <a:rPr sz="2000" spc="-20" dirty="0"/>
                        <a:t>Average</a:t>
                      </a:r>
                      <a:endParaRPr sz="2000">
                        <a:latin typeface="Times New Roman"/>
                        <a:cs typeface="Times New Roman"/>
                      </a:endParaRPr>
                    </a:p>
                  </a:txBody>
                  <a:tcPr marL="0" marR="0" marT="546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260117">
                <a:tc gridSpan="7">
                  <a:txBody>
                    <a:bodyPr/>
                    <a:lstStyle/>
                    <a:p>
                      <a:pPr marL="33655">
                        <a:lnSpc>
                          <a:spcPct val="100000"/>
                        </a:lnSpc>
                        <a:spcBef>
                          <a:spcPts val="310"/>
                        </a:spcBef>
                      </a:pPr>
                      <a:r>
                        <a:rPr lang="en-US" sz="2000" b="1" spc="-30" dirty="0" err="1">
                          <a:latin typeface="Times New Roman" pitchFamily="18" charset="0"/>
                          <a:cs typeface="Times New Roman" pitchFamily="18" charset="0"/>
                        </a:rPr>
                        <a:t>M.Tech</a:t>
                      </a:r>
                      <a:r>
                        <a:rPr lang="en-US" sz="2000" b="1" spc="-10" dirty="0">
                          <a:latin typeface="Times New Roman" pitchFamily="18" charset="0"/>
                          <a:cs typeface="Times New Roman" pitchFamily="18" charset="0"/>
                        </a:rPr>
                        <a:t> </a:t>
                      </a:r>
                      <a:r>
                        <a:rPr lang="en-US" sz="2000" b="1" spc="-5" dirty="0">
                          <a:latin typeface="Times New Roman" pitchFamily="18" charset="0"/>
                          <a:cs typeface="Times New Roman" pitchFamily="18" charset="0"/>
                        </a:rPr>
                        <a:t>–</a:t>
                      </a:r>
                      <a:r>
                        <a:rPr lang="en-US" sz="2000" b="1" spc="5" dirty="0">
                          <a:latin typeface="Times New Roman" pitchFamily="18" charset="0"/>
                          <a:cs typeface="Times New Roman" pitchFamily="18" charset="0"/>
                        </a:rPr>
                        <a:t> </a:t>
                      </a:r>
                      <a:r>
                        <a:rPr lang="en-US" sz="2000" b="1" spc="-5" dirty="0">
                          <a:latin typeface="Times New Roman" pitchFamily="18" charset="0"/>
                          <a:cs typeface="Times New Roman" pitchFamily="18" charset="0"/>
                        </a:rPr>
                        <a:t>Chemical Engineering</a:t>
                      </a:r>
                      <a:endParaRPr lang="en-US" sz="2000" b="1" dirty="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xmlns="" val="10001"/>
                  </a:ext>
                </a:extLst>
              </a:tr>
              <a:tr h="260117">
                <a:tc>
                  <a:txBody>
                    <a:bodyPr/>
                    <a:lstStyle/>
                    <a:p>
                      <a:pPr marL="33655">
                        <a:lnSpc>
                          <a:spcPct val="100000"/>
                        </a:lnSpc>
                        <a:spcBef>
                          <a:spcPts val="310"/>
                        </a:spcBef>
                      </a:pPr>
                      <a:r>
                        <a:rPr sz="2000" dirty="0">
                          <a:latin typeface="Times New Roman" pitchFamily="18" charset="0"/>
                          <a:cs typeface="Times New Roman" pitchFamily="18" charset="0"/>
                        </a:rPr>
                        <a:t>Seats</a:t>
                      </a:r>
                      <a:r>
                        <a:rPr sz="2000" spc="-90" dirty="0">
                          <a:latin typeface="Times New Roman" pitchFamily="18" charset="0"/>
                          <a:cs typeface="Times New Roman" pitchFamily="18" charset="0"/>
                        </a:rPr>
                        <a:t> </a:t>
                      </a:r>
                      <a:r>
                        <a:rPr sz="2000" spc="-120" dirty="0">
                          <a:latin typeface="Times New Roman" pitchFamily="18" charset="0"/>
                          <a:cs typeface="Times New Roman" pitchFamily="18" charset="0"/>
                        </a:rPr>
                        <a:t>A</a:t>
                      </a:r>
                      <a:r>
                        <a:rPr sz="2000" dirty="0">
                          <a:latin typeface="Times New Roman" pitchFamily="18" charset="0"/>
                          <a:cs typeface="Times New Roman" pitchFamily="18" charset="0"/>
                        </a:rPr>
                        <a:t>vailable</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4" algn="r">
                        <a:lnSpc>
                          <a:spcPct val="100000"/>
                        </a:lnSpc>
                        <a:spcBef>
                          <a:spcPts val="310"/>
                        </a:spcBef>
                      </a:pPr>
                      <a:r>
                        <a:rPr lang="en-US" sz="2000" dirty="0">
                          <a:latin typeface="Times New Roman" pitchFamily="18" charset="0"/>
                          <a:cs typeface="Times New Roman" pitchFamily="18" charset="0"/>
                        </a:rPr>
                        <a:t>30</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670" algn="r">
                        <a:lnSpc>
                          <a:spcPct val="100000"/>
                        </a:lnSpc>
                        <a:spcBef>
                          <a:spcPts val="310"/>
                        </a:spcBef>
                      </a:pPr>
                      <a:r>
                        <a:rPr lang="en-US" sz="2000" dirty="0">
                          <a:latin typeface="Times New Roman" pitchFamily="18" charset="0"/>
                          <a:cs typeface="Times New Roman" pitchFamily="18" charset="0"/>
                        </a:rPr>
                        <a:t>30</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305" algn="r">
                        <a:lnSpc>
                          <a:spcPct val="100000"/>
                        </a:lnSpc>
                        <a:spcBef>
                          <a:spcPts val="310"/>
                        </a:spcBef>
                      </a:pPr>
                      <a:r>
                        <a:rPr lang="en-US" sz="2000" dirty="0">
                          <a:latin typeface="Times New Roman" pitchFamily="18" charset="0"/>
                          <a:cs typeface="Times New Roman" pitchFamily="18" charset="0"/>
                        </a:rPr>
                        <a:t>25</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5400" algn="r">
                        <a:lnSpc>
                          <a:spcPct val="100000"/>
                        </a:lnSpc>
                        <a:spcBef>
                          <a:spcPts val="310"/>
                        </a:spcBef>
                      </a:pPr>
                      <a:r>
                        <a:rPr lang="en-US" sz="2000" dirty="0">
                          <a:latin typeface="Times New Roman" pitchFamily="18" charset="0"/>
                          <a:cs typeface="Times New Roman" pitchFamily="18" charset="0"/>
                        </a:rPr>
                        <a:t>13</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4765" algn="r">
                        <a:lnSpc>
                          <a:spcPct val="100000"/>
                        </a:lnSpc>
                        <a:spcBef>
                          <a:spcPts val="310"/>
                        </a:spcBef>
                      </a:pPr>
                      <a:r>
                        <a:rPr lang="en-US" sz="2000" dirty="0">
                          <a:latin typeface="Times New Roman" pitchFamily="18" charset="0"/>
                          <a:cs typeface="Times New Roman" pitchFamily="18" charset="0"/>
                        </a:rPr>
                        <a:t>18</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305" algn="r">
                        <a:lnSpc>
                          <a:spcPct val="100000"/>
                        </a:lnSpc>
                        <a:spcBef>
                          <a:spcPts val="310"/>
                        </a:spcBef>
                      </a:pPr>
                      <a:r>
                        <a:rPr lang="en-US" sz="2000" dirty="0">
                          <a:latin typeface="Times New Roman" pitchFamily="18" charset="0"/>
                          <a:cs typeface="Times New Roman" pitchFamily="18" charset="0"/>
                        </a:rPr>
                        <a:t>23</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260118">
                <a:tc>
                  <a:txBody>
                    <a:bodyPr/>
                    <a:lstStyle/>
                    <a:p>
                      <a:pPr marL="33655">
                        <a:lnSpc>
                          <a:spcPct val="100000"/>
                        </a:lnSpc>
                        <a:spcBef>
                          <a:spcPts val="310"/>
                        </a:spcBef>
                      </a:pPr>
                      <a:r>
                        <a:rPr sz="2000" spc="-5" dirty="0">
                          <a:latin typeface="Times New Roman" pitchFamily="18" charset="0"/>
                          <a:cs typeface="Times New Roman" pitchFamily="18" charset="0"/>
                        </a:rPr>
                        <a:t>Applications</a:t>
                      </a:r>
                      <a:r>
                        <a:rPr sz="2000" spc="-10" dirty="0">
                          <a:latin typeface="Times New Roman" pitchFamily="18" charset="0"/>
                          <a:cs typeface="Times New Roman" pitchFamily="18" charset="0"/>
                        </a:rPr>
                        <a:t> </a:t>
                      </a:r>
                      <a:r>
                        <a:rPr sz="2000" spc="-5" dirty="0">
                          <a:latin typeface="Times New Roman" pitchFamily="18" charset="0"/>
                          <a:cs typeface="Times New Roman" pitchFamily="18" charset="0"/>
                        </a:rPr>
                        <a:t>Received</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4" algn="r">
                        <a:lnSpc>
                          <a:spcPct val="100000"/>
                        </a:lnSpc>
                        <a:spcBef>
                          <a:spcPts val="310"/>
                        </a:spcBef>
                      </a:pPr>
                      <a:r>
                        <a:rPr lang="en-US" sz="2000" dirty="0">
                          <a:latin typeface="Times New Roman" pitchFamily="18" charset="0"/>
                          <a:cs typeface="Times New Roman" pitchFamily="18" charset="0"/>
                        </a:rPr>
                        <a:t>26677</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670" algn="r">
                        <a:lnSpc>
                          <a:spcPct val="100000"/>
                        </a:lnSpc>
                        <a:spcBef>
                          <a:spcPts val="310"/>
                        </a:spcBef>
                      </a:pPr>
                      <a:r>
                        <a:rPr lang="en-US" sz="2000" dirty="0">
                          <a:latin typeface="Times New Roman" pitchFamily="18" charset="0"/>
                          <a:cs typeface="Times New Roman" pitchFamily="18" charset="0"/>
                        </a:rPr>
                        <a:t>23831</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305" algn="r">
                        <a:lnSpc>
                          <a:spcPct val="100000"/>
                        </a:lnSpc>
                        <a:spcBef>
                          <a:spcPts val="310"/>
                        </a:spcBef>
                      </a:pPr>
                      <a:r>
                        <a:rPr lang="en-US" sz="2000" dirty="0">
                          <a:latin typeface="Times New Roman" pitchFamily="18" charset="0"/>
                          <a:cs typeface="Times New Roman" pitchFamily="18" charset="0"/>
                        </a:rPr>
                        <a:t>20986</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5400" algn="r">
                        <a:lnSpc>
                          <a:spcPct val="100000"/>
                        </a:lnSpc>
                        <a:spcBef>
                          <a:spcPts val="310"/>
                        </a:spcBef>
                      </a:pPr>
                      <a:r>
                        <a:rPr lang="en-US" sz="2000" dirty="0">
                          <a:latin typeface="Times New Roman" pitchFamily="18" charset="0"/>
                          <a:cs typeface="Times New Roman" pitchFamily="18" charset="0"/>
                        </a:rPr>
                        <a:t>20165</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4765" algn="r">
                        <a:lnSpc>
                          <a:spcPct val="100000"/>
                        </a:lnSpc>
                        <a:spcBef>
                          <a:spcPts val="310"/>
                        </a:spcBef>
                      </a:pPr>
                      <a:r>
                        <a:rPr lang="en-US" sz="2000" dirty="0">
                          <a:latin typeface="Times New Roman" pitchFamily="18" charset="0"/>
                          <a:cs typeface="Times New Roman" pitchFamily="18" charset="0"/>
                        </a:rPr>
                        <a:t>20165</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305" algn="r">
                        <a:lnSpc>
                          <a:spcPct val="100000"/>
                        </a:lnSpc>
                        <a:spcBef>
                          <a:spcPts val="310"/>
                        </a:spcBef>
                      </a:pPr>
                      <a:r>
                        <a:rPr lang="en-US" sz="2000" dirty="0">
                          <a:latin typeface="Times New Roman" pitchFamily="18" charset="0"/>
                          <a:cs typeface="Times New Roman" pitchFamily="18" charset="0"/>
                        </a:rPr>
                        <a:t>22365</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260117">
                <a:tc>
                  <a:txBody>
                    <a:bodyPr/>
                    <a:lstStyle/>
                    <a:p>
                      <a:pPr marL="33655">
                        <a:lnSpc>
                          <a:spcPct val="100000"/>
                        </a:lnSpc>
                        <a:spcBef>
                          <a:spcPts val="310"/>
                        </a:spcBef>
                      </a:pPr>
                      <a:r>
                        <a:rPr sz="2000" spc="-10" dirty="0">
                          <a:latin typeface="Times New Roman" pitchFamily="18" charset="0"/>
                          <a:cs typeface="Times New Roman" pitchFamily="18" charset="0"/>
                        </a:rPr>
                        <a:t>Demand</a:t>
                      </a:r>
                      <a:r>
                        <a:rPr sz="2000" spc="-15" dirty="0">
                          <a:latin typeface="Times New Roman" pitchFamily="18" charset="0"/>
                          <a:cs typeface="Times New Roman" pitchFamily="18" charset="0"/>
                        </a:rPr>
                        <a:t> </a:t>
                      </a:r>
                      <a:r>
                        <a:rPr sz="2000" spc="-5" dirty="0">
                          <a:latin typeface="Times New Roman" pitchFamily="18" charset="0"/>
                          <a:cs typeface="Times New Roman" pitchFamily="18" charset="0"/>
                        </a:rPr>
                        <a:t>Ratio</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4" algn="r">
                        <a:lnSpc>
                          <a:spcPct val="100000"/>
                        </a:lnSpc>
                        <a:spcBef>
                          <a:spcPts val="310"/>
                        </a:spcBef>
                      </a:pPr>
                      <a:r>
                        <a:rPr lang="en-US" sz="2000" dirty="0">
                          <a:latin typeface="Times New Roman" pitchFamily="18" charset="0"/>
                          <a:cs typeface="Times New Roman" pitchFamily="18" charset="0"/>
                        </a:rPr>
                        <a:t>1270</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670" algn="r">
                        <a:lnSpc>
                          <a:spcPct val="100000"/>
                        </a:lnSpc>
                        <a:spcBef>
                          <a:spcPts val="310"/>
                        </a:spcBef>
                      </a:pPr>
                      <a:r>
                        <a:rPr lang="en-US" sz="2000" dirty="0">
                          <a:latin typeface="Times New Roman" pitchFamily="18" charset="0"/>
                          <a:cs typeface="Times New Roman" pitchFamily="18" charset="0"/>
                        </a:rPr>
                        <a:t>1435</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305" algn="r">
                        <a:lnSpc>
                          <a:spcPct val="100000"/>
                        </a:lnSpc>
                        <a:spcBef>
                          <a:spcPts val="310"/>
                        </a:spcBef>
                      </a:pPr>
                      <a:r>
                        <a:rPr lang="en-US" sz="2000" dirty="0">
                          <a:latin typeface="Times New Roman" pitchFamily="18" charset="0"/>
                          <a:cs typeface="Times New Roman" pitchFamily="18" charset="0"/>
                        </a:rPr>
                        <a:t>1105</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5400" algn="r">
                        <a:lnSpc>
                          <a:spcPct val="100000"/>
                        </a:lnSpc>
                        <a:spcBef>
                          <a:spcPts val="310"/>
                        </a:spcBef>
                      </a:pPr>
                      <a:r>
                        <a:rPr lang="en-US" sz="2000" dirty="0">
                          <a:latin typeface="Times New Roman" pitchFamily="18" charset="0"/>
                          <a:cs typeface="Times New Roman" pitchFamily="18" charset="0"/>
                        </a:rPr>
                        <a:t>2521</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4765" algn="r">
                        <a:lnSpc>
                          <a:spcPct val="100000"/>
                        </a:lnSpc>
                        <a:spcBef>
                          <a:spcPts val="310"/>
                        </a:spcBef>
                      </a:pPr>
                      <a:r>
                        <a:rPr lang="en-US" sz="2000" dirty="0">
                          <a:latin typeface="Times New Roman" pitchFamily="18" charset="0"/>
                          <a:cs typeface="Times New Roman" pitchFamily="18" charset="0"/>
                        </a:rPr>
                        <a:t>1551</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305" algn="r">
                        <a:lnSpc>
                          <a:spcPct val="100000"/>
                        </a:lnSpc>
                        <a:spcBef>
                          <a:spcPts val="310"/>
                        </a:spcBef>
                      </a:pPr>
                      <a:r>
                        <a:rPr lang="en-US" sz="2000" dirty="0">
                          <a:latin typeface="Times New Roman" pitchFamily="18" charset="0"/>
                          <a:cs typeface="Times New Roman" pitchFamily="18" charset="0"/>
                        </a:rPr>
                        <a:t>1576</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260118">
                <a:tc gridSpan="7">
                  <a:txBody>
                    <a:bodyPr/>
                    <a:lstStyle/>
                    <a:p>
                      <a:pPr marL="33655">
                        <a:lnSpc>
                          <a:spcPct val="100000"/>
                        </a:lnSpc>
                        <a:spcBef>
                          <a:spcPts val="310"/>
                        </a:spcBef>
                      </a:pPr>
                      <a:r>
                        <a:rPr lang="en-US" sz="2000" b="1" spc="-30" dirty="0" err="1">
                          <a:latin typeface="Times New Roman" pitchFamily="18" charset="0"/>
                          <a:cs typeface="Times New Roman" pitchFamily="18" charset="0"/>
                        </a:rPr>
                        <a:t>M.Tech</a:t>
                      </a:r>
                      <a:r>
                        <a:rPr lang="en-US" sz="2000" b="1" spc="-10" dirty="0">
                          <a:latin typeface="Times New Roman" pitchFamily="18" charset="0"/>
                          <a:cs typeface="Times New Roman" pitchFamily="18" charset="0"/>
                        </a:rPr>
                        <a:t>  </a:t>
                      </a:r>
                      <a:r>
                        <a:rPr lang="en-US" sz="2000" b="1" spc="-5" dirty="0">
                          <a:latin typeface="Times New Roman" pitchFamily="18" charset="0"/>
                          <a:cs typeface="Times New Roman" pitchFamily="18" charset="0"/>
                        </a:rPr>
                        <a:t>–</a:t>
                      </a:r>
                      <a:r>
                        <a:rPr lang="en-US" sz="2000" b="1" spc="5" dirty="0">
                          <a:latin typeface="Times New Roman" pitchFamily="18" charset="0"/>
                          <a:cs typeface="Times New Roman" pitchFamily="18" charset="0"/>
                        </a:rPr>
                        <a:t> </a:t>
                      </a:r>
                      <a:r>
                        <a:rPr lang="en-US" sz="2000" b="1" spc="-5" dirty="0">
                          <a:latin typeface="Times New Roman" pitchFamily="18" charset="0"/>
                          <a:cs typeface="Times New Roman" pitchFamily="18" charset="0"/>
                        </a:rPr>
                        <a:t>Biotechnology</a:t>
                      </a:r>
                      <a:endParaRPr lang="en-US" sz="2000" b="1" dirty="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xmlns="" val="10005"/>
                  </a:ext>
                </a:extLst>
              </a:tr>
              <a:tr h="260117">
                <a:tc>
                  <a:txBody>
                    <a:bodyPr/>
                    <a:lstStyle/>
                    <a:p>
                      <a:pPr marL="33655">
                        <a:lnSpc>
                          <a:spcPct val="100000"/>
                        </a:lnSpc>
                        <a:spcBef>
                          <a:spcPts val="310"/>
                        </a:spcBef>
                      </a:pPr>
                      <a:r>
                        <a:rPr sz="2000" dirty="0">
                          <a:latin typeface="Times New Roman" pitchFamily="18" charset="0"/>
                          <a:cs typeface="Times New Roman" pitchFamily="18" charset="0"/>
                        </a:rPr>
                        <a:t>Seats</a:t>
                      </a:r>
                      <a:r>
                        <a:rPr sz="2000" spc="-90" dirty="0">
                          <a:latin typeface="Times New Roman" pitchFamily="18" charset="0"/>
                          <a:cs typeface="Times New Roman" pitchFamily="18" charset="0"/>
                        </a:rPr>
                        <a:t> </a:t>
                      </a:r>
                      <a:r>
                        <a:rPr sz="2000" spc="-120" dirty="0">
                          <a:latin typeface="Times New Roman" pitchFamily="18" charset="0"/>
                          <a:cs typeface="Times New Roman" pitchFamily="18" charset="0"/>
                        </a:rPr>
                        <a:t>A</a:t>
                      </a:r>
                      <a:r>
                        <a:rPr sz="2000" dirty="0">
                          <a:latin typeface="Times New Roman" pitchFamily="18" charset="0"/>
                          <a:cs typeface="Times New Roman" pitchFamily="18" charset="0"/>
                        </a:rPr>
                        <a:t>vailable</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4" algn="r">
                        <a:lnSpc>
                          <a:spcPct val="100000"/>
                        </a:lnSpc>
                        <a:spcBef>
                          <a:spcPts val="310"/>
                        </a:spcBef>
                      </a:pPr>
                      <a:r>
                        <a:rPr lang="en-US" sz="2000" dirty="0">
                          <a:latin typeface="Times New Roman" pitchFamily="18" charset="0"/>
                          <a:cs typeface="Times New Roman" pitchFamily="18" charset="0"/>
                        </a:rPr>
                        <a:t>23</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670" algn="r">
                        <a:lnSpc>
                          <a:spcPct val="100000"/>
                        </a:lnSpc>
                        <a:spcBef>
                          <a:spcPts val="310"/>
                        </a:spcBef>
                      </a:pPr>
                      <a:r>
                        <a:rPr lang="en-US" sz="2000" dirty="0">
                          <a:latin typeface="Times New Roman" pitchFamily="18" charset="0"/>
                          <a:cs typeface="Times New Roman" pitchFamily="18" charset="0"/>
                        </a:rPr>
                        <a:t>13</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305" algn="r">
                        <a:lnSpc>
                          <a:spcPct val="100000"/>
                        </a:lnSpc>
                        <a:spcBef>
                          <a:spcPts val="310"/>
                        </a:spcBef>
                      </a:pPr>
                      <a:r>
                        <a:rPr lang="en-US" sz="2000" dirty="0">
                          <a:latin typeface="Times New Roman" pitchFamily="18" charset="0"/>
                          <a:cs typeface="Times New Roman" pitchFamily="18" charset="0"/>
                        </a:rPr>
                        <a:t>15</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5400" algn="r">
                        <a:lnSpc>
                          <a:spcPct val="100000"/>
                        </a:lnSpc>
                        <a:spcBef>
                          <a:spcPts val="310"/>
                        </a:spcBef>
                      </a:pPr>
                      <a:r>
                        <a:rPr lang="en-US" sz="2000" dirty="0">
                          <a:latin typeface="Times New Roman" pitchFamily="18" charset="0"/>
                          <a:cs typeface="Times New Roman" pitchFamily="18" charset="0"/>
                        </a:rPr>
                        <a:t>13</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4765" algn="r">
                        <a:lnSpc>
                          <a:spcPct val="100000"/>
                        </a:lnSpc>
                        <a:spcBef>
                          <a:spcPts val="310"/>
                        </a:spcBef>
                      </a:pPr>
                      <a:r>
                        <a:rPr lang="en-US" sz="2000" dirty="0">
                          <a:latin typeface="Times New Roman" pitchFamily="18" charset="0"/>
                          <a:cs typeface="Times New Roman" pitchFamily="18" charset="0"/>
                        </a:rPr>
                        <a:t>12</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305" algn="r">
                        <a:lnSpc>
                          <a:spcPct val="100000"/>
                        </a:lnSpc>
                        <a:spcBef>
                          <a:spcPts val="310"/>
                        </a:spcBef>
                      </a:pPr>
                      <a:r>
                        <a:rPr lang="en-US" sz="2000" dirty="0">
                          <a:latin typeface="Times New Roman" pitchFamily="18" charset="0"/>
                          <a:cs typeface="Times New Roman" pitchFamily="18" charset="0"/>
                        </a:rPr>
                        <a:t>15</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260117">
                <a:tc>
                  <a:txBody>
                    <a:bodyPr/>
                    <a:lstStyle/>
                    <a:p>
                      <a:pPr marL="33655">
                        <a:lnSpc>
                          <a:spcPct val="100000"/>
                        </a:lnSpc>
                        <a:spcBef>
                          <a:spcPts val="310"/>
                        </a:spcBef>
                      </a:pPr>
                      <a:r>
                        <a:rPr sz="2000" spc="-5" dirty="0">
                          <a:latin typeface="Times New Roman" pitchFamily="18" charset="0"/>
                          <a:cs typeface="Times New Roman" pitchFamily="18" charset="0"/>
                        </a:rPr>
                        <a:t>Applications</a:t>
                      </a:r>
                      <a:r>
                        <a:rPr sz="2000" spc="-10" dirty="0">
                          <a:latin typeface="Times New Roman" pitchFamily="18" charset="0"/>
                          <a:cs typeface="Times New Roman" pitchFamily="18" charset="0"/>
                        </a:rPr>
                        <a:t> </a:t>
                      </a:r>
                      <a:r>
                        <a:rPr sz="2000" spc="-5" dirty="0">
                          <a:latin typeface="Times New Roman" pitchFamily="18" charset="0"/>
                          <a:cs typeface="Times New Roman" pitchFamily="18" charset="0"/>
                        </a:rPr>
                        <a:t>Received</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4" algn="r">
                        <a:lnSpc>
                          <a:spcPct val="100000"/>
                        </a:lnSpc>
                        <a:spcBef>
                          <a:spcPts val="310"/>
                        </a:spcBef>
                      </a:pPr>
                      <a:r>
                        <a:rPr lang="en-US" sz="2000" dirty="0">
                          <a:latin typeface="Times New Roman" pitchFamily="18" charset="0"/>
                          <a:cs typeface="Times New Roman" pitchFamily="18" charset="0"/>
                        </a:rPr>
                        <a:t>26677</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670" algn="r">
                        <a:lnSpc>
                          <a:spcPct val="100000"/>
                        </a:lnSpc>
                        <a:spcBef>
                          <a:spcPts val="310"/>
                        </a:spcBef>
                      </a:pPr>
                      <a:r>
                        <a:rPr lang="en-US" sz="2000" dirty="0">
                          <a:latin typeface="Times New Roman" pitchFamily="18" charset="0"/>
                          <a:cs typeface="Times New Roman" pitchFamily="18" charset="0"/>
                        </a:rPr>
                        <a:t>23831</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305" algn="r">
                        <a:lnSpc>
                          <a:spcPct val="100000"/>
                        </a:lnSpc>
                        <a:spcBef>
                          <a:spcPts val="310"/>
                        </a:spcBef>
                      </a:pPr>
                      <a:r>
                        <a:rPr lang="en-US" sz="2000" dirty="0">
                          <a:latin typeface="Times New Roman" pitchFamily="18" charset="0"/>
                          <a:cs typeface="Times New Roman" pitchFamily="18" charset="0"/>
                        </a:rPr>
                        <a:t>20986</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5400" algn="r">
                        <a:lnSpc>
                          <a:spcPct val="100000"/>
                        </a:lnSpc>
                        <a:spcBef>
                          <a:spcPts val="310"/>
                        </a:spcBef>
                      </a:pPr>
                      <a:r>
                        <a:rPr lang="en-US" sz="2000" dirty="0">
                          <a:latin typeface="Times New Roman" pitchFamily="18" charset="0"/>
                          <a:cs typeface="Times New Roman" pitchFamily="18" charset="0"/>
                        </a:rPr>
                        <a:t>20165</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4765" algn="r">
                        <a:lnSpc>
                          <a:spcPct val="100000"/>
                        </a:lnSpc>
                        <a:spcBef>
                          <a:spcPts val="310"/>
                        </a:spcBef>
                      </a:pPr>
                      <a:r>
                        <a:rPr lang="en-US" sz="2000" dirty="0">
                          <a:latin typeface="Times New Roman" pitchFamily="18" charset="0"/>
                          <a:cs typeface="Times New Roman" pitchFamily="18" charset="0"/>
                        </a:rPr>
                        <a:t>20165</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305" algn="r">
                        <a:lnSpc>
                          <a:spcPct val="100000"/>
                        </a:lnSpc>
                        <a:spcBef>
                          <a:spcPts val="310"/>
                        </a:spcBef>
                      </a:pPr>
                      <a:r>
                        <a:rPr lang="en-US" sz="2000" dirty="0">
                          <a:latin typeface="Times New Roman" pitchFamily="18" charset="0"/>
                          <a:cs typeface="Times New Roman" pitchFamily="18" charset="0"/>
                        </a:rPr>
                        <a:t>22365</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r h="260118">
                <a:tc>
                  <a:txBody>
                    <a:bodyPr/>
                    <a:lstStyle/>
                    <a:p>
                      <a:pPr marL="33655">
                        <a:lnSpc>
                          <a:spcPct val="100000"/>
                        </a:lnSpc>
                        <a:spcBef>
                          <a:spcPts val="310"/>
                        </a:spcBef>
                      </a:pPr>
                      <a:r>
                        <a:rPr sz="2000" spc="-10" dirty="0">
                          <a:latin typeface="Times New Roman" pitchFamily="18" charset="0"/>
                          <a:cs typeface="Times New Roman" pitchFamily="18" charset="0"/>
                        </a:rPr>
                        <a:t>Demand</a:t>
                      </a:r>
                      <a:r>
                        <a:rPr sz="2000" spc="-15" dirty="0">
                          <a:latin typeface="Times New Roman" pitchFamily="18" charset="0"/>
                          <a:cs typeface="Times New Roman" pitchFamily="18" charset="0"/>
                        </a:rPr>
                        <a:t> </a:t>
                      </a:r>
                      <a:r>
                        <a:rPr sz="2000" spc="-5" dirty="0">
                          <a:latin typeface="Times New Roman" pitchFamily="18" charset="0"/>
                          <a:cs typeface="Times New Roman" pitchFamily="18" charset="0"/>
                        </a:rPr>
                        <a:t>Ratio</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4" algn="r">
                        <a:lnSpc>
                          <a:spcPct val="100000"/>
                        </a:lnSpc>
                        <a:spcBef>
                          <a:spcPts val="310"/>
                        </a:spcBef>
                      </a:pPr>
                      <a:r>
                        <a:rPr lang="en-US" sz="2000" dirty="0">
                          <a:latin typeface="Times New Roman" pitchFamily="18" charset="0"/>
                          <a:cs typeface="Times New Roman" pitchFamily="18" charset="0"/>
                        </a:rPr>
                        <a:t>2668</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670" algn="r">
                        <a:lnSpc>
                          <a:spcPct val="100000"/>
                        </a:lnSpc>
                        <a:spcBef>
                          <a:spcPts val="310"/>
                        </a:spcBef>
                      </a:pPr>
                      <a:r>
                        <a:rPr lang="en-US" sz="2000" dirty="0">
                          <a:latin typeface="Times New Roman" pitchFamily="18" charset="0"/>
                          <a:cs typeface="Times New Roman" pitchFamily="18" charset="0"/>
                        </a:rPr>
                        <a:t>2979</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305" algn="r">
                        <a:lnSpc>
                          <a:spcPct val="100000"/>
                        </a:lnSpc>
                        <a:spcBef>
                          <a:spcPts val="310"/>
                        </a:spcBef>
                      </a:pPr>
                      <a:r>
                        <a:rPr lang="en-US" sz="2000" dirty="0">
                          <a:latin typeface="Times New Roman" pitchFamily="18" charset="0"/>
                          <a:cs typeface="Times New Roman" pitchFamily="18" charset="0"/>
                        </a:rPr>
                        <a:t>2332</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4" algn="r">
                        <a:lnSpc>
                          <a:spcPct val="100000"/>
                        </a:lnSpc>
                        <a:spcBef>
                          <a:spcPts val="310"/>
                        </a:spcBef>
                      </a:pPr>
                      <a:r>
                        <a:rPr lang="en-US" sz="2000" dirty="0">
                          <a:latin typeface="Times New Roman" pitchFamily="18" charset="0"/>
                          <a:cs typeface="Times New Roman" pitchFamily="18" charset="0"/>
                        </a:rPr>
                        <a:t>1680</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4" algn="r">
                        <a:lnSpc>
                          <a:spcPct val="100000"/>
                        </a:lnSpc>
                        <a:spcBef>
                          <a:spcPts val="310"/>
                        </a:spcBef>
                      </a:pPr>
                      <a:r>
                        <a:rPr lang="en-US" sz="2000" dirty="0">
                          <a:latin typeface="Times New Roman" pitchFamily="18" charset="0"/>
                          <a:cs typeface="Times New Roman" pitchFamily="18" charset="0"/>
                        </a:rPr>
                        <a:t>1680</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305" algn="r">
                        <a:lnSpc>
                          <a:spcPct val="100000"/>
                        </a:lnSpc>
                        <a:spcBef>
                          <a:spcPts val="310"/>
                        </a:spcBef>
                      </a:pPr>
                      <a:r>
                        <a:rPr lang="en-US" sz="2000" dirty="0">
                          <a:latin typeface="Times New Roman" pitchFamily="18" charset="0"/>
                          <a:cs typeface="Times New Roman" pitchFamily="18" charset="0"/>
                        </a:rPr>
                        <a:t>1965</a:t>
                      </a:r>
                      <a:endParaRPr sz="2000">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8"/>
                  </a:ext>
                </a:extLst>
              </a:tr>
              <a:tr h="260117">
                <a:tc gridSpan="7">
                  <a:txBody>
                    <a:bodyPr/>
                    <a:lstStyle/>
                    <a:p>
                      <a:pPr marL="33655">
                        <a:lnSpc>
                          <a:spcPct val="100000"/>
                        </a:lnSpc>
                        <a:spcBef>
                          <a:spcPts val="310"/>
                        </a:spcBef>
                      </a:pPr>
                      <a:r>
                        <a:rPr sz="2000" b="1" spc="-30" dirty="0">
                          <a:latin typeface="Times New Roman" pitchFamily="18" charset="0"/>
                          <a:cs typeface="Times New Roman" pitchFamily="18" charset="0"/>
                        </a:rPr>
                        <a:t>M.Tech</a:t>
                      </a:r>
                      <a:r>
                        <a:rPr sz="2000" b="1" spc="-10" dirty="0">
                          <a:latin typeface="Times New Roman" pitchFamily="18" charset="0"/>
                          <a:cs typeface="Times New Roman" pitchFamily="18" charset="0"/>
                        </a:rPr>
                        <a:t> </a:t>
                      </a:r>
                      <a:r>
                        <a:rPr sz="2000" b="1" spc="-5">
                          <a:latin typeface="Times New Roman" pitchFamily="18" charset="0"/>
                          <a:cs typeface="Times New Roman" pitchFamily="18" charset="0"/>
                        </a:rPr>
                        <a:t>–</a:t>
                      </a:r>
                      <a:r>
                        <a:rPr sz="2000" b="1" spc="5">
                          <a:latin typeface="Times New Roman" pitchFamily="18" charset="0"/>
                          <a:cs typeface="Times New Roman" pitchFamily="18" charset="0"/>
                        </a:rPr>
                        <a:t> </a:t>
                      </a:r>
                      <a:r>
                        <a:rPr lang="en-US" sz="2000" b="1" spc="-5" dirty="0">
                          <a:latin typeface="Times New Roman" pitchFamily="18" charset="0"/>
                          <a:cs typeface="Times New Roman" pitchFamily="18" charset="0"/>
                        </a:rPr>
                        <a:t>Mineral Process </a:t>
                      </a:r>
                      <a:r>
                        <a:rPr sz="2000" b="1" spc="-5">
                          <a:latin typeface="Times New Roman" pitchFamily="18" charset="0"/>
                          <a:cs typeface="Times New Roman" pitchFamily="18" charset="0"/>
                        </a:rPr>
                        <a:t>Engineering</a:t>
                      </a:r>
                      <a:endParaRPr sz="2000" b="1">
                        <a:latin typeface="Times New Roman" pitchFamily="18" charset="0"/>
                        <a:cs typeface="Times New Roman" pitchFamily="18" charset="0"/>
                      </a:endParaRPr>
                    </a:p>
                  </a:txBody>
                  <a:tcPr marL="0" marR="0" marT="393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xmlns="" val="10009"/>
                  </a:ext>
                </a:extLst>
              </a:tr>
              <a:tr h="260118">
                <a:tc>
                  <a:txBody>
                    <a:bodyPr/>
                    <a:lstStyle/>
                    <a:p>
                      <a:pPr marL="33655">
                        <a:lnSpc>
                          <a:spcPct val="100000"/>
                        </a:lnSpc>
                        <a:spcBef>
                          <a:spcPts val="315"/>
                        </a:spcBef>
                      </a:pPr>
                      <a:r>
                        <a:rPr sz="2000" dirty="0">
                          <a:latin typeface="Times New Roman" pitchFamily="18" charset="0"/>
                          <a:cs typeface="Times New Roman" pitchFamily="18" charset="0"/>
                        </a:rPr>
                        <a:t>Seats</a:t>
                      </a:r>
                      <a:r>
                        <a:rPr sz="2000" spc="-90" dirty="0">
                          <a:latin typeface="Times New Roman" pitchFamily="18" charset="0"/>
                          <a:cs typeface="Times New Roman" pitchFamily="18" charset="0"/>
                        </a:rPr>
                        <a:t> </a:t>
                      </a:r>
                      <a:r>
                        <a:rPr sz="2000" spc="-120" dirty="0">
                          <a:latin typeface="Times New Roman" pitchFamily="18" charset="0"/>
                          <a:cs typeface="Times New Roman" pitchFamily="18" charset="0"/>
                        </a:rPr>
                        <a:t>A</a:t>
                      </a:r>
                      <a:r>
                        <a:rPr sz="2000" dirty="0">
                          <a:latin typeface="Times New Roman" pitchFamily="18" charset="0"/>
                          <a:cs typeface="Times New Roman" pitchFamily="18" charset="0"/>
                        </a:rPr>
                        <a:t>vailable</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4" algn="r">
                        <a:lnSpc>
                          <a:spcPct val="100000"/>
                        </a:lnSpc>
                        <a:spcBef>
                          <a:spcPts val="315"/>
                        </a:spcBef>
                      </a:pPr>
                      <a:r>
                        <a:rPr lang="en-US" sz="2000" dirty="0">
                          <a:latin typeface="Times New Roman" pitchFamily="18" charset="0"/>
                          <a:cs typeface="Times New Roman" pitchFamily="18" charset="0"/>
                        </a:rPr>
                        <a:t>23</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670" algn="r">
                        <a:lnSpc>
                          <a:spcPct val="100000"/>
                        </a:lnSpc>
                        <a:spcBef>
                          <a:spcPts val="315"/>
                        </a:spcBef>
                      </a:pPr>
                      <a:r>
                        <a:rPr lang="en-US" sz="2000" dirty="0">
                          <a:latin typeface="Times New Roman" pitchFamily="18" charset="0"/>
                          <a:cs typeface="Times New Roman" pitchFamily="18" charset="0"/>
                        </a:rPr>
                        <a:t>30</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4765" algn="r">
                        <a:lnSpc>
                          <a:spcPct val="100000"/>
                        </a:lnSpc>
                        <a:spcBef>
                          <a:spcPts val="315"/>
                        </a:spcBef>
                      </a:pPr>
                      <a:r>
                        <a:rPr lang="en-US" sz="2000" dirty="0">
                          <a:latin typeface="Times New Roman" pitchFamily="18" charset="0"/>
                          <a:cs typeface="Times New Roman" pitchFamily="18" charset="0"/>
                        </a:rPr>
                        <a:t>--</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4765" algn="r">
                        <a:lnSpc>
                          <a:spcPct val="100000"/>
                        </a:lnSpc>
                        <a:spcBef>
                          <a:spcPts val="315"/>
                        </a:spcBef>
                      </a:pPr>
                      <a:r>
                        <a:rPr lang="en-US" sz="2000" dirty="0">
                          <a:latin typeface="Times New Roman" pitchFamily="18" charset="0"/>
                          <a:cs typeface="Times New Roman" pitchFamily="18" charset="0"/>
                        </a:rPr>
                        <a:t>--</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4765" algn="r">
                        <a:lnSpc>
                          <a:spcPct val="100000"/>
                        </a:lnSpc>
                        <a:spcBef>
                          <a:spcPts val="315"/>
                        </a:spcBef>
                      </a:pPr>
                      <a:r>
                        <a:rPr lang="en-US" sz="2000" dirty="0">
                          <a:latin typeface="Times New Roman" pitchFamily="18" charset="0"/>
                          <a:cs typeface="Times New Roman" pitchFamily="18" charset="0"/>
                        </a:rPr>
                        <a:t>--</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305" algn="r">
                        <a:lnSpc>
                          <a:spcPct val="100000"/>
                        </a:lnSpc>
                        <a:spcBef>
                          <a:spcPts val="315"/>
                        </a:spcBef>
                      </a:pPr>
                      <a:r>
                        <a:rPr lang="en-US" sz="2000" dirty="0">
                          <a:latin typeface="Times New Roman" pitchFamily="18" charset="0"/>
                          <a:cs typeface="Times New Roman" pitchFamily="18" charset="0"/>
                        </a:rPr>
                        <a:t>27</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0"/>
                  </a:ext>
                </a:extLst>
              </a:tr>
              <a:tr h="260118">
                <a:tc>
                  <a:txBody>
                    <a:bodyPr/>
                    <a:lstStyle/>
                    <a:p>
                      <a:pPr marL="33655">
                        <a:lnSpc>
                          <a:spcPct val="100000"/>
                        </a:lnSpc>
                        <a:spcBef>
                          <a:spcPts val="315"/>
                        </a:spcBef>
                      </a:pPr>
                      <a:r>
                        <a:rPr sz="2000" spc="-5" dirty="0">
                          <a:latin typeface="Times New Roman" pitchFamily="18" charset="0"/>
                          <a:cs typeface="Times New Roman" pitchFamily="18" charset="0"/>
                        </a:rPr>
                        <a:t>Applications</a:t>
                      </a:r>
                      <a:r>
                        <a:rPr sz="2000" spc="-10" dirty="0">
                          <a:latin typeface="Times New Roman" pitchFamily="18" charset="0"/>
                          <a:cs typeface="Times New Roman" pitchFamily="18" charset="0"/>
                        </a:rPr>
                        <a:t> </a:t>
                      </a:r>
                      <a:r>
                        <a:rPr sz="2000" spc="-5" dirty="0">
                          <a:latin typeface="Times New Roman" pitchFamily="18" charset="0"/>
                          <a:cs typeface="Times New Roman" pitchFamily="18" charset="0"/>
                        </a:rPr>
                        <a:t>Received</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4" algn="r">
                        <a:lnSpc>
                          <a:spcPct val="100000"/>
                        </a:lnSpc>
                        <a:spcBef>
                          <a:spcPts val="315"/>
                        </a:spcBef>
                      </a:pPr>
                      <a:r>
                        <a:rPr lang="en-US" sz="2000" dirty="0">
                          <a:latin typeface="Times New Roman" pitchFamily="18" charset="0"/>
                          <a:cs typeface="Times New Roman" pitchFamily="18" charset="0"/>
                        </a:rPr>
                        <a:t>26677</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670" algn="r">
                        <a:lnSpc>
                          <a:spcPct val="100000"/>
                        </a:lnSpc>
                        <a:spcBef>
                          <a:spcPts val="315"/>
                        </a:spcBef>
                      </a:pPr>
                      <a:r>
                        <a:rPr lang="en-US" sz="2000" dirty="0">
                          <a:latin typeface="Times New Roman" pitchFamily="18" charset="0"/>
                          <a:cs typeface="Times New Roman" pitchFamily="18" charset="0"/>
                        </a:rPr>
                        <a:t>23831</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4765" algn="r">
                        <a:lnSpc>
                          <a:spcPct val="100000"/>
                        </a:lnSpc>
                        <a:spcBef>
                          <a:spcPts val="315"/>
                        </a:spcBef>
                      </a:pPr>
                      <a:r>
                        <a:rPr lang="en-US" sz="2000" dirty="0">
                          <a:latin typeface="Times New Roman" pitchFamily="18" charset="0"/>
                          <a:cs typeface="Times New Roman" pitchFamily="18" charset="0"/>
                        </a:rPr>
                        <a:t>--</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4765" algn="r">
                        <a:lnSpc>
                          <a:spcPct val="100000"/>
                        </a:lnSpc>
                        <a:spcBef>
                          <a:spcPts val="315"/>
                        </a:spcBef>
                      </a:pPr>
                      <a:r>
                        <a:rPr lang="en-US" sz="2000" dirty="0">
                          <a:latin typeface="Times New Roman" pitchFamily="18" charset="0"/>
                          <a:cs typeface="Times New Roman" pitchFamily="18" charset="0"/>
                        </a:rPr>
                        <a:t>--</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4765" algn="r">
                        <a:lnSpc>
                          <a:spcPct val="100000"/>
                        </a:lnSpc>
                        <a:spcBef>
                          <a:spcPts val="315"/>
                        </a:spcBef>
                      </a:pPr>
                      <a:r>
                        <a:rPr lang="en-US" sz="2000" dirty="0">
                          <a:latin typeface="Times New Roman" pitchFamily="18" charset="0"/>
                          <a:cs typeface="Times New Roman" pitchFamily="18" charset="0"/>
                        </a:rPr>
                        <a:t>--</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305" algn="r">
                        <a:lnSpc>
                          <a:spcPct val="100000"/>
                        </a:lnSpc>
                        <a:spcBef>
                          <a:spcPts val="315"/>
                        </a:spcBef>
                      </a:pPr>
                      <a:r>
                        <a:rPr lang="en-US" sz="2000" dirty="0">
                          <a:latin typeface="Times New Roman" pitchFamily="18" charset="0"/>
                          <a:cs typeface="Times New Roman" pitchFamily="18" charset="0"/>
                        </a:rPr>
                        <a:t>25254</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1"/>
                  </a:ext>
                </a:extLst>
              </a:tr>
              <a:tr h="260118">
                <a:tc>
                  <a:txBody>
                    <a:bodyPr/>
                    <a:lstStyle/>
                    <a:p>
                      <a:pPr marL="33655">
                        <a:lnSpc>
                          <a:spcPct val="100000"/>
                        </a:lnSpc>
                        <a:spcBef>
                          <a:spcPts val="315"/>
                        </a:spcBef>
                      </a:pPr>
                      <a:r>
                        <a:rPr sz="2000" spc="-10" dirty="0">
                          <a:latin typeface="Times New Roman" pitchFamily="18" charset="0"/>
                          <a:cs typeface="Times New Roman" pitchFamily="18" charset="0"/>
                        </a:rPr>
                        <a:t>Demand</a:t>
                      </a:r>
                      <a:r>
                        <a:rPr sz="2000" spc="-15" dirty="0">
                          <a:latin typeface="Times New Roman" pitchFamily="18" charset="0"/>
                          <a:cs typeface="Times New Roman" pitchFamily="18" charset="0"/>
                        </a:rPr>
                        <a:t> </a:t>
                      </a:r>
                      <a:r>
                        <a:rPr sz="2000" spc="-5" dirty="0">
                          <a:latin typeface="Times New Roman" pitchFamily="18" charset="0"/>
                          <a:cs typeface="Times New Roman" pitchFamily="18" charset="0"/>
                        </a:rPr>
                        <a:t>Ratio</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4" algn="r">
                        <a:lnSpc>
                          <a:spcPct val="100000"/>
                        </a:lnSpc>
                        <a:spcBef>
                          <a:spcPts val="315"/>
                        </a:spcBef>
                      </a:pPr>
                      <a:r>
                        <a:rPr lang="en-US" sz="2000" dirty="0">
                          <a:latin typeface="Times New Roman" pitchFamily="18" charset="0"/>
                          <a:cs typeface="Times New Roman" pitchFamily="18" charset="0"/>
                        </a:rPr>
                        <a:t>4446</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670" algn="r">
                        <a:lnSpc>
                          <a:spcPct val="100000"/>
                        </a:lnSpc>
                        <a:spcBef>
                          <a:spcPts val="315"/>
                        </a:spcBef>
                      </a:pPr>
                      <a:r>
                        <a:rPr lang="en-US" sz="2000" dirty="0">
                          <a:latin typeface="Times New Roman" pitchFamily="18" charset="0"/>
                          <a:cs typeface="Times New Roman" pitchFamily="18" charset="0"/>
                        </a:rPr>
                        <a:t>1324</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4765" algn="r">
                        <a:lnSpc>
                          <a:spcPct val="100000"/>
                        </a:lnSpc>
                        <a:spcBef>
                          <a:spcPts val="315"/>
                        </a:spcBef>
                      </a:pPr>
                      <a:r>
                        <a:rPr lang="en-US" sz="2000" dirty="0">
                          <a:latin typeface="Times New Roman" pitchFamily="18" charset="0"/>
                          <a:cs typeface="Times New Roman" pitchFamily="18" charset="0"/>
                        </a:rPr>
                        <a:t>--</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4765" algn="r">
                        <a:lnSpc>
                          <a:spcPct val="100000"/>
                        </a:lnSpc>
                        <a:spcBef>
                          <a:spcPts val="315"/>
                        </a:spcBef>
                      </a:pPr>
                      <a:r>
                        <a:rPr lang="en-US" sz="2000" dirty="0">
                          <a:latin typeface="Times New Roman" pitchFamily="18" charset="0"/>
                          <a:cs typeface="Times New Roman" pitchFamily="18" charset="0"/>
                        </a:rPr>
                        <a:t>--</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4765" algn="r">
                        <a:lnSpc>
                          <a:spcPct val="100000"/>
                        </a:lnSpc>
                        <a:spcBef>
                          <a:spcPts val="315"/>
                        </a:spcBef>
                      </a:pPr>
                      <a:r>
                        <a:rPr lang="en-US" sz="2000" dirty="0">
                          <a:latin typeface="Times New Roman" pitchFamily="18" charset="0"/>
                          <a:cs typeface="Times New Roman" pitchFamily="18" charset="0"/>
                        </a:rPr>
                        <a:t>--</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305" algn="r">
                        <a:lnSpc>
                          <a:spcPct val="100000"/>
                        </a:lnSpc>
                        <a:spcBef>
                          <a:spcPts val="315"/>
                        </a:spcBef>
                      </a:pPr>
                      <a:r>
                        <a:rPr lang="en-US" sz="2000" dirty="0">
                          <a:latin typeface="Times New Roman" pitchFamily="18" charset="0"/>
                          <a:cs typeface="Times New Roman" pitchFamily="18" charset="0"/>
                        </a:rPr>
                        <a:t>2885</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2"/>
                  </a:ext>
                </a:extLst>
              </a:tr>
              <a:tr h="260117">
                <a:tc gridSpan="7">
                  <a:txBody>
                    <a:bodyPr/>
                    <a:lstStyle/>
                    <a:p>
                      <a:pPr marL="33655">
                        <a:lnSpc>
                          <a:spcPct val="100000"/>
                        </a:lnSpc>
                        <a:spcBef>
                          <a:spcPts val="315"/>
                        </a:spcBef>
                      </a:pPr>
                      <a:r>
                        <a:rPr lang="en-US" sz="2000" b="1" spc="-30" dirty="0" err="1">
                          <a:latin typeface="Times New Roman" pitchFamily="18" charset="0"/>
                          <a:cs typeface="Times New Roman" pitchFamily="18" charset="0"/>
                        </a:rPr>
                        <a:t>M.Tech</a:t>
                      </a:r>
                      <a:r>
                        <a:rPr lang="en-US" sz="2000" b="1" spc="-10" dirty="0">
                          <a:latin typeface="Times New Roman" pitchFamily="18" charset="0"/>
                          <a:cs typeface="Times New Roman" pitchFamily="18" charset="0"/>
                        </a:rPr>
                        <a:t> </a:t>
                      </a:r>
                      <a:r>
                        <a:rPr lang="en-US" sz="2000" b="1" spc="-5" dirty="0">
                          <a:latin typeface="Times New Roman" pitchFamily="18" charset="0"/>
                          <a:cs typeface="Times New Roman" pitchFamily="18" charset="0"/>
                        </a:rPr>
                        <a:t>–</a:t>
                      </a:r>
                      <a:r>
                        <a:rPr lang="en-US" sz="2000" b="1" dirty="0">
                          <a:latin typeface="Times New Roman" pitchFamily="18" charset="0"/>
                          <a:cs typeface="Times New Roman" pitchFamily="18" charset="0"/>
                        </a:rPr>
                        <a:t> </a:t>
                      </a:r>
                      <a:r>
                        <a:rPr lang="en-US" sz="2000" b="1" spc="-5" dirty="0">
                          <a:latin typeface="Times New Roman" pitchFamily="18" charset="0"/>
                          <a:cs typeface="Times New Roman" pitchFamily="18" charset="0"/>
                        </a:rPr>
                        <a:t>Industrial Pollution Control Engineering</a:t>
                      </a:r>
                      <a:endParaRPr lang="en-US" sz="2000" b="1" dirty="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xmlns="" val="10013"/>
                  </a:ext>
                </a:extLst>
              </a:tr>
              <a:tr h="260098">
                <a:tc>
                  <a:txBody>
                    <a:bodyPr/>
                    <a:lstStyle/>
                    <a:p>
                      <a:pPr marL="33655">
                        <a:lnSpc>
                          <a:spcPct val="100000"/>
                        </a:lnSpc>
                        <a:spcBef>
                          <a:spcPts val="315"/>
                        </a:spcBef>
                      </a:pPr>
                      <a:r>
                        <a:rPr sz="2000" dirty="0">
                          <a:latin typeface="Times New Roman" pitchFamily="18" charset="0"/>
                          <a:cs typeface="Times New Roman" pitchFamily="18" charset="0"/>
                        </a:rPr>
                        <a:t>Seats</a:t>
                      </a:r>
                      <a:r>
                        <a:rPr sz="2000" spc="-90" dirty="0">
                          <a:latin typeface="Times New Roman" pitchFamily="18" charset="0"/>
                          <a:cs typeface="Times New Roman" pitchFamily="18" charset="0"/>
                        </a:rPr>
                        <a:t> </a:t>
                      </a:r>
                      <a:r>
                        <a:rPr sz="2000" spc="-120" dirty="0">
                          <a:latin typeface="Times New Roman" pitchFamily="18" charset="0"/>
                          <a:cs typeface="Times New Roman" pitchFamily="18" charset="0"/>
                        </a:rPr>
                        <a:t>A</a:t>
                      </a:r>
                      <a:r>
                        <a:rPr sz="2000" dirty="0">
                          <a:latin typeface="Times New Roman" pitchFamily="18" charset="0"/>
                          <a:cs typeface="Times New Roman" pitchFamily="18" charset="0"/>
                        </a:rPr>
                        <a:t>vailable</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4" algn="r">
                        <a:lnSpc>
                          <a:spcPct val="100000"/>
                        </a:lnSpc>
                        <a:spcBef>
                          <a:spcPts val="315"/>
                        </a:spcBef>
                      </a:pPr>
                      <a:r>
                        <a:rPr lang="en-US" sz="2000" dirty="0">
                          <a:latin typeface="Times New Roman" pitchFamily="18" charset="0"/>
                          <a:cs typeface="Times New Roman" pitchFamily="18" charset="0"/>
                        </a:rPr>
                        <a:t>23</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670" algn="r">
                        <a:lnSpc>
                          <a:spcPct val="100000"/>
                        </a:lnSpc>
                        <a:spcBef>
                          <a:spcPts val="315"/>
                        </a:spcBef>
                      </a:pPr>
                      <a:r>
                        <a:rPr lang="en-US" sz="2000" dirty="0">
                          <a:latin typeface="Times New Roman" pitchFamily="18" charset="0"/>
                          <a:cs typeface="Times New Roman" pitchFamily="18" charset="0"/>
                        </a:rPr>
                        <a:t>16</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305" algn="r">
                        <a:lnSpc>
                          <a:spcPct val="100000"/>
                        </a:lnSpc>
                        <a:spcBef>
                          <a:spcPts val="315"/>
                        </a:spcBef>
                      </a:pPr>
                      <a:r>
                        <a:rPr lang="en-US" sz="2000" dirty="0">
                          <a:latin typeface="Times New Roman" pitchFamily="18" charset="0"/>
                          <a:cs typeface="Times New Roman" pitchFamily="18" charset="0"/>
                        </a:rPr>
                        <a:t>14</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5400" algn="r">
                        <a:lnSpc>
                          <a:spcPct val="100000"/>
                        </a:lnSpc>
                        <a:spcBef>
                          <a:spcPts val="315"/>
                        </a:spcBef>
                      </a:pPr>
                      <a:r>
                        <a:rPr lang="en-US" sz="2000" dirty="0">
                          <a:latin typeface="Times New Roman" pitchFamily="18" charset="0"/>
                          <a:cs typeface="Times New Roman" pitchFamily="18" charset="0"/>
                        </a:rPr>
                        <a:t>5</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4765" algn="r">
                        <a:lnSpc>
                          <a:spcPct val="100000"/>
                        </a:lnSpc>
                        <a:spcBef>
                          <a:spcPts val="315"/>
                        </a:spcBef>
                      </a:pPr>
                      <a:r>
                        <a:rPr lang="en-US" sz="2000" dirty="0">
                          <a:latin typeface="Times New Roman" pitchFamily="18" charset="0"/>
                          <a:cs typeface="Times New Roman" pitchFamily="18" charset="0"/>
                        </a:rPr>
                        <a:t>18</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305" algn="r">
                        <a:lnSpc>
                          <a:spcPct val="100000"/>
                        </a:lnSpc>
                        <a:spcBef>
                          <a:spcPts val="315"/>
                        </a:spcBef>
                      </a:pPr>
                      <a:r>
                        <a:rPr lang="en-US" sz="2000" dirty="0">
                          <a:latin typeface="Times New Roman" pitchFamily="18" charset="0"/>
                          <a:cs typeface="Times New Roman" pitchFamily="18" charset="0"/>
                        </a:rPr>
                        <a:t>15</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4"/>
                  </a:ext>
                </a:extLst>
              </a:tr>
              <a:tr h="260118">
                <a:tc>
                  <a:txBody>
                    <a:bodyPr/>
                    <a:lstStyle/>
                    <a:p>
                      <a:pPr marL="33655">
                        <a:lnSpc>
                          <a:spcPct val="100000"/>
                        </a:lnSpc>
                        <a:spcBef>
                          <a:spcPts val="315"/>
                        </a:spcBef>
                      </a:pPr>
                      <a:r>
                        <a:rPr sz="2000" spc="-5" dirty="0">
                          <a:latin typeface="Times New Roman" pitchFamily="18" charset="0"/>
                          <a:cs typeface="Times New Roman" pitchFamily="18" charset="0"/>
                        </a:rPr>
                        <a:t>Applications</a:t>
                      </a:r>
                      <a:r>
                        <a:rPr sz="2000" spc="-10" dirty="0">
                          <a:latin typeface="Times New Roman" pitchFamily="18" charset="0"/>
                          <a:cs typeface="Times New Roman" pitchFamily="18" charset="0"/>
                        </a:rPr>
                        <a:t> </a:t>
                      </a:r>
                      <a:r>
                        <a:rPr sz="2000" spc="-5" dirty="0">
                          <a:latin typeface="Times New Roman" pitchFamily="18" charset="0"/>
                          <a:cs typeface="Times New Roman" pitchFamily="18" charset="0"/>
                        </a:rPr>
                        <a:t>Received</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4" algn="r">
                        <a:lnSpc>
                          <a:spcPct val="100000"/>
                        </a:lnSpc>
                        <a:spcBef>
                          <a:spcPts val="315"/>
                        </a:spcBef>
                      </a:pPr>
                      <a:r>
                        <a:rPr lang="en-US" sz="2000" dirty="0">
                          <a:latin typeface="Times New Roman" pitchFamily="18" charset="0"/>
                          <a:cs typeface="Times New Roman" pitchFamily="18" charset="0"/>
                        </a:rPr>
                        <a:t>26677</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670" algn="r">
                        <a:lnSpc>
                          <a:spcPct val="100000"/>
                        </a:lnSpc>
                        <a:spcBef>
                          <a:spcPts val="315"/>
                        </a:spcBef>
                      </a:pPr>
                      <a:r>
                        <a:rPr lang="en-US" sz="2000" dirty="0">
                          <a:latin typeface="Times New Roman" pitchFamily="18" charset="0"/>
                          <a:cs typeface="Times New Roman" pitchFamily="18" charset="0"/>
                        </a:rPr>
                        <a:t>23831</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305" algn="r">
                        <a:lnSpc>
                          <a:spcPct val="100000"/>
                        </a:lnSpc>
                        <a:spcBef>
                          <a:spcPts val="315"/>
                        </a:spcBef>
                      </a:pPr>
                      <a:r>
                        <a:rPr lang="en-US" sz="2000" dirty="0">
                          <a:latin typeface="Times New Roman" pitchFamily="18" charset="0"/>
                          <a:cs typeface="Times New Roman" pitchFamily="18" charset="0"/>
                        </a:rPr>
                        <a:t>20986</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5400" algn="r">
                        <a:lnSpc>
                          <a:spcPct val="100000"/>
                        </a:lnSpc>
                        <a:spcBef>
                          <a:spcPts val="315"/>
                        </a:spcBef>
                      </a:pPr>
                      <a:r>
                        <a:rPr lang="en-US" sz="2000" dirty="0">
                          <a:latin typeface="Times New Roman" pitchFamily="18" charset="0"/>
                          <a:cs typeface="Times New Roman" pitchFamily="18" charset="0"/>
                        </a:rPr>
                        <a:t>20165</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4765" algn="r">
                        <a:lnSpc>
                          <a:spcPct val="100000"/>
                        </a:lnSpc>
                        <a:spcBef>
                          <a:spcPts val="315"/>
                        </a:spcBef>
                      </a:pPr>
                      <a:r>
                        <a:rPr lang="en-US" sz="2000" dirty="0">
                          <a:latin typeface="Times New Roman" pitchFamily="18" charset="0"/>
                          <a:cs typeface="Times New Roman" pitchFamily="18" charset="0"/>
                        </a:rPr>
                        <a:t>20165</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305" algn="r">
                        <a:lnSpc>
                          <a:spcPct val="100000"/>
                        </a:lnSpc>
                        <a:spcBef>
                          <a:spcPts val="315"/>
                        </a:spcBef>
                      </a:pPr>
                      <a:r>
                        <a:rPr lang="en-US" sz="2000" dirty="0">
                          <a:latin typeface="Times New Roman" pitchFamily="18" charset="0"/>
                          <a:cs typeface="Times New Roman" pitchFamily="18" charset="0"/>
                        </a:rPr>
                        <a:t>22364</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5"/>
                  </a:ext>
                </a:extLst>
              </a:tr>
              <a:tr h="260118">
                <a:tc>
                  <a:txBody>
                    <a:bodyPr/>
                    <a:lstStyle/>
                    <a:p>
                      <a:pPr marL="33655">
                        <a:lnSpc>
                          <a:spcPct val="100000"/>
                        </a:lnSpc>
                        <a:spcBef>
                          <a:spcPts val="315"/>
                        </a:spcBef>
                      </a:pPr>
                      <a:r>
                        <a:rPr sz="2000" spc="-10" dirty="0">
                          <a:latin typeface="Times New Roman" pitchFamily="18" charset="0"/>
                          <a:cs typeface="Times New Roman" pitchFamily="18" charset="0"/>
                        </a:rPr>
                        <a:t>Demand</a:t>
                      </a:r>
                      <a:r>
                        <a:rPr sz="2000" spc="-15" dirty="0">
                          <a:latin typeface="Times New Roman" pitchFamily="18" charset="0"/>
                          <a:cs typeface="Times New Roman" pitchFamily="18" charset="0"/>
                        </a:rPr>
                        <a:t> </a:t>
                      </a:r>
                      <a:r>
                        <a:rPr sz="2000" spc="-5" dirty="0">
                          <a:latin typeface="Times New Roman" pitchFamily="18" charset="0"/>
                          <a:cs typeface="Times New Roman" pitchFamily="18" charset="0"/>
                        </a:rPr>
                        <a:t>Ratio</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034" algn="r">
                        <a:lnSpc>
                          <a:spcPct val="100000"/>
                        </a:lnSpc>
                        <a:spcBef>
                          <a:spcPts val="315"/>
                        </a:spcBef>
                      </a:pPr>
                      <a:r>
                        <a:rPr lang="en-US" sz="2000" dirty="0">
                          <a:latin typeface="Times New Roman" pitchFamily="18" charset="0"/>
                          <a:cs typeface="Times New Roman" pitchFamily="18" charset="0"/>
                        </a:rPr>
                        <a:t>3811</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6670" algn="r">
                        <a:lnSpc>
                          <a:spcPct val="100000"/>
                        </a:lnSpc>
                        <a:spcBef>
                          <a:spcPts val="315"/>
                        </a:spcBef>
                      </a:pPr>
                      <a:r>
                        <a:rPr lang="en-US" sz="2000" dirty="0">
                          <a:latin typeface="Times New Roman" pitchFamily="18" charset="0"/>
                          <a:cs typeface="Times New Roman" pitchFamily="18" charset="0"/>
                        </a:rPr>
                        <a:t>2383</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305" algn="r">
                        <a:lnSpc>
                          <a:spcPct val="100000"/>
                        </a:lnSpc>
                        <a:spcBef>
                          <a:spcPts val="315"/>
                        </a:spcBef>
                      </a:pPr>
                      <a:r>
                        <a:rPr lang="en-US" sz="2000" dirty="0">
                          <a:latin typeface="Times New Roman" pitchFamily="18" charset="0"/>
                          <a:cs typeface="Times New Roman" pitchFamily="18" charset="0"/>
                        </a:rPr>
                        <a:t>2332</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5400" algn="r">
                        <a:lnSpc>
                          <a:spcPct val="100000"/>
                        </a:lnSpc>
                        <a:spcBef>
                          <a:spcPts val="315"/>
                        </a:spcBef>
                      </a:pPr>
                      <a:r>
                        <a:rPr lang="en-US" sz="2000" dirty="0">
                          <a:latin typeface="Times New Roman" pitchFamily="18" charset="0"/>
                          <a:cs typeface="Times New Roman" pitchFamily="18" charset="0"/>
                        </a:rPr>
                        <a:t>4033</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4765" algn="r">
                        <a:lnSpc>
                          <a:spcPct val="100000"/>
                        </a:lnSpc>
                        <a:spcBef>
                          <a:spcPts val="315"/>
                        </a:spcBef>
                      </a:pPr>
                      <a:r>
                        <a:rPr lang="en-US" sz="2000" dirty="0">
                          <a:latin typeface="Times New Roman" pitchFamily="18" charset="0"/>
                          <a:cs typeface="Times New Roman" pitchFamily="18" charset="0"/>
                        </a:rPr>
                        <a:t>6722</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305" algn="r">
                        <a:lnSpc>
                          <a:spcPct val="100000"/>
                        </a:lnSpc>
                        <a:spcBef>
                          <a:spcPts val="315"/>
                        </a:spcBef>
                      </a:pPr>
                      <a:r>
                        <a:rPr lang="en-US" sz="2000" dirty="0">
                          <a:latin typeface="Times New Roman" pitchFamily="18" charset="0"/>
                          <a:cs typeface="Times New Roman" pitchFamily="18" charset="0"/>
                        </a:rPr>
                        <a:t>3856</a:t>
                      </a:r>
                      <a:endParaRPr sz="2000">
                        <a:latin typeface="Times New Roman" pitchFamily="18" charset="0"/>
                        <a:cs typeface="Times New Roman" pitchFamily="18" charset="0"/>
                      </a:endParaRPr>
                    </a:p>
                  </a:txBody>
                  <a:tcPr marL="0" marR="0" marT="400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6"/>
                  </a:ext>
                </a:extLst>
              </a:tr>
            </a:tbl>
          </a:graphicData>
        </a:graphic>
      </p:graphicFrame>
      <p:sp>
        <p:nvSpPr>
          <p:cNvPr id="4" name="object 4"/>
          <p:cNvSpPr txBox="1">
            <a:spLocks noGrp="1"/>
          </p:cNvSpPr>
          <p:nvPr>
            <p:ph type="title"/>
          </p:nvPr>
        </p:nvSpPr>
        <p:spPr>
          <a:xfrm>
            <a:off x="189077" y="34797"/>
            <a:ext cx="1868323" cy="382156"/>
          </a:xfrm>
          <a:prstGeom prst="rect">
            <a:avLst/>
          </a:prstGeom>
        </p:spPr>
        <p:txBody>
          <a:bodyPr vert="horz" wrap="square" lIns="0" tIns="12700" rIns="0" bIns="0" rtlCol="0">
            <a:spAutoFit/>
          </a:bodyPr>
          <a:lstStyle/>
          <a:p>
            <a:pPr marL="12700">
              <a:lnSpc>
                <a:spcPct val="100000"/>
              </a:lnSpc>
              <a:spcBef>
                <a:spcPts val="100"/>
              </a:spcBef>
            </a:pPr>
            <a:r>
              <a:rPr lang="en-US" sz="2400" b="1" spc="-5" dirty="0">
                <a:solidFill>
                  <a:srgbClr val="006FC0"/>
                </a:solidFill>
                <a:latin typeface="Times New Roman" pitchFamily="18" charset="0"/>
                <a:cs typeface="Times New Roman" pitchFamily="18" charset="0"/>
              </a:rPr>
              <a:t>Criterion</a:t>
            </a:r>
            <a:r>
              <a:rPr lang="en-US" sz="2400" b="1" spc="-25" dirty="0">
                <a:solidFill>
                  <a:srgbClr val="006FC0"/>
                </a:solidFill>
                <a:latin typeface="Times New Roman" pitchFamily="18" charset="0"/>
                <a:cs typeface="Times New Roman" pitchFamily="18" charset="0"/>
              </a:rPr>
              <a:t> </a:t>
            </a:r>
            <a:r>
              <a:rPr lang="en-US" sz="2400" b="1" spc="-5" dirty="0">
                <a:solidFill>
                  <a:srgbClr val="006FC0"/>
                </a:solidFill>
                <a:latin typeface="Times New Roman" pitchFamily="18" charset="0"/>
                <a:cs typeface="Times New Roman" pitchFamily="18" charset="0"/>
              </a:rPr>
              <a:t>2</a:t>
            </a:r>
            <a:endParaRPr sz="2400">
              <a:solidFill>
                <a:srgbClr val="7030A0"/>
              </a:solidFill>
            </a:endParaRPr>
          </a:p>
        </p:txBody>
      </p:sp>
      <p:sp>
        <p:nvSpPr>
          <p:cNvPr id="6" name="Date Placeholder 5"/>
          <p:cNvSpPr>
            <a:spLocks noGrp="1"/>
          </p:cNvSpPr>
          <p:nvPr>
            <p:ph type="dt" sz="half" idx="10"/>
          </p:nvPr>
        </p:nvSpPr>
        <p:spPr/>
        <p:txBody>
          <a:bodyPr/>
          <a:lstStyle/>
          <a:p>
            <a:fld id="{1FB6E01B-2B1A-45DF-8C60-9DB5EE6697F9}" type="datetime1">
              <a:rPr lang="en-US" smtClean="0"/>
              <a:pPr/>
              <a:t>11/3/2023</a:t>
            </a:fld>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36</a:t>
            </a:fld>
            <a:endParaRPr lang="en-US"/>
          </a:p>
        </p:txBody>
      </p:sp>
      <p:sp>
        <p:nvSpPr>
          <p:cNvPr id="5" name="object 4"/>
          <p:cNvSpPr txBox="1">
            <a:spLocks/>
          </p:cNvSpPr>
          <p:nvPr/>
        </p:nvSpPr>
        <p:spPr>
          <a:xfrm>
            <a:off x="4260215" y="0"/>
            <a:ext cx="3359785" cy="443711"/>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2800" b="1" i="0" u="none" strike="noStrike" kern="0" cap="none" spc="0" normalizeH="0" baseline="0" noProof="0" dirty="0">
                <a:ln>
                  <a:noFill/>
                </a:ln>
                <a:solidFill>
                  <a:srgbClr val="7030A0"/>
                </a:solidFill>
                <a:effectLst/>
                <a:uLnTx/>
                <a:uFillTx/>
                <a:latin typeface="Times New Roman"/>
                <a:ea typeface="+mj-ea"/>
                <a:cs typeface="Times New Roman"/>
              </a:rPr>
              <a:t>DEMAND</a:t>
            </a:r>
            <a:r>
              <a:rPr kumimoji="0" lang="en-US" sz="2800" b="1" i="0" u="none" strike="noStrike" kern="0" cap="none" spc="-35" normalizeH="0" baseline="0" noProof="0" dirty="0">
                <a:ln>
                  <a:noFill/>
                </a:ln>
                <a:solidFill>
                  <a:srgbClr val="7030A0"/>
                </a:solidFill>
                <a:effectLst/>
                <a:uLnTx/>
                <a:uFillTx/>
                <a:latin typeface="Times New Roman"/>
                <a:ea typeface="+mj-ea"/>
                <a:cs typeface="Times New Roman"/>
              </a:rPr>
              <a:t> </a:t>
            </a:r>
            <a:r>
              <a:rPr kumimoji="0" lang="en-US" sz="2800" b="1" i="0" u="none" strike="noStrike" kern="0" cap="none" spc="-45" normalizeH="0" baseline="0" noProof="0" dirty="0">
                <a:ln>
                  <a:noFill/>
                </a:ln>
                <a:solidFill>
                  <a:srgbClr val="7030A0"/>
                </a:solidFill>
                <a:effectLst/>
                <a:uLnTx/>
                <a:uFillTx/>
                <a:latin typeface="Times New Roman"/>
                <a:ea typeface="+mj-ea"/>
                <a:cs typeface="Times New Roman"/>
              </a:rPr>
              <a:t>RATIO</a:t>
            </a:r>
            <a:endParaRPr kumimoji="0" lang="en-US" sz="2800" b="1" i="0" u="none" strike="noStrike" kern="0" cap="none" spc="0" normalizeH="0" baseline="0" noProof="0" dirty="0">
              <a:ln>
                <a:noFill/>
              </a:ln>
              <a:solidFill>
                <a:srgbClr val="7030A0"/>
              </a:solidFill>
              <a:effectLst/>
              <a:uLnTx/>
              <a:uFillTx/>
              <a:latin typeface="Times New Roman"/>
              <a:ea typeface="+mj-ea"/>
              <a:cs typeface="Times New Roman"/>
            </a:endParaRPr>
          </a:p>
        </p:txBody>
      </p:sp>
      <p:sp>
        <p:nvSpPr>
          <p:cNvPr id="8" name="object 7"/>
          <p:cNvSpPr txBox="1"/>
          <p:nvPr/>
        </p:nvSpPr>
        <p:spPr>
          <a:xfrm>
            <a:off x="9535795" y="6584310"/>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EE20D1-FDF3-4EEF-950C-86BBA4443F65}"/>
              </a:ext>
            </a:extLst>
          </p:cNvPr>
          <p:cNvSpPr>
            <a:spLocks noGrp="1"/>
          </p:cNvSpPr>
          <p:nvPr>
            <p:ph type="title"/>
          </p:nvPr>
        </p:nvSpPr>
        <p:spPr>
          <a:xfrm>
            <a:off x="677334" y="633248"/>
            <a:ext cx="9796702" cy="509752"/>
          </a:xfrm>
        </p:spPr>
        <p:txBody>
          <a:bodyPr>
            <a:normAutofit fontScale="90000"/>
          </a:bodyPr>
          <a:lstStyle/>
          <a:p>
            <a:r>
              <a:rPr lang="en-US" sz="2800" b="1" dirty="0">
                <a:latin typeface="Times New Roman" pitchFamily="18" charset="0"/>
                <a:cs typeface="Times New Roman" pitchFamily="18" charset="0"/>
              </a:rPr>
              <a:t>Student diversity</a:t>
            </a:r>
          </a:p>
        </p:txBody>
      </p:sp>
      <p:sp>
        <p:nvSpPr>
          <p:cNvPr id="7" name="Date Placeholder 6"/>
          <p:cNvSpPr>
            <a:spLocks noGrp="1"/>
          </p:cNvSpPr>
          <p:nvPr>
            <p:ph type="dt" sz="half" idx="10"/>
          </p:nvPr>
        </p:nvSpPr>
        <p:spPr/>
        <p:txBody>
          <a:bodyPr/>
          <a:lstStyle/>
          <a:p>
            <a:fld id="{769198C7-4B56-499E-86FD-E7F5D26E3B5B}" type="datetime1">
              <a:rPr lang="en-US" smtClean="0"/>
              <a:pPr/>
              <a:t>11/3/2023</a:t>
            </a:fld>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37</a:t>
            </a:fld>
            <a:endParaRPr lang="en-US" dirty="0"/>
          </a:p>
        </p:txBody>
      </p:sp>
      <p:sp>
        <p:nvSpPr>
          <p:cNvPr id="4" name="TextBox 3">
            <a:extLst>
              <a:ext uri="{FF2B5EF4-FFF2-40B4-BE49-F238E27FC236}">
                <a16:creationId xmlns:a16="http://schemas.microsoft.com/office/drawing/2014/main" xmlns="" id="{96BF2C6D-1092-D15A-AF11-6F56927956B6}"/>
              </a:ext>
            </a:extLst>
          </p:cNvPr>
          <p:cNvSpPr txBox="1"/>
          <p:nvPr/>
        </p:nvSpPr>
        <p:spPr>
          <a:xfrm>
            <a:off x="704192" y="162580"/>
            <a:ext cx="10421007" cy="523220"/>
          </a:xfrm>
          <a:prstGeom prst="rect">
            <a:avLst/>
          </a:prstGeom>
          <a:noFill/>
        </p:spPr>
        <p:txBody>
          <a:bodyPr wrap="square" rtlCol="0">
            <a:spAutoFit/>
          </a:bodyPr>
          <a:lstStyle/>
          <a:p>
            <a:pPr algn="ctr"/>
            <a:r>
              <a:rPr lang="en-IN" sz="2800" b="1" dirty="0">
                <a:solidFill>
                  <a:srgbClr val="7030A0"/>
                </a:solidFill>
                <a:latin typeface="Times New Roman" pitchFamily="18" charset="0"/>
                <a:cs typeface="Times New Roman" pitchFamily="18" charset="0"/>
              </a:rPr>
              <a:t>Teaching, Learning and Evaluation (Contd..)</a:t>
            </a:r>
          </a:p>
        </p:txBody>
      </p:sp>
      <p:pic>
        <p:nvPicPr>
          <p:cNvPr id="12289" name="Picture 1"/>
          <p:cNvPicPr>
            <a:picLocks noChangeAspect="1" noChangeArrowheads="1"/>
          </p:cNvPicPr>
          <p:nvPr/>
        </p:nvPicPr>
        <p:blipFill>
          <a:blip r:embed="rId2"/>
          <a:srcRect/>
          <a:stretch>
            <a:fillRect/>
          </a:stretch>
        </p:blipFill>
        <p:spPr bwMode="auto">
          <a:xfrm>
            <a:off x="11454780" y="1"/>
            <a:ext cx="737219" cy="761999"/>
          </a:xfrm>
          <a:prstGeom prst="rect">
            <a:avLst/>
          </a:prstGeom>
          <a:noFill/>
          <a:ln w="9525">
            <a:noFill/>
            <a:miter lim="800000"/>
            <a:headEnd/>
            <a:tailEnd/>
          </a:ln>
          <a:effectLst/>
        </p:spPr>
      </p:pic>
      <p:graphicFrame>
        <p:nvGraphicFramePr>
          <p:cNvPr id="6" name="Table 5"/>
          <p:cNvGraphicFramePr>
            <a:graphicFrameLocks noGrp="1"/>
          </p:cNvGraphicFramePr>
          <p:nvPr/>
        </p:nvGraphicFramePr>
        <p:xfrm>
          <a:off x="393049" y="1377259"/>
          <a:ext cx="11417951" cy="4413941"/>
        </p:xfrm>
        <a:graphic>
          <a:graphicData uri="http://schemas.openxmlformats.org/drawingml/2006/table">
            <a:tbl>
              <a:tblPr bandRow="1">
                <a:tableStyleId>{C4B1156A-380E-4F78-BDF5-A606A8083BF9}</a:tableStyleId>
              </a:tblPr>
              <a:tblGrid>
                <a:gridCol w="3701267">
                  <a:extLst>
                    <a:ext uri="{9D8B030D-6E8A-4147-A177-3AD203B41FA5}">
                      <a16:colId xmlns:a16="http://schemas.microsoft.com/office/drawing/2014/main" xmlns="" val="20000"/>
                    </a:ext>
                  </a:extLst>
                </a:gridCol>
                <a:gridCol w="1302959">
                  <a:extLst>
                    <a:ext uri="{9D8B030D-6E8A-4147-A177-3AD203B41FA5}">
                      <a16:colId xmlns:a16="http://schemas.microsoft.com/office/drawing/2014/main" xmlns="" val="20001"/>
                    </a:ext>
                  </a:extLst>
                </a:gridCol>
                <a:gridCol w="1177371">
                  <a:extLst>
                    <a:ext uri="{9D8B030D-6E8A-4147-A177-3AD203B41FA5}">
                      <a16:colId xmlns:a16="http://schemas.microsoft.com/office/drawing/2014/main" xmlns="" val="20002"/>
                    </a:ext>
                  </a:extLst>
                </a:gridCol>
                <a:gridCol w="1208769">
                  <a:extLst>
                    <a:ext uri="{9D8B030D-6E8A-4147-A177-3AD203B41FA5}">
                      <a16:colId xmlns:a16="http://schemas.microsoft.com/office/drawing/2014/main" xmlns="" val="20003"/>
                    </a:ext>
                  </a:extLst>
                </a:gridCol>
                <a:gridCol w="1098880">
                  <a:extLst>
                    <a:ext uri="{9D8B030D-6E8A-4147-A177-3AD203B41FA5}">
                      <a16:colId xmlns:a16="http://schemas.microsoft.com/office/drawing/2014/main" xmlns="" val="20004"/>
                    </a:ext>
                  </a:extLst>
                </a:gridCol>
                <a:gridCol w="957595">
                  <a:extLst>
                    <a:ext uri="{9D8B030D-6E8A-4147-A177-3AD203B41FA5}">
                      <a16:colId xmlns:a16="http://schemas.microsoft.com/office/drawing/2014/main" xmlns="" val="20005"/>
                    </a:ext>
                  </a:extLst>
                </a:gridCol>
                <a:gridCol w="957595">
                  <a:extLst>
                    <a:ext uri="{9D8B030D-6E8A-4147-A177-3AD203B41FA5}">
                      <a16:colId xmlns:a16="http://schemas.microsoft.com/office/drawing/2014/main" xmlns="" val="20006"/>
                    </a:ext>
                  </a:extLst>
                </a:gridCol>
                <a:gridCol w="1013515">
                  <a:extLst>
                    <a:ext uri="{9D8B030D-6E8A-4147-A177-3AD203B41FA5}">
                      <a16:colId xmlns:a16="http://schemas.microsoft.com/office/drawing/2014/main" xmlns="" val="20007"/>
                    </a:ext>
                  </a:extLst>
                </a:gridCol>
              </a:tblGrid>
              <a:tr h="286243">
                <a:tc>
                  <a:txBody>
                    <a:bodyPr/>
                    <a:lstStyle/>
                    <a:p>
                      <a:pPr algn="just" fontAlgn="ctr"/>
                      <a:r>
                        <a:rPr lang="en-US" sz="1800" b="1" u="none" strike="noStrike" dirty="0">
                          <a:effectLst/>
                          <a:latin typeface="Times New Roman" pitchFamily="18" charset="0"/>
                          <a:cs typeface="Times New Roman" pitchFamily="18" charset="0"/>
                        </a:rPr>
                        <a:t>Academic year</a:t>
                      </a:r>
                      <a:endParaRPr lang="en-US" sz="1800" b="1" i="0" u="none" strike="noStrike" dirty="0">
                        <a:solidFill>
                          <a:srgbClr val="0000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b="1" u="none" strike="noStrike" dirty="0">
                          <a:effectLst/>
                          <a:latin typeface="Times New Roman" pitchFamily="18" charset="0"/>
                          <a:cs typeface="Times New Roman" pitchFamily="18" charset="0"/>
                        </a:rPr>
                        <a:t>2017-18</a:t>
                      </a:r>
                      <a:endParaRPr lang="en-US" sz="1800" b="1" i="0" u="none" strike="noStrike" dirty="0">
                        <a:solidFill>
                          <a:srgbClr val="0000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b="1" u="none" strike="noStrike" dirty="0">
                          <a:effectLst/>
                          <a:latin typeface="Times New Roman" pitchFamily="18" charset="0"/>
                          <a:cs typeface="Times New Roman" pitchFamily="18" charset="0"/>
                        </a:rPr>
                        <a:t>2018-19</a:t>
                      </a:r>
                      <a:endParaRPr lang="en-US" sz="1800" b="1" i="0" u="none" strike="noStrike" dirty="0">
                        <a:solidFill>
                          <a:srgbClr val="0000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b="1" u="none" strike="noStrike" dirty="0">
                          <a:effectLst/>
                          <a:latin typeface="Times New Roman" pitchFamily="18" charset="0"/>
                          <a:cs typeface="Times New Roman" pitchFamily="18" charset="0"/>
                        </a:rPr>
                        <a:t>2019-20</a:t>
                      </a:r>
                      <a:endParaRPr lang="en-US" sz="1800" b="1" i="0" u="none" strike="noStrike" dirty="0">
                        <a:solidFill>
                          <a:srgbClr val="0000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b="1" u="none" strike="noStrike" dirty="0">
                          <a:effectLst/>
                          <a:latin typeface="Times New Roman" pitchFamily="18" charset="0"/>
                          <a:cs typeface="Times New Roman" pitchFamily="18" charset="0"/>
                        </a:rPr>
                        <a:t>2020-21</a:t>
                      </a:r>
                      <a:endParaRPr lang="en-US" sz="1800" b="1" i="0" u="none" strike="noStrike" dirty="0">
                        <a:solidFill>
                          <a:srgbClr val="0000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b="1" u="none" strike="noStrike" dirty="0">
                          <a:effectLst/>
                          <a:latin typeface="Times New Roman" pitchFamily="18" charset="0"/>
                          <a:cs typeface="Times New Roman" pitchFamily="18" charset="0"/>
                        </a:rPr>
                        <a:t>2021-22</a:t>
                      </a:r>
                      <a:endParaRPr lang="en-US" sz="1800" b="1" i="0" u="none" strike="noStrike" dirty="0">
                        <a:solidFill>
                          <a:srgbClr val="0000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b="1" u="none" strike="noStrike" dirty="0">
                          <a:effectLst/>
                          <a:latin typeface="Times New Roman" pitchFamily="18" charset="0"/>
                          <a:cs typeface="Times New Roman" pitchFamily="18" charset="0"/>
                        </a:rPr>
                        <a:t>Foreign</a:t>
                      </a:r>
                    </a:p>
                    <a:p>
                      <a:pPr algn="ctr" fontAlgn="ctr"/>
                      <a:r>
                        <a:rPr lang="en-US" sz="1800" b="1" i="0" u="none" strike="noStrike" dirty="0">
                          <a:solidFill>
                            <a:srgbClr val="000000"/>
                          </a:solidFill>
                          <a:effectLst/>
                          <a:latin typeface="Times New Roman" pitchFamily="18" charset="0"/>
                          <a:cs typeface="Times New Roman" pitchFamily="18" charset="0"/>
                        </a:rPr>
                        <a:t>Students</a:t>
                      </a:r>
                    </a:p>
                  </a:txBody>
                  <a:tcPr marL="8298" marR="8298" marT="8298" marB="0" anchor="ctr"/>
                </a:tc>
                <a:tc>
                  <a:txBody>
                    <a:bodyPr/>
                    <a:lstStyle/>
                    <a:p>
                      <a:pPr algn="just" fontAlgn="ctr"/>
                      <a:r>
                        <a:rPr lang="en-US" sz="1800" b="1" u="none" strike="noStrike" dirty="0">
                          <a:effectLst/>
                          <a:latin typeface="Times New Roman" pitchFamily="18" charset="0"/>
                          <a:cs typeface="Times New Roman" pitchFamily="18" charset="0"/>
                        </a:rPr>
                        <a:t>Average</a:t>
                      </a:r>
                      <a:endParaRPr lang="en-US" sz="1800" b="1" i="0" u="none" strike="noStrike" dirty="0">
                        <a:solidFill>
                          <a:srgbClr val="000000"/>
                        </a:solidFill>
                        <a:effectLst/>
                        <a:latin typeface="Times New Roman" pitchFamily="18" charset="0"/>
                        <a:cs typeface="Times New Roman" pitchFamily="18" charset="0"/>
                      </a:endParaRPr>
                    </a:p>
                  </a:txBody>
                  <a:tcPr marL="8298" marR="8298" marT="8298" marB="0" anchor="ctr"/>
                </a:tc>
                <a:extLst>
                  <a:ext uri="{0D108BD9-81ED-4DB2-BD59-A6C34878D82A}">
                    <a16:rowId xmlns:a16="http://schemas.microsoft.com/office/drawing/2014/main" xmlns="" val="10000"/>
                  </a:ext>
                </a:extLst>
              </a:tr>
              <a:tr h="473774">
                <a:tc gridSpan="8">
                  <a:txBody>
                    <a:bodyPr/>
                    <a:lstStyle/>
                    <a:p>
                      <a:pPr algn="l" fontAlgn="ctr"/>
                      <a:r>
                        <a:rPr lang="en-US" sz="1800" b="1" u="none" strike="noStrike" dirty="0" err="1">
                          <a:solidFill>
                            <a:srgbClr val="0000FF"/>
                          </a:solidFill>
                          <a:effectLst/>
                          <a:latin typeface="Times New Roman" pitchFamily="18" charset="0"/>
                          <a:cs typeface="Times New Roman" pitchFamily="18" charset="0"/>
                        </a:rPr>
                        <a:t>B.Tech</a:t>
                      </a:r>
                      <a:r>
                        <a:rPr lang="en-US" sz="1800" b="1" u="none" strike="noStrike" dirty="0">
                          <a:solidFill>
                            <a:srgbClr val="0000FF"/>
                          </a:solidFill>
                          <a:effectLst/>
                          <a:latin typeface="Times New Roman" pitchFamily="18" charset="0"/>
                          <a:cs typeface="Times New Roman" pitchFamily="18" charset="0"/>
                        </a:rPr>
                        <a:t>. (Chemical Engineering)</a:t>
                      </a:r>
                      <a:endParaRPr lang="en-US" sz="1800" b="1" i="0" u="none" strike="noStrike" dirty="0">
                        <a:solidFill>
                          <a:srgbClr val="0000FF"/>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0" i="0" u="none" strike="noStrike" dirty="0">
                        <a:solidFill>
                          <a:srgbClr val="000000"/>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0" i="0" u="none" strike="noStrike" dirty="0">
                        <a:solidFill>
                          <a:srgbClr val="000000"/>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0" i="0" u="none" strike="noStrike" dirty="0">
                        <a:solidFill>
                          <a:srgbClr val="000000"/>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0" i="0" u="none" strike="noStrike" dirty="0">
                        <a:solidFill>
                          <a:srgbClr val="000000"/>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0" i="0" u="none" strike="noStrike" dirty="0">
                        <a:solidFill>
                          <a:srgbClr val="000000"/>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0" i="0" u="none" strike="noStrike" dirty="0">
                        <a:solidFill>
                          <a:srgbClr val="000000"/>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0" i="0" u="none" strike="noStrike" dirty="0">
                        <a:solidFill>
                          <a:srgbClr val="000000"/>
                        </a:solidFill>
                        <a:effectLst/>
                        <a:latin typeface="Times New Roman" pitchFamily="18" charset="0"/>
                        <a:cs typeface="Times New Roman" pitchFamily="18" charset="0"/>
                      </a:endParaRPr>
                    </a:p>
                  </a:txBody>
                  <a:tcPr marL="8298" marR="8298" marT="8298" marB="0" anchor="ctr"/>
                </a:tc>
                <a:extLst>
                  <a:ext uri="{0D108BD9-81ED-4DB2-BD59-A6C34878D82A}">
                    <a16:rowId xmlns:a16="http://schemas.microsoft.com/office/drawing/2014/main" xmlns="" val="10001"/>
                  </a:ext>
                </a:extLst>
              </a:tr>
              <a:tr h="415636">
                <a:tc>
                  <a:txBody>
                    <a:bodyPr/>
                    <a:lstStyle/>
                    <a:p>
                      <a:pPr algn="l" fontAlgn="ctr"/>
                      <a:r>
                        <a:rPr lang="en-US" sz="1800" u="none" strike="noStrike" dirty="0">
                          <a:solidFill>
                            <a:srgbClr val="0000FF"/>
                          </a:solidFill>
                          <a:effectLst/>
                          <a:latin typeface="Times New Roman" pitchFamily="18" charset="0"/>
                          <a:cs typeface="Times New Roman" pitchFamily="18" charset="0"/>
                        </a:rPr>
                        <a:t>Male </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0000FF"/>
                          </a:solidFill>
                          <a:effectLst/>
                          <a:latin typeface="Times New Roman" pitchFamily="18" charset="0"/>
                          <a:cs typeface="Times New Roman" pitchFamily="18" charset="0"/>
                        </a:rPr>
                        <a:t>40</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0000FF"/>
                          </a:solidFill>
                          <a:effectLst/>
                          <a:latin typeface="Times New Roman" pitchFamily="18" charset="0"/>
                          <a:cs typeface="Times New Roman" pitchFamily="18" charset="0"/>
                        </a:rPr>
                        <a:t>40</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0000FF"/>
                          </a:solidFill>
                          <a:effectLst/>
                          <a:latin typeface="Times New Roman" pitchFamily="18" charset="0"/>
                          <a:cs typeface="Times New Roman" pitchFamily="18" charset="0"/>
                        </a:rPr>
                        <a:t>41</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0000FF"/>
                          </a:solidFill>
                          <a:effectLst/>
                          <a:latin typeface="Times New Roman" pitchFamily="18" charset="0"/>
                          <a:cs typeface="Times New Roman" pitchFamily="18" charset="0"/>
                        </a:rPr>
                        <a:t>38</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0000FF"/>
                          </a:solidFill>
                          <a:effectLst/>
                          <a:latin typeface="Times New Roman" pitchFamily="18" charset="0"/>
                          <a:cs typeface="Times New Roman" pitchFamily="18" charset="0"/>
                        </a:rPr>
                        <a:t>29</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b="0" i="0" u="none" strike="noStrike" dirty="0" smtClean="0">
                          <a:solidFill>
                            <a:srgbClr val="0000FF"/>
                          </a:solidFill>
                          <a:effectLst/>
                          <a:latin typeface="Times New Roman" pitchFamily="18" charset="0"/>
                          <a:cs typeface="Times New Roman" pitchFamily="18" charset="0"/>
                        </a:rPr>
                        <a:t>15</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0000FF"/>
                          </a:solidFill>
                          <a:effectLst/>
                          <a:latin typeface="Times New Roman" pitchFamily="18" charset="0"/>
                          <a:cs typeface="Times New Roman" pitchFamily="18" charset="0"/>
                        </a:rPr>
                        <a:t>41</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extLst>
                  <a:ext uri="{0D108BD9-81ED-4DB2-BD59-A6C34878D82A}">
                    <a16:rowId xmlns:a16="http://schemas.microsoft.com/office/drawing/2014/main" xmlns="" val="10002"/>
                  </a:ext>
                </a:extLst>
              </a:tr>
              <a:tr h="507128">
                <a:tc>
                  <a:txBody>
                    <a:bodyPr/>
                    <a:lstStyle/>
                    <a:p>
                      <a:pPr algn="l" fontAlgn="ctr"/>
                      <a:r>
                        <a:rPr lang="en-US" sz="1800" u="none" strike="noStrike" dirty="0">
                          <a:solidFill>
                            <a:srgbClr val="0000FF"/>
                          </a:solidFill>
                          <a:effectLst/>
                          <a:latin typeface="Times New Roman" pitchFamily="18" charset="0"/>
                          <a:cs typeface="Times New Roman" pitchFamily="18" charset="0"/>
                        </a:rPr>
                        <a:t>Female</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0000FF"/>
                          </a:solidFill>
                          <a:effectLst/>
                          <a:latin typeface="Times New Roman" pitchFamily="18" charset="0"/>
                          <a:cs typeface="Times New Roman" pitchFamily="18" charset="0"/>
                        </a:rPr>
                        <a:t>26</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0000FF"/>
                          </a:solidFill>
                          <a:effectLst/>
                          <a:latin typeface="Times New Roman" pitchFamily="18" charset="0"/>
                          <a:cs typeface="Times New Roman" pitchFamily="18" charset="0"/>
                        </a:rPr>
                        <a:t>26</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0000FF"/>
                          </a:solidFill>
                          <a:effectLst/>
                          <a:latin typeface="Times New Roman" pitchFamily="18" charset="0"/>
                          <a:cs typeface="Times New Roman" pitchFamily="18" charset="0"/>
                        </a:rPr>
                        <a:t>23</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0000FF"/>
                          </a:solidFill>
                          <a:effectLst/>
                          <a:latin typeface="Times New Roman" pitchFamily="18" charset="0"/>
                          <a:cs typeface="Times New Roman" pitchFamily="18" charset="0"/>
                        </a:rPr>
                        <a:t>36</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0000FF"/>
                          </a:solidFill>
                          <a:effectLst/>
                          <a:latin typeface="Times New Roman" pitchFamily="18" charset="0"/>
                          <a:cs typeface="Times New Roman" pitchFamily="18" charset="0"/>
                        </a:rPr>
                        <a:t>40</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4 </a:t>
                      </a:r>
                    </a:p>
                  </a:txBody>
                  <a:tcPr marL="8298" marR="8298" marT="8298" marB="0" anchor="ctr"/>
                </a:tc>
                <a:tc>
                  <a:txBody>
                    <a:bodyPr/>
                    <a:lstStyle/>
                    <a:p>
                      <a:pPr algn="ctr" fontAlgn="ctr"/>
                      <a:r>
                        <a:rPr lang="en-US" sz="1800" u="none" strike="noStrike" dirty="0">
                          <a:solidFill>
                            <a:srgbClr val="0000FF"/>
                          </a:solidFill>
                          <a:effectLst/>
                          <a:latin typeface="Times New Roman" pitchFamily="18" charset="0"/>
                          <a:cs typeface="Times New Roman" pitchFamily="18" charset="0"/>
                        </a:rPr>
                        <a:t>31</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extLst>
                  <a:ext uri="{0D108BD9-81ED-4DB2-BD59-A6C34878D82A}">
                    <a16:rowId xmlns:a16="http://schemas.microsoft.com/office/drawing/2014/main" xmlns="" val="10003"/>
                  </a:ext>
                </a:extLst>
              </a:tr>
              <a:tr h="365862">
                <a:tc>
                  <a:txBody>
                    <a:bodyPr/>
                    <a:lstStyle/>
                    <a:p>
                      <a:pPr algn="l" fontAlgn="ctr"/>
                      <a:r>
                        <a:rPr lang="en-US" sz="1800" u="none" strike="noStrike" dirty="0">
                          <a:solidFill>
                            <a:srgbClr val="0000FF"/>
                          </a:solidFill>
                          <a:effectLst/>
                          <a:latin typeface="Times New Roman" pitchFamily="18" charset="0"/>
                          <a:cs typeface="Times New Roman" pitchFamily="18" charset="0"/>
                        </a:rPr>
                        <a:t>Total</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0000FF"/>
                          </a:solidFill>
                          <a:effectLst/>
                          <a:latin typeface="Times New Roman" pitchFamily="18" charset="0"/>
                          <a:cs typeface="Times New Roman" pitchFamily="18" charset="0"/>
                        </a:rPr>
                        <a:t>66</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0000FF"/>
                          </a:solidFill>
                          <a:effectLst/>
                          <a:latin typeface="Times New Roman" pitchFamily="18" charset="0"/>
                          <a:cs typeface="Times New Roman" pitchFamily="18" charset="0"/>
                        </a:rPr>
                        <a:t>66</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0000FF"/>
                          </a:solidFill>
                          <a:effectLst/>
                          <a:latin typeface="Times New Roman" pitchFamily="18" charset="0"/>
                          <a:cs typeface="Times New Roman" pitchFamily="18" charset="0"/>
                        </a:rPr>
                        <a:t>64</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74</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69</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19</a:t>
                      </a:r>
                    </a:p>
                  </a:txBody>
                  <a:tcPr marL="8298" marR="8298" marT="8298" marB="0" anchor="ctr"/>
                </a:tc>
                <a:tc>
                  <a:txBody>
                    <a:bodyPr/>
                    <a:lstStyle/>
                    <a:p>
                      <a:pPr algn="ctr" fontAlgn="ctr"/>
                      <a:r>
                        <a:rPr lang="en-US" sz="1800" u="none" strike="noStrike" dirty="0">
                          <a:solidFill>
                            <a:srgbClr val="0000FF"/>
                          </a:solidFill>
                          <a:effectLst/>
                          <a:latin typeface="Times New Roman" pitchFamily="18" charset="0"/>
                          <a:cs typeface="Times New Roman" pitchFamily="18" charset="0"/>
                        </a:rPr>
                        <a:t>72</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extLst>
                  <a:ext uri="{0D108BD9-81ED-4DB2-BD59-A6C34878D82A}">
                    <a16:rowId xmlns:a16="http://schemas.microsoft.com/office/drawing/2014/main" xmlns="" val="10004"/>
                  </a:ext>
                </a:extLst>
              </a:tr>
              <a:tr h="556798">
                <a:tc gridSpan="8">
                  <a:txBody>
                    <a:bodyPr/>
                    <a:lstStyle/>
                    <a:p>
                      <a:pPr algn="l" fontAlgn="ctr"/>
                      <a:r>
                        <a:rPr lang="en-US" sz="1800" b="1" u="none" strike="noStrike" dirty="0" err="1">
                          <a:solidFill>
                            <a:srgbClr val="FF3300"/>
                          </a:solidFill>
                          <a:effectLst/>
                          <a:latin typeface="Times New Roman" pitchFamily="18" charset="0"/>
                          <a:cs typeface="Times New Roman" pitchFamily="18" charset="0"/>
                        </a:rPr>
                        <a:t>B.Tech</a:t>
                      </a:r>
                      <a:r>
                        <a:rPr lang="en-US" sz="1800" b="1" u="none" strike="noStrike" dirty="0">
                          <a:solidFill>
                            <a:srgbClr val="FF3300"/>
                          </a:solidFill>
                          <a:effectLst/>
                          <a:latin typeface="Times New Roman" pitchFamily="18" charset="0"/>
                          <a:cs typeface="Times New Roman" pitchFamily="18" charset="0"/>
                        </a:rPr>
                        <a:t>. (Biotechnology)</a:t>
                      </a:r>
                      <a:endParaRPr lang="en-US" sz="1800" b="1" i="0" u="none" strike="noStrike" dirty="0">
                        <a:solidFill>
                          <a:srgbClr val="FF3300"/>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0" i="0" u="none" strike="noStrike" dirty="0">
                        <a:solidFill>
                          <a:srgbClr val="000000"/>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0" i="0" u="none" strike="noStrike" dirty="0">
                        <a:solidFill>
                          <a:srgbClr val="000000"/>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0" i="0" u="none" strike="noStrike" dirty="0">
                        <a:solidFill>
                          <a:srgbClr val="000000"/>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0" i="0" u="none" strike="noStrike" dirty="0">
                        <a:solidFill>
                          <a:srgbClr val="000000"/>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0" i="0" u="none" strike="noStrike" dirty="0">
                        <a:solidFill>
                          <a:srgbClr val="000000"/>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0" i="0" u="none" strike="noStrike" dirty="0">
                        <a:solidFill>
                          <a:srgbClr val="000000"/>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0" i="0" u="none" strike="noStrike" dirty="0">
                        <a:solidFill>
                          <a:srgbClr val="000000"/>
                        </a:solidFill>
                        <a:effectLst/>
                        <a:latin typeface="Times New Roman" pitchFamily="18" charset="0"/>
                        <a:cs typeface="Times New Roman" pitchFamily="18" charset="0"/>
                      </a:endParaRPr>
                    </a:p>
                  </a:txBody>
                  <a:tcPr marL="8298" marR="8298" marT="8298" marB="0" anchor="ctr"/>
                </a:tc>
                <a:extLst>
                  <a:ext uri="{0D108BD9-81ED-4DB2-BD59-A6C34878D82A}">
                    <a16:rowId xmlns:a16="http://schemas.microsoft.com/office/drawing/2014/main" xmlns="" val="10005"/>
                  </a:ext>
                </a:extLst>
              </a:tr>
              <a:tr h="349030">
                <a:tc>
                  <a:txBody>
                    <a:bodyPr/>
                    <a:lstStyle/>
                    <a:p>
                      <a:pPr algn="l" fontAlgn="ctr"/>
                      <a:r>
                        <a:rPr lang="en-US" sz="1800" u="none" strike="noStrike" dirty="0">
                          <a:solidFill>
                            <a:srgbClr val="FF3300"/>
                          </a:solidFill>
                          <a:effectLst/>
                          <a:latin typeface="Times New Roman" pitchFamily="18" charset="0"/>
                          <a:cs typeface="Times New Roman" pitchFamily="18" charset="0"/>
                        </a:rPr>
                        <a:t>Male </a:t>
                      </a: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FF3300"/>
                          </a:solidFill>
                          <a:effectLst/>
                          <a:latin typeface="Times New Roman" pitchFamily="18" charset="0"/>
                          <a:cs typeface="Times New Roman" pitchFamily="18" charset="0"/>
                        </a:rPr>
                        <a:t>7</a:t>
                      </a: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FF3300"/>
                          </a:solidFill>
                          <a:effectLst/>
                          <a:latin typeface="Times New Roman" pitchFamily="18" charset="0"/>
                          <a:cs typeface="Times New Roman" pitchFamily="18" charset="0"/>
                        </a:rPr>
                        <a:t>6</a:t>
                      </a: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FF3300"/>
                          </a:solidFill>
                          <a:effectLst/>
                          <a:latin typeface="Times New Roman" pitchFamily="18" charset="0"/>
                          <a:cs typeface="Times New Roman" pitchFamily="18" charset="0"/>
                        </a:rPr>
                        <a:t>7</a:t>
                      </a: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FF3300"/>
                          </a:solidFill>
                          <a:effectLst/>
                          <a:latin typeface="Times New Roman" pitchFamily="18" charset="0"/>
                          <a:cs typeface="Times New Roman" pitchFamily="18" charset="0"/>
                        </a:rPr>
                        <a:t>5</a:t>
                      </a: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FF3300"/>
                          </a:solidFill>
                          <a:effectLst/>
                          <a:latin typeface="Times New Roman" pitchFamily="18" charset="0"/>
                          <a:cs typeface="Times New Roman" pitchFamily="18" charset="0"/>
                        </a:rPr>
                        <a:t>2</a:t>
                      </a: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b="0" i="0" u="none" strike="noStrike" dirty="0" smtClean="0">
                          <a:solidFill>
                            <a:srgbClr val="FF3300"/>
                          </a:solidFill>
                          <a:effectLst/>
                          <a:latin typeface="Times New Roman" pitchFamily="18" charset="0"/>
                          <a:cs typeface="Times New Roman" pitchFamily="18" charset="0"/>
                        </a:rPr>
                        <a:t>2</a:t>
                      </a: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FF3300"/>
                          </a:solidFill>
                          <a:effectLst/>
                          <a:latin typeface="Times New Roman" pitchFamily="18" charset="0"/>
                          <a:cs typeface="Times New Roman" pitchFamily="18" charset="0"/>
                        </a:rPr>
                        <a:t>6</a:t>
                      </a: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extLst>
                  <a:ext uri="{0D108BD9-81ED-4DB2-BD59-A6C34878D82A}">
                    <a16:rowId xmlns:a16="http://schemas.microsoft.com/office/drawing/2014/main" xmlns="" val="10006"/>
                  </a:ext>
                </a:extLst>
              </a:tr>
              <a:tr h="515494">
                <a:tc>
                  <a:txBody>
                    <a:bodyPr/>
                    <a:lstStyle/>
                    <a:p>
                      <a:pPr algn="l" fontAlgn="ctr"/>
                      <a:r>
                        <a:rPr lang="en-US" sz="1800" u="none" strike="noStrike" dirty="0">
                          <a:solidFill>
                            <a:srgbClr val="FF3300"/>
                          </a:solidFill>
                          <a:effectLst/>
                          <a:latin typeface="Times New Roman" pitchFamily="18" charset="0"/>
                          <a:cs typeface="Times New Roman" pitchFamily="18" charset="0"/>
                        </a:rPr>
                        <a:t>Female </a:t>
                      </a: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FF3300"/>
                          </a:solidFill>
                          <a:effectLst/>
                          <a:latin typeface="Times New Roman" pitchFamily="18" charset="0"/>
                          <a:cs typeface="Times New Roman" pitchFamily="18" charset="0"/>
                        </a:rPr>
                        <a:t>10</a:t>
                      </a: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FF3300"/>
                          </a:solidFill>
                          <a:effectLst/>
                          <a:latin typeface="Times New Roman" pitchFamily="18" charset="0"/>
                          <a:cs typeface="Times New Roman" pitchFamily="18" charset="0"/>
                        </a:rPr>
                        <a:t>5</a:t>
                      </a: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FF3300"/>
                          </a:solidFill>
                          <a:effectLst/>
                          <a:latin typeface="Times New Roman" pitchFamily="18" charset="0"/>
                          <a:cs typeface="Times New Roman" pitchFamily="18" charset="0"/>
                        </a:rPr>
                        <a:t>12</a:t>
                      </a: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800" u="none" strike="noStrike" dirty="0">
                          <a:solidFill>
                            <a:srgbClr val="FF3300"/>
                          </a:solidFill>
                          <a:effectLst/>
                          <a:latin typeface="Times New Roman" pitchFamily="18" charset="0"/>
                          <a:cs typeface="Times New Roman" pitchFamily="18" charset="0"/>
                        </a:rPr>
                        <a:t>15</a:t>
                      </a: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FF3300"/>
                          </a:solidFill>
                          <a:effectLst/>
                          <a:latin typeface="Times New Roman" pitchFamily="18" charset="0"/>
                          <a:cs typeface="Times New Roman" pitchFamily="18" charset="0"/>
                        </a:rPr>
                        <a:t>14</a:t>
                      </a: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tc>
                  <a:txBody>
                    <a:bodyPr/>
                    <a:lstStyle/>
                    <a:p>
                      <a:pPr marL="0" marR="0" indent="0" algn="ctr" defTabSz="914400" eaLnBrk="1" fontAlgn="ctr" latinLnBrk="0" hangingPunct="1">
                        <a:lnSpc>
                          <a:spcPct val="100000"/>
                        </a:lnSpc>
                        <a:spcBef>
                          <a:spcPts val="0"/>
                        </a:spcBef>
                        <a:spcAft>
                          <a:spcPts val="0"/>
                        </a:spcAft>
                        <a:buClrTx/>
                        <a:buSzTx/>
                        <a:buFontTx/>
                        <a:buNone/>
                        <a:tabLst/>
                        <a:defRPr/>
                      </a:pPr>
                      <a:r>
                        <a:rPr lang="en-US" sz="1800" b="0" i="0" u="none" strike="noStrike" dirty="0" smtClean="0">
                          <a:solidFill>
                            <a:srgbClr val="FF3300"/>
                          </a:solidFill>
                          <a:effectLst/>
                          <a:latin typeface="Times New Roman" pitchFamily="18" charset="0"/>
                          <a:cs typeface="Times New Roman" pitchFamily="18" charset="0"/>
                        </a:rPr>
                        <a:t>2</a:t>
                      </a: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FF3300"/>
                          </a:solidFill>
                          <a:effectLst/>
                          <a:latin typeface="Times New Roman" pitchFamily="18" charset="0"/>
                          <a:cs typeface="Times New Roman" pitchFamily="18" charset="0"/>
                        </a:rPr>
                        <a:t>12</a:t>
                      </a: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extLst>
                  <a:ext uri="{0D108BD9-81ED-4DB2-BD59-A6C34878D82A}">
                    <a16:rowId xmlns:a16="http://schemas.microsoft.com/office/drawing/2014/main" xmlns="" val="10007"/>
                  </a:ext>
                </a:extLst>
              </a:tr>
              <a:tr h="673281">
                <a:tc>
                  <a:txBody>
                    <a:bodyPr/>
                    <a:lstStyle/>
                    <a:p>
                      <a:pPr algn="l" fontAlgn="ctr"/>
                      <a:r>
                        <a:rPr lang="en-US" sz="1800" u="none" strike="noStrike" dirty="0">
                          <a:solidFill>
                            <a:srgbClr val="FF3300"/>
                          </a:solidFill>
                          <a:effectLst/>
                          <a:latin typeface="Times New Roman" pitchFamily="18" charset="0"/>
                          <a:cs typeface="Times New Roman" pitchFamily="18" charset="0"/>
                        </a:rPr>
                        <a:t>Total</a:t>
                      </a: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FF3300"/>
                          </a:solidFill>
                          <a:effectLst/>
                          <a:latin typeface="Times New Roman" pitchFamily="18" charset="0"/>
                          <a:cs typeface="Times New Roman" pitchFamily="18" charset="0"/>
                        </a:rPr>
                        <a:t>17</a:t>
                      </a: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FF3300"/>
                          </a:solidFill>
                          <a:effectLst/>
                          <a:latin typeface="Times New Roman" pitchFamily="18" charset="0"/>
                          <a:cs typeface="Times New Roman" pitchFamily="18" charset="0"/>
                        </a:rPr>
                        <a:t>11</a:t>
                      </a: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FF3300"/>
                          </a:solidFill>
                          <a:effectLst/>
                          <a:latin typeface="Times New Roman" pitchFamily="18" charset="0"/>
                          <a:cs typeface="Times New Roman" pitchFamily="18" charset="0"/>
                        </a:rPr>
                        <a:t>19</a:t>
                      </a: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FF3300"/>
                          </a:solidFill>
                          <a:effectLst/>
                          <a:latin typeface="Times New Roman" pitchFamily="18" charset="0"/>
                          <a:cs typeface="Times New Roman" pitchFamily="18" charset="0"/>
                        </a:rPr>
                        <a:t>20</a:t>
                      </a: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FF3300"/>
                          </a:solidFill>
                          <a:effectLst/>
                          <a:latin typeface="Times New Roman" pitchFamily="18" charset="0"/>
                          <a:cs typeface="Times New Roman" pitchFamily="18" charset="0"/>
                        </a:rPr>
                        <a:t>16</a:t>
                      </a: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b="0" i="0" u="none" strike="noStrike" dirty="0">
                          <a:solidFill>
                            <a:srgbClr val="FF3300"/>
                          </a:solidFill>
                          <a:effectLst/>
                          <a:latin typeface="Times New Roman" pitchFamily="18" charset="0"/>
                          <a:cs typeface="Times New Roman" pitchFamily="18" charset="0"/>
                        </a:rPr>
                        <a:t>4</a:t>
                      </a:r>
                    </a:p>
                  </a:txBody>
                  <a:tcPr marL="8298" marR="8298" marT="8298" marB="0" anchor="ctr"/>
                </a:tc>
                <a:tc>
                  <a:txBody>
                    <a:bodyPr/>
                    <a:lstStyle/>
                    <a:p>
                      <a:pPr algn="ctr" fontAlgn="ctr"/>
                      <a:r>
                        <a:rPr lang="en-US" sz="1800" u="none" strike="noStrike" dirty="0">
                          <a:solidFill>
                            <a:srgbClr val="FF3300"/>
                          </a:solidFill>
                          <a:effectLst/>
                          <a:latin typeface="Times New Roman" pitchFamily="18" charset="0"/>
                          <a:cs typeface="Times New Roman" pitchFamily="18" charset="0"/>
                        </a:rPr>
                        <a:t>18</a:t>
                      </a: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extLst>
                  <a:ext uri="{0D108BD9-81ED-4DB2-BD59-A6C34878D82A}">
                    <a16:rowId xmlns:a16="http://schemas.microsoft.com/office/drawing/2014/main" xmlns="" val="10008"/>
                  </a:ext>
                </a:extLst>
              </a:tr>
            </a:tbl>
          </a:graphicData>
        </a:graphic>
      </p:graphicFrame>
      <p:sp>
        <p:nvSpPr>
          <p:cNvPr id="9" name="object 7"/>
          <p:cNvSpPr txBox="1"/>
          <p:nvPr/>
        </p:nvSpPr>
        <p:spPr>
          <a:xfrm>
            <a:off x="9535795" y="6584310"/>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Tree>
    <p:extLst>
      <p:ext uri="{BB962C8B-B14F-4D97-AF65-F5344CB8AC3E}">
        <p14:creationId xmlns:p14="http://schemas.microsoft.com/office/powerpoint/2010/main" xmlns="" val="32136344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EE20D1-FDF3-4EEF-950C-86BBA4443F65}"/>
              </a:ext>
            </a:extLst>
          </p:cNvPr>
          <p:cNvSpPr>
            <a:spLocks noGrp="1"/>
          </p:cNvSpPr>
          <p:nvPr>
            <p:ph type="title"/>
          </p:nvPr>
        </p:nvSpPr>
        <p:spPr>
          <a:xfrm>
            <a:off x="677334" y="381000"/>
            <a:ext cx="9796702" cy="509752"/>
          </a:xfrm>
        </p:spPr>
        <p:txBody>
          <a:bodyPr>
            <a:normAutofit fontScale="90000"/>
          </a:bodyPr>
          <a:lstStyle/>
          <a:p>
            <a:r>
              <a:rPr lang="en-US" sz="2800" b="1" dirty="0">
                <a:solidFill>
                  <a:srgbClr val="FF3399"/>
                </a:solidFill>
                <a:latin typeface="Times New Roman" pitchFamily="18" charset="0"/>
                <a:cs typeface="Times New Roman" pitchFamily="18" charset="0"/>
              </a:rPr>
              <a:t>Student diversity</a:t>
            </a:r>
          </a:p>
        </p:txBody>
      </p:sp>
      <p:sp>
        <p:nvSpPr>
          <p:cNvPr id="7" name="Date Placeholder 6"/>
          <p:cNvSpPr>
            <a:spLocks noGrp="1"/>
          </p:cNvSpPr>
          <p:nvPr>
            <p:ph type="dt" sz="half" idx="10"/>
          </p:nvPr>
        </p:nvSpPr>
        <p:spPr/>
        <p:txBody>
          <a:bodyPr/>
          <a:lstStyle/>
          <a:p>
            <a:fld id="{3AA88C70-7BD1-4DF5-B0D9-48DF363BA16E}" type="datetime1">
              <a:rPr lang="en-US" smtClean="0"/>
              <a:pPr/>
              <a:t>11/3/2023</a:t>
            </a:fld>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38</a:t>
            </a:fld>
            <a:endParaRPr lang="en-US"/>
          </a:p>
        </p:txBody>
      </p:sp>
      <p:sp>
        <p:nvSpPr>
          <p:cNvPr id="4" name="TextBox 3">
            <a:extLst>
              <a:ext uri="{FF2B5EF4-FFF2-40B4-BE49-F238E27FC236}">
                <a16:creationId xmlns:a16="http://schemas.microsoft.com/office/drawing/2014/main" xmlns="" id="{96BF2C6D-1092-D15A-AF11-6F56927956B6}"/>
              </a:ext>
            </a:extLst>
          </p:cNvPr>
          <p:cNvSpPr txBox="1"/>
          <p:nvPr/>
        </p:nvSpPr>
        <p:spPr>
          <a:xfrm>
            <a:off x="704192" y="0"/>
            <a:ext cx="10344807" cy="523220"/>
          </a:xfrm>
          <a:prstGeom prst="rect">
            <a:avLst/>
          </a:prstGeom>
          <a:noFill/>
        </p:spPr>
        <p:txBody>
          <a:bodyPr wrap="square" rtlCol="0">
            <a:spAutoFit/>
          </a:bodyPr>
          <a:lstStyle/>
          <a:p>
            <a:pPr algn="ctr"/>
            <a:r>
              <a:rPr lang="en-IN" sz="2800" b="1" dirty="0">
                <a:solidFill>
                  <a:srgbClr val="7030A0"/>
                </a:solidFill>
                <a:latin typeface="Times New Roman" pitchFamily="18" charset="0"/>
                <a:cs typeface="Times New Roman" pitchFamily="18" charset="0"/>
              </a:rPr>
              <a:t>Teaching, Learning and Evaluation (Contd..)</a:t>
            </a:r>
          </a:p>
        </p:txBody>
      </p:sp>
      <p:pic>
        <p:nvPicPr>
          <p:cNvPr id="12289" name="Picture 1"/>
          <p:cNvPicPr>
            <a:picLocks noChangeAspect="1" noChangeArrowheads="1"/>
          </p:cNvPicPr>
          <p:nvPr/>
        </p:nvPicPr>
        <p:blipFill>
          <a:blip r:embed="rId2"/>
          <a:srcRect/>
          <a:stretch>
            <a:fillRect/>
          </a:stretch>
        </p:blipFill>
        <p:spPr bwMode="auto">
          <a:xfrm>
            <a:off x="11353800" y="0"/>
            <a:ext cx="838200" cy="866375"/>
          </a:xfrm>
          <a:prstGeom prst="rect">
            <a:avLst/>
          </a:prstGeom>
          <a:noFill/>
          <a:ln w="9525">
            <a:noFill/>
            <a:miter lim="800000"/>
            <a:headEnd/>
            <a:tailEnd/>
          </a:ln>
          <a:effectLst/>
        </p:spPr>
      </p:pic>
      <p:graphicFrame>
        <p:nvGraphicFramePr>
          <p:cNvPr id="6" name="Table 5"/>
          <p:cNvGraphicFramePr>
            <a:graphicFrameLocks noGrp="1"/>
          </p:cNvGraphicFramePr>
          <p:nvPr/>
        </p:nvGraphicFramePr>
        <p:xfrm>
          <a:off x="762000" y="838200"/>
          <a:ext cx="10155799" cy="5635898"/>
        </p:xfrm>
        <a:graphic>
          <a:graphicData uri="http://schemas.openxmlformats.org/drawingml/2006/table">
            <a:tbl>
              <a:tblPr bandRow="1">
                <a:tableStyleId>{C4B1156A-380E-4F78-BDF5-A606A8083BF9}</a:tableStyleId>
              </a:tblPr>
              <a:tblGrid>
                <a:gridCol w="3673790">
                  <a:extLst>
                    <a:ext uri="{9D8B030D-6E8A-4147-A177-3AD203B41FA5}">
                      <a16:colId xmlns:a16="http://schemas.microsoft.com/office/drawing/2014/main" xmlns="" val="20000"/>
                    </a:ext>
                  </a:extLst>
                </a:gridCol>
                <a:gridCol w="1293286">
                  <a:extLst>
                    <a:ext uri="{9D8B030D-6E8A-4147-A177-3AD203B41FA5}">
                      <a16:colId xmlns:a16="http://schemas.microsoft.com/office/drawing/2014/main" xmlns="" val="20001"/>
                    </a:ext>
                  </a:extLst>
                </a:gridCol>
                <a:gridCol w="1168631">
                  <a:extLst>
                    <a:ext uri="{9D8B030D-6E8A-4147-A177-3AD203B41FA5}">
                      <a16:colId xmlns:a16="http://schemas.microsoft.com/office/drawing/2014/main" xmlns="" val="20002"/>
                    </a:ext>
                  </a:extLst>
                </a:gridCol>
                <a:gridCol w="1199795">
                  <a:extLst>
                    <a:ext uri="{9D8B030D-6E8A-4147-A177-3AD203B41FA5}">
                      <a16:colId xmlns:a16="http://schemas.microsoft.com/office/drawing/2014/main" xmlns="" val="20003"/>
                    </a:ext>
                  </a:extLst>
                </a:gridCol>
                <a:gridCol w="1090723">
                  <a:extLst>
                    <a:ext uri="{9D8B030D-6E8A-4147-A177-3AD203B41FA5}">
                      <a16:colId xmlns:a16="http://schemas.microsoft.com/office/drawing/2014/main" xmlns="" val="20004"/>
                    </a:ext>
                  </a:extLst>
                </a:gridCol>
                <a:gridCol w="950486">
                  <a:extLst>
                    <a:ext uri="{9D8B030D-6E8A-4147-A177-3AD203B41FA5}">
                      <a16:colId xmlns:a16="http://schemas.microsoft.com/office/drawing/2014/main" xmlns="" val="20005"/>
                    </a:ext>
                  </a:extLst>
                </a:gridCol>
                <a:gridCol w="779088">
                  <a:extLst>
                    <a:ext uri="{9D8B030D-6E8A-4147-A177-3AD203B41FA5}">
                      <a16:colId xmlns:a16="http://schemas.microsoft.com/office/drawing/2014/main" xmlns="" val="20006"/>
                    </a:ext>
                  </a:extLst>
                </a:gridCol>
              </a:tblGrid>
              <a:tr h="286243">
                <a:tc>
                  <a:txBody>
                    <a:bodyPr/>
                    <a:lstStyle/>
                    <a:p>
                      <a:pPr algn="just" fontAlgn="ctr"/>
                      <a:r>
                        <a:rPr lang="en-US" sz="1800" b="1" u="none" strike="noStrike" dirty="0">
                          <a:effectLst/>
                          <a:latin typeface="Times New Roman" pitchFamily="18" charset="0"/>
                          <a:cs typeface="Times New Roman" pitchFamily="18" charset="0"/>
                        </a:rPr>
                        <a:t>Academic year</a:t>
                      </a:r>
                      <a:endParaRPr lang="en-US" sz="1800" b="1" i="0" u="none" strike="noStrike" dirty="0">
                        <a:solidFill>
                          <a:srgbClr val="0000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b="1" u="none" strike="noStrike" dirty="0">
                          <a:effectLst/>
                          <a:latin typeface="Times New Roman" pitchFamily="18" charset="0"/>
                          <a:cs typeface="Times New Roman" pitchFamily="18" charset="0"/>
                        </a:rPr>
                        <a:t>2017-18</a:t>
                      </a:r>
                      <a:endParaRPr lang="en-US" sz="1800" b="1" i="0" u="none" strike="noStrike" dirty="0">
                        <a:solidFill>
                          <a:srgbClr val="0000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b="1" u="none" strike="noStrike" dirty="0">
                          <a:effectLst/>
                          <a:latin typeface="Times New Roman" pitchFamily="18" charset="0"/>
                          <a:cs typeface="Times New Roman" pitchFamily="18" charset="0"/>
                        </a:rPr>
                        <a:t>2018-19</a:t>
                      </a:r>
                      <a:endParaRPr lang="en-US" sz="1800" b="1" i="0" u="none" strike="noStrike" dirty="0">
                        <a:solidFill>
                          <a:srgbClr val="0000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b="1" u="none" strike="noStrike" dirty="0">
                          <a:effectLst/>
                          <a:latin typeface="Times New Roman" pitchFamily="18" charset="0"/>
                          <a:cs typeface="Times New Roman" pitchFamily="18" charset="0"/>
                        </a:rPr>
                        <a:t>2019-20</a:t>
                      </a:r>
                      <a:endParaRPr lang="en-US" sz="1800" b="1" i="0" u="none" strike="noStrike" dirty="0">
                        <a:solidFill>
                          <a:srgbClr val="0000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b="1" u="none" strike="noStrike" dirty="0">
                          <a:effectLst/>
                          <a:latin typeface="Times New Roman" pitchFamily="18" charset="0"/>
                          <a:cs typeface="Times New Roman" pitchFamily="18" charset="0"/>
                        </a:rPr>
                        <a:t>2020-21</a:t>
                      </a:r>
                      <a:endParaRPr lang="en-US" sz="1800" b="1" i="0" u="none" strike="noStrike" dirty="0">
                        <a:solidFill>
                          <a:srgbClr val="0000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b="1" u="none" strike="noStrike" dirty="0">
                          <a:effectLst/>
                          <a:latin typeface="Times New Roman" pitchFamily="18" charset="0"/>
                          <a:cs typeface="Times New Roman" pitchFamily="18" charset="0"/>
                        </a:rPr>
                        <a:t>2021-22</a:t>
                      </a:r>
                      <a:endParaRPr lang="en-US" sz="1800" b="1" i="0" u="none" strike="noStrike" dirty="0">
                        <a:solidFill>
                          <a:srgbClr val="000000"/>
                        </a:solidFill>
                        <a:effectLst/>
                        <a:latin typeface="Times New Roman" pitchFamily="18" charset="0"/>
                        <a:cs typeface="Times New Roman" pitchFamily="18" charset="0"/>
                      </a:endParaRPr>
                    </a:p>
                  </a:txBody>
                  <a:tcPr marL="8298" marR="8298" marT="8298" marB="0" anchor="ctr"/>
                </a:tc>
                <a:tc>
                  <a:txBody>
                    <a:bodyPr/>
                    <a:lstStyle/>
                    <a:p>
                      <a:pPr algn="just" fontAlgn="ctr"/>
                      <a:r>
                        <a:rPr lang="en-US" sz="1800" b="1" u="none" strike="noStrike" dirty="0">
                          <a:effectLst/>
                          <a:latin typeface="Times New Roman" pitchFamily="18" charset="0"/>
                          <a:cs typeface="Times New Roman" pitchFamily="18" charset="0"/>
                        </a:rPr>
                        <a:t>Average</a:t>
                      </a:r>
                      <a:endParaRPr lang="en-US" sz="1800" b="1" i="0" u="none" strike="noStrike" dirty="0">
                        <a:solidFill>
                          <a:srgbClr val="000000"/>
                        </a:solidFill>
                        <a:effectLst/>
                        <a:latin typeface="Times New Roman" pitchFamily="18" charset="0"/>
                        <a:cs typeface="Times New Roman" pitchFamily="18" charset="0"/>
                      </a:endParaRPr>
                    </a:p>
                  </a:txBody>
                  <a:tcPr marL="8298" marR="8298" marT="8298" marB="0" anchor="ctr"/>
                </a:tc>
                <a:extLst>
                  <a:ext uri="{0D108BD9-81ED-4DB2-BD59-A6C34878D82A}">
                    <a16:rowId xmlns:a16="http://schemas.microsoft.com/office/drawing/2014/main" xmlns="" val="10000"/>
                  </a:ext>
                </a:extLst>
              </a:tr>
              <a:tr h="307520">
                <a:tc gridSpan="7">
                  <a:txBody>
                    <a:bodyPr/>
                    <a:lstStyle/>
                    <a:p>
                      <a:pPr algn="l" fontAlgn="ctr"/>
                      <a:r>
                        <a:rPr lang="en-US" sz="1800" b="1" u="none" strike="noStrike" dirty="0" err="1">
                          <a:solidFill>
                            <a:srgbClr val="660033"/>
                          </a:solidFill>
                          <a:effectLst/>
                          <a:latin typeface="Times New Roman" pitchFamily="18" charset="0"/>
                          <a:cs typeface="Times New Roman" pitchFamily="18" charset="0"/>
                        </a:rPr>
                        <a:t>M.Tech</a:t>
                      </a:r>
                      <a:r>
                        <a:rPr lang="en-US" sz="1800" b="1" u="none" strike="noStrike" dirty="0">
                          <a:solidFill>
                            <a:srgbClr val="660033"/>
                          </a:solidFill>
                          <a:effectLst/>
                          <a:latin typeface="Times New Roman" pitchFamily="18" charset="0"/>
                          <a:cs typeface="Times New Roman" pitchFamily="18" charset="0"/>
                        </a:rPr>
                        <a:t>. (Chemical Engineering)</a:t>
                      </a:r>
                      <a:endParaRPr lang="en-US" sz="1800" b="1" i="0" u="none" strike="noStrike" dirty="0">
                        <a:solidFill>
                          <a:srgbClr val="660033"/>
                        </a:solidFill>
                        <a:effectLst/>
                        <a:latin typeface="Times New Roman" pitchFamily="18" charset="0"/>
                        <a:cs typeface="Times New Roman" pitchFamily="18" charset="0"/>
                      </a:endParaRPr>
                    </a:p>
                  </a:txBody>
                  <a:tcPr marL="8298" marR="8298" marT="8298" marB="0" anchor="ctr"/>
                </a:tc>
                <a:tc hMerge="1">
                  <a:txBody>
                    <a:bodyPr/>
                    <a:lstStyle/>
                    <a:p>
                      <a:pPr algn="l" fontAlgn="ctr"/>
                      <a:endParaRPr lang="en-US" sz="1800" b="0" i="0" u="none" strike="noStrike" dirty="0">
                        <a:solidFill>
                          <a:srgbClr val="000000"/>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0" i="0" u="none" strike="noStrike" dirty="0">
                        <a:solidFill>
                          <a:srgbClr val="000000"/>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0" i="0" u="none" strike="noStrike" dirty="0">
                        <a:solidFill>
                          <a:srgbClr val="000000"/>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0" i="0" u="none" strike="noStrike" dirty="0">
                        <a:solidFill>
                          <a:srgbClr val="000000"/>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0" i="0" u="none" strike="noStrike" dirty="0">
                        <a:solidFill>
                          <a:srgbClr val="000000"/>
                        </a:solidFill>
                        <a:effectLst/>
                        <a:latin typeface="Times New Roman" pitchFamily="18" charset="0"/>
                        <a:cs typeface="Times New Roman" pitchFamily="18" charset="0"/>
                      </a:endParaRPr>
                    </a:p>
                  </a:txBody>
                  <a:tcPr marL="8298" marR="8298" marT="8298" marB="0" anchor="ctr"/>
                </a:tc>
                <a:tc hMerge="1">
                  <a:txBody>
                    <a:bodyPr/>
                    <a:lstStyle/>
                    <a:p>
                      <a:pPr algn="l" fontAlgn="ctr"/>
                      <a:endParaRPr lang="en-US" sz="1800" b="0" i="0" u="none" strike="noStrike" dirty="0">
                        <a:solidFill>
                          <a:srgbClr val="000000"/>
                        </a:solidFill>
                        <a:effectLst/>
                        <a:latin typeface="Times New Roman" pitchFamily="18" charset="0"/>
                        <a:cs typeface="Times New Roman" pitchFamily="18" charset="0"/>
                      </a:endParaRPr>
                    </a:p>
                  </a:txBody>
                  <a:tcPr marL="8298" marR="8298" marT="8298" marB="0" anchor="ctr"/>
                </a:tc>
                <a:extLst>
                  <a:ext uri="{0D108BD9-81ED-4DB2-BD59-A6C34878D82A}">
                    <a16:rowId xmlns:a16="http://schemas.microsoft.com/office/drawing/2014/main" xmlns="" val="10001"/>
                  </a:ext>
                </a:extLst>
              </a:tr>
              <a:tr h="282633">
                <a:tc>
                  <a:txBody>
                    <a:bodyPr/>
                    <a:lstStyle/>
                    <a:p>
                      <a:pPr algn="l" fontAlgn="ctr"/>
                      <a:r>
                        <a:rPr lang="en-US" sz="1800" u="none" strike="noStrike" dirty="0">
                          <a:solidFill>
                            <a:srgbClr val="660033"/>
                          </a:solidFill>
                          <a:effectLst/>
                          <a:latin typeface="Times New Roman" pitchFamily="18" charset="0"/>
                          <a:cs typeface="Times New Roman" pitchFamily="18" charset="0"/>
                        </a:rPr>
                        <a:t>Male </a:t>
                      </a:r>
                      <a:endParaRPr lang="en-US" sz="1800" b="0" i="0" u="none" strike="noStrike" dirty="0">
                        <a:solidFill>
                          <a:srgbClr val="660033"/>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660033"/>
                          </a:solidFill>
                          <a:effectLst/>
                          <a:latin typeface="Times New Roman" pitchFamily="18" charset="0"/>
                          <a:cs typeface="Times New Roman" pitchFamily="18" charset="0"/>
                        </a:rPr>
                        <a:t>10</a:t>
                      </a:r>
                      <a:endParaRPr lang="en-US" sz="1800" b="0" i="0" u="none" strike="noStrike" dirty="0">
                        <a:solidFill>
                          <a:srgbClr val="660033"/>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660033"/>
                          </a:solidFill>
                          <a:effectLst/>
                          <a:latin typeface="Times New Roman" pitchFamily="18" charset="0"/>
                          <a:cs typeface="Times New Roman" pitchFamily="18" charset="0"/>
                        </a:rPr>
                        <a:t>12 (1Foreign)</a:t>
                      </a:r>
                      <a:endParaRPr lang="en-US" sz="1800" b="0" i="0" u="none" strike="noStrike" dirty="0">
                        <a:solidFill>
                          <a:srgbClr val="660033"/>
                        </a:solidFill>
                        <a:effectLst/>
                        <a:latin typeface="Times New Roman" pitchFamily="18" charset="0"/>
                        <a:cs typeface="Times New Roman" pitchFamily="18" charset="0"/>
                      </a:endParaRPr>
                    </a:p>
                  </a:txBody>
                  <a:tcPr marL="8298" marR="8298" marT="8298" marB="0" anchor="ctr"/>
                </a:tc>
                <a:tc>
                  <a:txBody>
                    <a:bodyPr/>
                    <a:lstStyle/>
                    <a:p>
                      <a:pPr algn="ctr"/>
                      <a:r>
                        <a:rPr lang="en-US" dirty="0">
                          <a:solidFill>
                            <a:srgbClr val="660033"/>
                          </a:solidFill>
                          <a:latin typeface="Times New Roman" pitchFamily="18" charset="0"/>
                          <a:cs typeface="Times New Roman" pitchFamily="18" charset="0"/>
                        </a:rPr>
                        <a:t>11</a:t>
                      </a:r>
                    </a:p>
                  </a:txBody>
                  <a:tcPr marL="8298" marR="8298" marT="8298" marB="0" anchor="ctr"/>
                </a:tc>
                <a:tc>
                  <a:txBody>
                    <a:bodyPr/>
                    <a:lstStyle/>
                    <a:p>
                      <a:pPr algn="ctr"/>
                      <a:r>
                        <a:rPr lang="en-US" sz="1800" u="none" strike="noStrike" dirty="0">
                          <a:solidFill>
                            <a:srgbClr val="660033"/>
                          </a:solidFill>
                          <a:effectLst/>
                          <a:latin typeface="Times New Roman" pitchFamily="18" charset="0"/>
                          <a:cs typeface="Times New Roman" pitchFamily="18" charset="0"/>
                        </a:rPr>
                        <a:t>7</a:t>
                      </a:r>
                    </a:p>
                    <a:p>
                      <a:pPr algn="ctr"/>
                      <a:r>
                        <a:rPr lang="en-US" sz="1800" u="none" strike="noStrike" dirty="0">
                          <a:solidFill>
                            <a:srgbClr val="660033"/>
                          </a:solidFill>
                          <a:effectLst/>
                          <a:latin typeface="Times New Roman" pitchFamily="18" charset="0"/>
                          <a:cs typeface="Times New Roman" pitchFamily="18" charset="0"/>
                        </a:rPr>
                        <a:t>(1Foreign)</a:t>
                      </a:r>
                      <a:endParaRPr lang="en-US" dirty="0">
                        <a:solidFill>
                          <a:srgbClr val="660033"/>
                        </a:solidFill>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660033"/>
                          </a:solidFill>
                          <a:effectLst/>
                          <a:latin typeface="Times New Roman" pitchFamily="18" charset="0"/>
                          <a:cs typeface="Times New Roman" pitchFamily="18" charset="0"/>
                        </a:rPr>
                        <a:t>10</a:t>
                      </a:r>
                      <a:endParaRPr lang="en-US" sz="1800" b="0" i="0" u="none" strike="noStrike" dirty="0">
                        <a:solidFill>
                          <a:srgbClr val="660033"/>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660033"/>
                          </a:solidFill>
                          <a:effectLst/>
                          <a:latin typeface="Times New Roman" pitchFamily="18" charset="0"/>
                          <a:cs typeface="Times New Roman" pitchFamily="18" charset="0"/>
                        </a:rPr>
                        <a:t>11</a:t>
                      </a:r>
                      <a:endParaRPr lang="en-US" sz="1800" b="0" i="0" u="none" strike="noStrike" dirty="0">
                        <a:solidFill>
                          <a:srgbClr val="660033"/>
                        </a:solidFill>
                        <a:effectLst/>
                        <a:latin typeface="Times New Roman" pitchFamily="18" charset="0"/>
                        <a:cs typeface="Times New Roman" pitchFamily="18" charset="0"/>
                      </a:endParaRPr>
                    </a:p>
                  </a:txBody>
                  <a:tcPr marL="8298" marR="8298" marT="8298" marB="0" anchor="ctr"/>
                </a:tc>
                <a:extLst>
                  <a:ext uri="{0D108BD9-81ED-4DB2-BD59-A6C34878D82A}">
                    <a16:rowId xmlns:a16="http://schemas.microsoft.com/office/drawing/2014/main" xmlns="" val="10002"/>
                  </a:ext>
                </a:extLst>
              </a:tr>
              <a:tr h="448887">
                <a:tc>
                  <a:txBody>
                    <a:bodyPr/>
                    <a:lstStyle/>
                    <a:p>
                      <a:pPr algn="l" fontAlgn="ctr"/>
                      <a:r>
                        <a:rPr lang="en-US" sz="1800" u="none" strike="noStrike" dirty="0">
                          <a:solidFill>
                            <a:srgbClr val="660033"/>
                          </a:solidFill>
                          <a:effectLst/>
                          <a:latin typeface="Times New Roman" pitchFamily="18" charset="0"/>
                          <a:cs typeface="Times New Roman" pitchFamily="18" charset="0"/>
                        </a:rPr>
                        <a:t>Female</a:t>
                      </a:r>
                      <a:endParaRPr lang="en-US" sz="1800" b="0" i="0" u="none" strike="noStrike" dirty="0">
                        <a:solidFill>
                          <a:srgbClr val="660033"/>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660033"/>
                          </a:solidFill>
                          <a:effectLst/>
                          <a:latin typeface="Times New Roman" pitchFamily="18" charset="0"/>
                          <a:cs typeface="Times New Roman" pitchFamily="18" charset="0"/>
                        </a:rPr>
                        <a:t>11</a:t>
                      </a:r>
                      <a:endParaRPr lang="en-US" sz="1800" b="0" i="0" u="none" strike="noStrike" dirty="0">
                        <a:solidFill>
                          <a:srgbClr val="660033"/>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660033"/>
                          </a:solidFill>
                          <a:effectLst/>
                          <a:latin typeface="Times New Roman" pitchFamily="18" charset="0"/>
                          <a:cs typeface="Times New Roman" pitchFamily="18" charset="0"/>
                        </a:rPr>
                        <a:t>06</a:t>
                      </a:r>
                      <a:endParaRPr lang="en-US" sz="1800" b="0" i="0" u="none" strike="noStrike" dirty="0">
                        <a:solidFill>
                          <a:srgbClr val="660033"/>
                        </a:solidFill>
                        <a:effectLst/>
                        <a:latin typeface="Times New Roman" pitchFamily="18" charset="0"/>
                        <a:cs typeface="Times New Roman" pitchFamily="18" charset="0"/>
                      </a:endParaRPr>
                    </a:p>
                  </a:txBody>
                  <a:tcPr marL="8298" marR="8298" marT="8298" marB="0" anchor="ctr"/>
                </a:tc>
                <a:tc>
                  <a:txBody>
                    <a:bodyPr/>
                    <a:lstStyle/>
                    <a:p>
                      <a:pPr algn="ctr"/>
                      <a:r>
                        <a:rPr lang="en-US" dirty="0">
                          <a:solidFill>
                            <a:srgbClr val="660033"/>
                          </a:solidFill>
                          <a:latin typeface="Times New Roman" pitchFamily="18" charset="0"/>
                          <a:cs typeface="Times New Roman" pitchFamily="18" charset="0"/>
                        </a:rPr>
                        <a:t>08</a:t>
                      </a:r>
                    </a:p>
                  </a:txBody>
                  <a:tcPr marL="8298" marR="8298" marT="8298" marB="0" anchor="ctr"/>
                </a:tc>
                <a:tc>
                  <a:txBody>
                    <a:bodyPr/>
                    <a:lstStyle/>
                    <a:p>
                      <a:pPr algn="ctr"/>
                      <a:r>
                        <a:rPr lang="en-US" dirty="0">
                          <a:solidFill>
                            <a:srgbClr val="660033"/>
                          </a:solidFill>
                          <a:latin typeface="Times New Roman" pitchFamily="18" charset="0"/>
                          <a:cs typeface="Times New Roman" pitchFamily="18" charset="0"/>
                        </a:rPr>
                        <a:t>6</a:t>
                      </a:r>
                    </a:p>
                  </a:txBody>
                  <a:tcPr marL="8298" marR="8298" marT="8298" marB="0" anchor="ctr"/>
                </a:tc>
                <a:tc>
                  <a:txBody>
                    <a:bodyPr/>
                    <a:lstStyle/>
                    <a:p>
                      <a:pPr algn="ctr" fontAlgn="ctr"/>
                      <a:r>
                        <a:rPr lang="en-US" sz="1800" u="none" strike="noStrike" dirty="0">
                          <a:solidFill>
                            <a:srgbClr val="660033"/>
                          </a:solidFill>
                          <a:effectLst/>
                          <a:latin typeface="Times New Roman" pitchFamily="18" charset="0"/>
                          <a:cs typeface="Times New Roman" pitchFamily="18" charset="0"/>
                        </a:rPr>
                        <a:t>3</a:t>
                      </a:r>
                      <a:endParaRPr lang="en-US" sz="1800" b="0" i="0" u="none" strike="noStrike" dirty="0">
                        <a:solidFill>
                          <a:srgbClr val="660033"/>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660033"/>
                          </a:solidFill>
                          <a:effectLst/>
                          <a:latin typeface="Times New Roman" pitchFamily="18" charset="0"/>
                          <a:cs typeface="Times New Roman" pitchFamily="18" charset="0"/>
                        </a:rPr>
                        <a:t>7</a:t>
                      </a:r>
                      <a:endParaRPr lang="en-US" sz="1800" b="0" i="0" u="none" strike="noStrike" dirty="0">
                        <a:solidFill>
                          <a:srgbClr val="660033"/>
                        </a:solidFill>
                        <a:effectLst/>
                        <a:latin typeface="Times New Roman" pitchFamily="18" charset="0"/>
                        <a:cs typeface="Times New Roman" pitchFamily="18" charset="0"/>
                      </a:endParaRPr>
                    </a:p>
                  </a:txBody>
                  <a:tcPr marL="8298" marR="8298" marT="8298" marB="0" anchor="ctr"/>
                </a:tc>
                <a:extLst>
                  <a:ext uri="{0D108BD9-81ED-4DB2-BD59-A6C34878D82A}">
                    <a16:rowId xmlns:a16="http://schemas.microsoft.com/office/drawing/2014/main" xmlns="" val="10003"/>
                  </a:ext>
                </a:extLst>
              </a:tr>
              <a:tr h="432262">
                <a:tc>
                  <a:txBody>
                    <a:bodyPr/>
                    <a:lstStyle/>
                    <a:p>
                      <a:pPr algn="l" fontAlgn="ctr"/>
                      <a:r>
                        <a:rPr lang="en-US" sz="1800" u="none" strike="noStrike" dirty="0">
                          <a:solidFill>
                            <a:srgbClr val="660033"/>
                          </a:solidFill>
                          <a:effectLst/>
                          <a:latin typeface="Times New Roman" pitchFamily="18" charset="0"/>
                          <a:cs typeface="Times New Roman" pitchFamily="18" charset="0"/>
                        </a:rPr>
                        <a:t>Total</a:t>
                      </a:r>
                      <a:endParaRPr lang="en-US" sz="1800" b="0" i="0" u="none" strike="noStrike" dirty="0">
                        <a:solidFill>
                          <a:srgbClr val="660033"/>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660033"/>
                          </a:solidFill>
                          <a:effectLst/>
                          <a:latin typeface="Times New Roman" pitchFamily="18" charset="0"/>
                          <a:cs typeface="Times New Roman" pitchFamily="18" charset="0"/>
                        </a:rPr>
                        <a:t>21</a:t>
                      </a:r>
                      <a:endParaRPr lang="en-US" sz="1800" b="0" i="0" u="none" strike="noStrike" dirty="0">
                        <a:solidFill>
                          <a:srgbClr val="660033"/>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660033"/>
                          </a:solidFill>
                          <a:effectLst/>
                          <a:latin typeface="Times New Roman" pitchFamily="18" charset="0"/>
                          <a:cs typeface="Times New Roman" pitchFamily="18" charset="0"/>
                        </a:rPr>
                        <a:t>18</a:t>
                      </a:r>
                      <a:endParaRPr lang="en-US" sz="1800" b="0" i="0" u="none" strike="noStrike" dirty="0">
                        <a:solidFill>
                          <a:srgbClr val="660033"/>
                        </a:solidFill>
                        <a:effectLst/>
                        <a:latin typeface="Times New Roman" pitchFamily="18" charset="0"/>
                        <a:cs typeface="Times New Roman" pitchFamily="18" charset="0"/>
                      </a:endParaRPr>
                    </a:p>
                  </a:txBody>
                  <a:tcPr marL="8298" marR="8298" marT="8298" marB="0" anchor="ctr"/>
                </a:tc>
                <a:tc>
                  <a:txBody>
                    <a:bodyPr/>
                    <a:lstStyle/>
                    <a:p>
                      <a:pPr algn="ctr"/>
                      <a:r>
                        <a:rPr lang="en-US" dirty="0">
                          <a:solidFill>
                            <a:srgbClr val="660033"/>
                          </a:solidFill>
                          <a:latin typeface="Times New Roman" pitchFamily="18" charset="0"/>
                          <a:cs typeface="Times New Roman" pitchFamily="18" charset="0"/>
                        </a:rPr>
                        <a:t>19</a:t>
                      </a:r>
                    </a:p>
                  </a:txBody>
                  <a:tcPr marL="8298" marR="8298" marT="8298" marB="0" anchor="ctr"/>
                </a:tc>
                <a:tc>
                  <a:txBody>
                    <a:bodyPr/>
                    <a:lstStyle/>
                    <a:p>
                      <a:pPr algn="ctr"/>
                      <a:r>
                        <a:rPr lang="en-US" dirty="0">
                          <a:solidFill>
                            <a:srgbClr val="660033"/>
                          </a:solidFill>
                          <a:latin typeface="Times New Roman" pitchFamily="18" charset="0"/>
                          <a:cs typeface="Times New Roman" pitchFamily="18" charset="0"/>
                        </a:rPr>
                        <a:t>13</a:t>
                      </a:r>
                    </a:p>
                  </a:txBody>
                  <a:tcPr marL="8298" marR="8298" marT="8298" marB="0" anchor="ctr"/>
                </a:tc>
                <a:tc>
                  <a:txBody>
                    <a:bodyPr/>
                    <a:lstStyle/>
                    <a:p>
                      <a:pPr algn="ctr" fontAlgn="ctr"/>
                      <a:r>
                        <a:rPr lang="en-US" sz="1800" u="none" strike="noStrike" dirty="0">
                          <a:solidFill>
                            <a:srgbClr val="660033"/>
                          </a:solidFill>
                          <a:effectLst/>
                          <a:latin typeface="Times New Roman" pitchFamily="18" charset="0"/>
                          <a:cs typeface="Times New Roman" pitchFamily="18" charset="0"/>
                        </a:rPr>
                        <a:t>13</a:t>
                      </a:r>
                      <a:endParaRPr lang="en-US" sz="1800" b="0" i="0" u="none" strike="noStrike" dirty="0">
                        <a:solidFill>
                          <a:srgbClr val="660033"/>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660033"/>
                          </a:solidFill>
                          <a:effectLst/>
                          <a:latin typeface="Times New Roman" pitchFamily="18" charset="0"/>
                          <a:cs typeface="Times New Roman" pitchFamily="18" charset="0"/>
                        </a:rPr>
                        <a:t>18</a:t>
                      </a:r>
                      <a:endParaRPr lang="en-US" sz="1800" b="0" i="0" u="none" strike="noStrike" dirty="0">
                        <a:solidFill>
                          <a:srgbClr val="660033"/>
                        </a:solidFill>
                        <a:effectLst/>
                        <a:latin typeface="Times New Roman" pitchFamily="18" charset="0"/>
                        <a:cs typeface="Times New Roman" pitchFamily="18" charset="0"/>
                      </a:endParaRPr>
                    </a:p>
                  </a:txBody>
                  <a:tcPr marL="8298" marR="8298" marT="8298" marB="0" anchor="ctr"/>
                </a:tc>
                <a:extLst>
                  <a:ext uri="{0D108BD9-81ED-4DB2-BD59-A6C34878D82A}">
                    <a16:rowId xmlns:a16="http://schemas.microsoft.com/office/drawing/2014/main" xmlns="" val="10004"/>
                  </a:ext>
                </a:extLst>
              </a:tr>
              <a:tr h="498764">
                <a:tc gridSpan="7">
                  <a:txBody>
                    <a:bodyPr/>
                    <a:lstStyle/>
                    <a:p>
                      <a:pPr algn="l" fontAlgn="ctr"/>
                      <a:r>
                        <a:rPr lang="en-US" sz="1800" b="1" u="none" strike="noStrike" dirty="0" err="1">
                          <a:solidFill>
                            <a:srgbClr val="FF3300"/>
                          </a:solidFill>
                          <a:effectLst/>
                          <a:latin typeface="Times New Roman" pitchFamily="18" charset="0"/>
                          <a:cs typeface="Times New Roman" pitchFamily="18" charset="0"/>
                        </a:rPr>
                        <a:t>M.Tech</a:t>
                      </a:r>
                      <a:r>
                        <a:rPr lang="en-US" sz="1800" b="1" u="none" strike="noStrike" dirty="0">
                          <a:solidFill>
                            <a:srgbClr val="FF3300"/>
                          </a:solidFill>
                          <a:effectLst/>
                          <a:latin typeface="Times New Roman" pitchFamily="18" charset="0"/>
                          <a:cs typeface="Times New Roman" pitchFamily="18" charset="0"/>
                        </a:rPr>
                        <a:t>. (Biotechnology)</a:t>
                      </a:r>
                      <a:endParaRPr lang="en-US" sz="1800" b="1" i="0" u="none" strike="noStrike" dirty="0">
                        <a:solidFill>
                          <a:srgbClr val="FF3300"/>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tc hMerge="1">
                  <a:txBody>
                    <a:bodyPr/>
                    <a:lstStyle/>
                    <a:p>
                      <a:pPr algn="ctr"/>
                      <a:endParaRPr lang="en-US" dirty="0">
                        <a:solidFill>
                          <a:srgbClr val="FF3300"/>
                        </a:solidFill>
                      </a:endParaRPr>
                    </a:p>
                  </a:txBody>
                  <a:tcPr marL="8298" marR="8298" marT="8298" marB="0" anchor="ctr"/>
                </a:tc>
                <a:tc hMerge="1">
                  <a:txBody>
                    <a:bodyPr/>
                    <a:lstStyle/>
                    <a:p>
                      <a:pPr algn="ctr" fontAlgn="ct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extLst>
                  <a:ext uri="{0D108BD9-81ED-4DB2-BD59-A6C34878D82A}">
                    <a16:rowId xmlns:a16="http://schemas.microsoft.com/office/drawing/2014/main" xmlns="" val="10005"/>
                  </a:ext>
                </a:extLst>
              </a:tr>
              <a:tr h="315883">
                <a:tc>
                  <a:txBody>
                    <a:bodyPr/>
                    <a:lstStyle/>
                    <a:p>
                      <a:pPr algn="l" fontAlgn="ctr"/>
                      <a:r>
                        <a:rPr lang="en-US" sz="1800" u="none" strike="noStrike" dirty="0">
                          <a:solidFill>
                            <a:srgbClr val="FF3300"/>
                          </a:solidFill>
                          <a:effectLst/>
                          <a:latin typeface="Times New Roman" pitchFamily="18" charset="0"/>
                          <a:cs typeface="Times New Roman" pitchFamily="18" charset="0"/>
                        </a:rPr>
                        <a:t>Male</a:t>
                      </a: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FF3300"/>
                          </a:solidFill>
                          <a:effectLst/>
                          <a:latin typeface="Times New Roman" pitchFamily="18" charset="0"/>
                          <a:cs typeface="Times New Roman" pitchFamily="18" charset="0"/>
                        </a:rPr>
                        <a:t>3</a:t>
                      </a: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FF3300"/>
                          </a:solidFill>
                          <a:effectLst/>
                          <a:latin typeface="Times New Roman" pitchFamily="18" charset="0"/>
                          <a:cs typeface="Times New Roman" pitchFamily="18" charset="0"/>
                        </a:rPr>
                        <a:t>4</a:t>
                      </a: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FF3300"/>
                          </a:solidFill>
                          <a:effectLst/>
                          <a:latin typeface="Times New Roman" pitchFamily="18" charset="0"/>
                          <a:cs typeface="Times New Roman" pitchFamily="18" charset="0"/>
                        </a:rPr>
                        <a:t>1</a:t>
                      </a: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tc>
                  <a:txBody>
                    <a:bodyPr/>
                    <a:lstStyle/>
                    <a:p>
                      <a:pPr algn="ctr"/>
                      <a:r>
                        <a:rPr lang="en-US" dirty="0">
                          <a:solidFill>
                            <a:srgbClr val="FF3300"/>
                          </a:solidFill>
                          <a:latin typeface="Times New Roman" pitchFamily="18" charset="0"/>
                          <a:cs typeface="Times New Roman" pitchFamily="18" charset="0"/>
                        </a:rPr>
                        <a:t>3</a:t>
                      </a:r>
                    </a:p>
                  </a:txBody>
                  <a:tcPr marL="8298" marR="8298" marT="8298" marB="0" anchor="ctr"/>
                </a:tc>
                <a:tc>
                  <a:txBody>
                    <a:bodyPr/>
                    <a:lstStyle/>
                    <a:p>
                      <a:pPr algn="ctr" fontAlgn="ctr"/>
                      <a:r>
                        <a:rPr lang="en-US" sz="1800" u="none" strike="noStrike" dirty="0">
                          <a:solidFill>
                            <a:srgbClr val="FF3300"/>
                          </a:solidFill>
                          <a:effectLst/>
                          <a:latin typeface="Times New Roman" pitchFamily="18" charset="0"/>
                          <a:cs typeface="Times New Roman" pitchFamily="18" charset="0"/>
                        </a:rPr>
                        <a:t>3</a:t>
                      </a: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FF3300"/>
                          </a:solidFill>
                          <a:effectLst/>
                          <a:latin typeface="Times New Roman" pitchFamily="18" charset="0"/>
                          <a:cs typeface="Times New Roman" pitchFamily="18" charset="0"/>
                        </a:rPr>
                        <a:t>3</a:t>
                      </a: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extLst>
                  <a:ext uri="{0D108BD9-81ED-4DB2-BD59-A6C34878D82A}">
                    <a16:rowId xmlns:a16="http://schemas.microsoft.com/office/drawing/2014/main" xmlns="" val="10006"/>
                  </a:ext>
                </a:extLst>
              </a:tr>
              <a:tr h="399011">
                <a:tc>
                  <a:txBody>
                    <a:bodyPr/>
                    <a:lstStyle/>
                    <a:p>
                      <a:pPr algn="l" fontAlgn="ctr"/>
                      <a:r>
                        <a:rPr lang="en-US" sz="1800" u="none" strike="noStrike" dirty="0">
                          <a:solidFill>
                            <a:srgbClr val="FF3300"/>
                          </a:solidFill>
                          <a:effectLst/>
                          <a:latin typeface="Times New Roman" pitchFamily="18" charset="0"/>
                          <a:cs typeface="Times New Roman" pitchFamily="18" charset="0"/>
                        </a:rPr>
                        <a:t>Female</a:t>
                      </a: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FF3300"/>
                          </a:solidFill>
                          <a:effectLst/>
                          <a:latin typeface="Times New Roman" pitchFamily="18" charset="0"/>
                          <a:cs typeface="Times New Roman" pitchFamily="18" charset="0"/>
                        </a:rPr>
                        <a:t>7</a:t>
                      </a: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FF3300"/>
                          </a:solidFill>
                          <a:effectLst/>
                          <a:latin typeface="Times New Roman" pitchFamily="18" charset="0"/>
                          <a:cs typeface="Times New Roman" pitchFamily="18" charset="0"/>
                        </a:rPr>
                        <a:t>6</a:t>
                      </a: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FF3300"/>
                          </a:solidFill>
                          <a:effectLst/>
                          <a:latin typeface="Times New Roman" pitchFamily="18" charset="0"/>
                          <a:cs typeface="Times New Roman" pitchFamily="18" charset="0"/>
                        </a:rPr>
                        <a:t>8</a:t>
                      </a: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tc>
                  <a:txBody>
                    <a:bodyPr/>
                    <a:lstStyle/>
                    <a:p>
                      <a:pPr algn="ctr"/>
                      <a:r>
                        <a:rPr lang="en-US" dirty="0">
                          <a:solidFill>
                            <a:srgbClr val="FF3300"/>
                          </a:solidFill>
                          <a:latin typeface="Times New Roman" pitchFamily="18" charset="0"/>
                          <a:cs typeface="Times New Roman" pitchFamily="18" charset="0"/>
                        </a:rPr>
                        <a:t>9</a:t>
                      </a:r>
                    </a:p>
                  </a:txBody>
                  <a:tcPr marL="8298" marR="8298" marT="8298" marB="0" anchor="ctr"/>
                </a:tc>
                <a:tc>
                  <a:txBody>
                    <a:bodyPr/>
                    <a:lstStyle/>
                    <a:p>
                      <a:pPr algn="ctr" fontAlgn="ctr"/>
                      <a:r>
                        <a:rPr lang="en-US" sz="1800" u="none" strike="noStrike" dirty="0">
                          <a:solidFill>
                            <a:srgbClr val="FF3300"/>
                          </a:solidFill>
                          <a:effectLst/>
                          <a:latin typeface="Times New Roman" pitchFamily="18" charset="0"/>
                          <a:cs typeface="Times New Roman" pitchFamily="18" charset="0"/>
                        </a:rPr>
                        <a:t>9</a:t>
                      </a: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FF3300"/>
                          </a:solidFill>
                          <a:effectLst/>
                          <a:latin typeface="Times New Roman" pitchFamily="18" charset="0"/>
                          <a:cs typeface="Times New Roman" pitchFamily="18" charset="0"/>
                        </a:rPr>
                        <a:t>8</a:t>
                      </a: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extLst>
                  <a:ext uri="{0D108BD9-81ED-4DB2-BD59-A6C34878D82A}">
                    <a16:rowId xmlns:a16="http://schemas.microsoft.com/office/drawing/2014/main" xmlns="" val="10007"/>
                  </a:ext>
                </a:extLst>
              </a:tr>
              <a:tr h="349134">
                <a:tc>
                  <a:txBody>
                    <a:bodyPr/>
                    <a:lstStyle/>
                    <a:p>
                      <a:pPr algn="l" fontAlgn="ctr"/>
                      <a:r>
                        <a:rPr lang="en-US" sz="1800" u="none" strike="noStrike" dirty="0">
                          <a:solidFill>
                            <a:srgbClr val="FF3300"/>
                          </a:solidFill>
                          <a:effectLst/>
                          <a:latin typeface="Times New Roman" pitchFamily="18" charset="0"/>
                          <a:cs typeface="Times New Roman" pitchFamily="18" charset="0"/>
                        </a:rPr>
                        <a:t>Total</a:t>
                      </a: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FF3300"/>
                          </a:solidFill>
                          <a:effectLst/>
                          <a:latin typeface="Times New Roman" pitchFamily="18" charset="0"/>
                          <a:cs typeface="Times New Roman" pitchFamily="18" charset="0"/>
                        </a:rPr>
                        <a:t>10</a:t>
                      </a: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FF3300"/>
                          </a:solidFill>
                          <a:effectLst/>
                          <a:latin typeface="Times New Roman" pitchFamily="18" charset="0"/>
                          <a:cs typeface="Times New Roman" pitchFamily="18" charset="0"/>
                        </a:rPr>
                        <a:t>10</a:t>
                      </a: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FF3300"/>
                          </a:solidFill>
                          <a:effectLst/>
                          <a:latin typeface="Times New Roman" pitchFamily="18" charset="0"/>
                          <a:cs typeface="Times New Roman" pitchFamily="18" charset="0"/>
                        </a:rPr>
                        <a:t>9</a:t>
                      </a: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tc>
                  <a:txBody>
                    <a:bodyPr/>
                    <a:lstStyle/>
                    <a:p>
                      <a:pPr algn="ctr"/>
                      <a:r>
                        <a:rPr lang="en-US" dirty="0">
                          <a:solidFill>
                            <a:srgbClr val="FF3300"/>
                          </a:solidFill>
                          <a:latin typeface="Times New Roman" pitchFamily="18" charset="0"/>
                          <a:cs typeface="Times New Roman" pitchFamily="18" charset="0"/>
                        </a:rPr>
                        <a:t>12</a:t>
                      </a:r>
                    </a:p>
                  </a:txBody>
                  <a:tcPr marL="8298" marR="8298" marT="8298" marB="0" anchor="ctr"/>
                </a:tc>
                <a:tc>
                  <a:txBody>
                    <a:bodyPr/>
                    <a:lstStyle/>
                    <a:p>
                      <a:pPr algn="ctr" fontAlgn="ctr"/>
                      <a:r>
                        <a:rPr lang="en-US" sz="1800" u="none" strike="noStrike" dirty="0">
                          <a:solidFill>
                            <a:srgbClr val="FF3300"/>
                          </a:solidFill>
                          <a:effectLst/>
                          <a:latin typeface="Times New Roman" pitchFamily="18" charset="0"/>
                          <a:cs typeface="Times New Roman" pitchFamily="18" charset="0"/>
                        </a:rPr>
                        <a:t>12</a:t>
                      </a: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FF3300"/>
                          </a:solidFill>
                          <a:effectLst/>
                          <a:latin typeface="Times New Roman" pitchFamily="18" charset="0"/>
                          <a:cs typeface="Times New Roman" pitchFamily="18" charset="0"/>
                        </a:rPr>
                        <a:t>11</a:t>
                      </a: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extLst>
                  <a:ext uri="{0D108BD9-81ED-4DB2-BD59-A6C34878D82A}">
                    <a16:rowId xmlns:a16="http://schemas.microsoft.com/office/drawing/2014/main" xmlns="" val="10008"/>
                  </a:ext>
                </a:extLst>
              </a:tr>
              <a:tr h="357497">
                <a:tc gridSpan="7">
                  <a:txBody>
                    <a:bodyPr/>
                    <a:lstStyle/>
                    <a:p>
                      <a:pPr algn="l" fontAlgn="ctr"/>
                      <a:r>
                        <a:rPr lang="en-US" sz="1800" b="1" u="none" strike="noStrike" dirty="0" err="1">
                          <a:solidFill>
                            <a:srgbClr val="0000FF"/>
                          </a:solidFill>
                          <a:effectLst/>
                          <a:latin typeface="Times New Roman" pitchFamily="18" charset="0"/>
                          <a:cs typeface="Times New Roman" pitchFamily="18" charset="0"/>
                        </a:rPr>
                        <a:t>M.Tech</a:t>
                      </a:r>
                      <a:r>
                        <a:rPr lang="en-US" sz="1800" b="1" u="none" strike="noStrike" dirty="0">
                          <a:solidFill>
                            <a:srgbClr val="0000FF"/>
                          </a:solidFill>
                          <a:effectLst/>
                          <a:latin typeface="Times New Roman" pitchFamily="18" charset="0"/>
                          <a:cs typeface="Times New Roman" pitchFamily="18" charset="0"/>
                        </a:rPr>
                        <a:t>. (Industrial</a:t>
                      </a:r>
                      <a:r>
                        <a:rPr lang="en-US" sz="1800" b="1" u="none" strike="noStrike" baseline="0" dirty="0">
                          <a:solidFill>
                            <a:srgbClr val="0000FF"/>
                          </a:solidFill>
                          <a:effectLst/>
                          <a:latin typeface="Times New Roman" pitchFamily="18" charset="0"/>
                          <a:cs typeface="Times New Roman" pitchFamily="18" charset="0"/>
                        </a:rPr>
                        <a:t> Pollution Control Engineering</a:t>
                      </a:r>
                      <a:r>
                        <a:rPr lang="en-US" sz="1800" b="1" u="none" strike="noStrike" dirty="0">
                          <a:solidFill>
                            <a:srgbClr val="0000FF"/>
                          </a:solidFill>
                          <a:effectLst/>
                          <a:latin typeface="Times New Roman" pitchFamily="18" charset="0"/>
                          <a:cs typeface="Times New Roman" pitchFamily="18" charset="0"/>
                        </a:rPr>
                        <a:t>)</a:t>
                      </a:r>
                      <a:endParaRPr lang="en-US" sz="1800" b="1" i="0" u="none" strike="noStrike" dirty="0">
                        <a:solidFill>
                          <a:srgbClr val="0000FF"/>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hMerge="1">
                  <a:txBody>
                    <a:bodyPr/>
                    <a:lstStyle/>
                    <a:p>
                      <a:pPr algn="ctr"/>
                      <a:endParaRPr lang="en-US" dirty="0">
                        <a:solidFill>
                          <a:srgbClr val="0000FF"/>
                        </a:solidFill>
                      </a:endParaRPr>
                    </a:p>
                  </a:txBody>
                  <a:tcPr marL="8298" marR="8298" marT="8298" marB="0" anchor="ctr"/>
                </a:tc>
                <a:tc hMerge="1">
                  <a:txBody>
                    <a:bodyPr/>
                    <a:lstStyle/>
                    <a:p>
                      <a:pPr algn="ctr" fontAlgn="ct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extLst>
                  <a:ext uri="{0D108BD9-81ED-4DB2-BD59-A6C34878D82A}">
                    <a16:rowId xmlns:a16="http://schemas.microsoft.com/office/drawing/2014/main" xmlns="" val="10009"/>
                  </a:ext>
                </a:extLst>
              </a:tr>
              <a:tr h="374023">
                <a:tc>
                  <a:txBody>
                    <a:bodyPr/>
                    <a:lstStyle/>
                    <a:p>
                      <a:pPr algn="l" fontAlgn="ctr"/>
                      <a:r>
                        <a:rPr lang="en-US" sz="1800" u="none" strike="noStrike" dirty="0">
                          <a:solidFill>
                            <a:srgbClr val="0000FF"/>
                          </a:solidFill>
                          <a:effectLst/>
                          <a:latin typeface="Times New Roman" pitchFamily="18" charset="0"/>
                          <a:cs typeface="Times New Roman" pitchFamily="18" charset="0"/>
                        </a:rPr>
                        <a:t>Male</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0000FF"/>
                          </a:solidFill>
                          <a:effectLst/>
                          <a:latin typeface="Times New Roman" pitchFamily="18" charset="0"/>
                          <a:cs typeface="Times New Roman" pitchFamily="18" charset="0"/>
                        </a:rPr>
                        <a:t>7</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0000FF"/>
                          </a:solidFill>
                          <a:effectLst/>
                          <a:latin typeface="Times New Roman" pitchFamily="18" charset="0"/>
                          <a:cs typeface="Times New Roman" pitchFamily="18" charset="0"/>
                        </a:rPr>
                        <a:t>7</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0000FF"/>
                          </a:solidFill>
                          <a:effectLst/>
                          <a:latin typeface="Times New Roman" pitchFamily="18" charset="0"/>
                          <a:cs typeface="Times New Roman" pitchFamily="18" charset="0"/>
                        </a:rPr>
                        <a:t>5</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0000FF"/>
                          </a:solidFill>
                          <a:effectLst/>
                          <a:latin typeface="Times New Roman" pitchFamily="18" charset="0"/>
                          <a:cs typeface="Times New Roman" pitchFamily="18" charset="0"/>
                        </a:rPr>
                        <a:t>2</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0000FF"/>
                          </a:solidFill>
                          <a:effectLst/>
                          <a:latin typeface="Times New Roman" pitchFamily="18" charset="0"/>
                          <a:cs typeface="Times New Roman" pitchFamily="18" charset="0"/>
                        </a:rPr>
                        <a:t>1</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0000FF"/>
                          </a:solidFill>
                          <a:effectLst/>
                          <a:latin typeface="Times New Roman" pitchFamily="18" charset="0"/>
                          <a:cs typeface="Times New Roman" pitchFamily="18" charset="0"/>
                        </a:rPr>
                        <a:t>4</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extLst>
                  <a:ext uri="{0D108BD9-81ED-4DB2-BD59-A6C34878D82A}">
                    <a16:rowId xmlns:a16="http://schemas.microsoft.com/office/drawing/2014/main" xmlns="" val="10010"/>
                  </a:ext>
                </a:extLst>
              </a:tr>
              <a:tr h="365760">
                <a:tc>
                  <a:txBody>
                    <a:bodyPr/>
                    <a:lstStyle/>
                    <a:p>
                      <a:pPr algn="l" fontAlgn="ctr"/>
                      <a:r>
                        <a:rPr lang="en-US" sz="1800" u="none" strike="noStrike" dirty="0">
                          <a:solidFill>
                            <a:srgbClr val="0000FF"/>
                          </a:solidFill>
                          <a:effectLst/>
                          <a:latin typeface="Times New Roman" pitchFamily="18" charset="0"/>
                          <a:cs typeface="Times New Roman" pitchFamily="18" charset="0"/>
                        </a:rPr>
                        <a:t>Female</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0000FF"/>
                          </a:solidFill>
                          <a:effectLst/>
                          <a:latin typeface="Times New Roman" pitchFamily="18" charset="0"/>
                          <a:cs typeface="Times New Roman" pitchFamily="18" charset="0"/>
                        </a:rPr>
                        <a:t>6</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0000FF"/>
                          </a:solidFill>
                          <a:effectLst/>
                          <a:latin typeface="Times New Roman" pitchFamily="18" charset="0"/>
                          <a:cs typeface="Times New Roman" pitchFamily="18" charset="0"/>
                        </a:rPr>
                        <a:t>5</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0000FF"/>
                          </a:solidFill>
                          <a:effectLst/>
                          <a:latin typeface="Times New Roman" pitchFamily="18" charset="0"/>
                          <a:cs typeface="Times New Roman" pitchFamily="18" charset="0"/>
                        </a:rPr>
                        <a:t>4</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0000FF"/>
                          </a:solidFill>
                          <a:effectLst/>
                          <a:latin typeface="Times New Roman" pitchFamily="18" charset="0"/>
                          <a:cs typeface="Times New Roman" pitchFamily="18" charset="0"/>
                        </a:rPr>
                        <a:t>3</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0000FF"/>
                          </a:solidFill>
                          <a:effectLst/>
                          <a:latin typeface="Times New Roman" pitchFamily="18" charset="0"/>
                          <a:cs typeface="Times New Roman" pitchFamily="18" charset="0"/>
                        </a:rPr>
                        <a:t>2</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0000FF"/>
                          </a:solidFill>
                          <a:effectLst/>
                          <a:latin typeface="Times New Roman" pitchFamily="18" charset="0"/>
                          <a:cs typeface="Times New Roman" pitchFamily="18" charset="0"/>
                        </a:rPr>
                        <a:t>4</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extLst>
                  <a:ext uri="{0D108BD9-81ED-4DB2-BD59-A6C34878D82A}">
                    <a16:rowId xmlns:a16="http://schemas.microsoft.com/office/drawing/2014/main" xmlns="" val="10011"/>
                  </a:ext>
                </a:extLst>
              </a:tr>
              <a:tr h="673281">
                <a:tc>
                  <a:txBody>
                    <a:bodyPr/>
                    <a:lstStyle/>
                    <a:p>
                      <a:pPr algn="l" fontAlgn="ctr"/>
                      <a:r>
                        <a:rPr lang="en-US" sz="1800" u="none" strike="noStrike" dirty="0">
                          <a:solidFill>
                            <a:srgbClr val="0000FF"/>
                          </a:solidFill>
                          <a:effectLst/>
                          <a:latin typeface="Times New Roman" pitchFamily="18" charset="0"/>
                          <a:cs typeface="Times New Roman" pitchFamily="18" charset="0"/>
                        </a:rPr>
                        <a:t>Total</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0000FF"/>
                          </a:solidFill>
                          <a:effectLst/>
                          <a:latin typeface="Times New Roman" pitchFamily="18" charset="0"/>
                          <a:cs typeface="Times New Roman" pitchFamily="18" charset="0"/>
                        </a:rPr>
                        <a:t>13</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0000FF"/>
                          </a:solidFill>
                          <a:effectLst/>
                          <a:latin typeface="Times New Roman" pitchFamily="18" charset="0"/>
                          <a:cs typeface="Times New Roman" pitchFamily="18" charset="0"/>
                        </a:rPr>
                        <a:t>12</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0000FF"/>
                          </a:solidFill>
                          <a:effectLst/>
                          <a:latin typeface="Times New Roman" pitchFamily="18" charset="0"/>
                          <a:cs typeface="Times New Roman" pitchFamily="18" charset="0"/>
                        </a:rPr>
                        <a:t>9</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0000FF"/>
                          </a:solidFill>
                          <a:effectLst/>
                          <a:latin typeface="Times New Roman" pitchFamily="18" charset="0"/>
                          <a:cs typeface="Times New Roman" pitchFamily="18" charset="0"/>
                        </a:rPr>
                        <a:t>5</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0000FF"/>
                          </a:solidFill>
                          <a:effectLst/>
                          <a:latin typeface="Times New Roman" pitchFamily="18" charset="0"/>
                          <a:cs typeface="Times New Roman" pitchFamily="18" charset="0"/>
                        </a:rPr>
                        <a:t>3</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solidFill>
                            <a:srgbClr val="0000FF"/>
                          </a:solidFill>
                          <a:effectLst/>
                          <a:latin typeface="Times New Roman" pitchFamily="18" charset="0"/>
                          <a:cs typeface="Times New Roman" pitchFamily="18" charset="0"/>
                        </a:rPr>
                        <a:t>8</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extLst>
                  <a:ext uri="{0D108BD9-81ED-4DB2-BD59-A6C34878D82A}">
                    <a16:rowId xmlns:a16="http://schemas.microsoft.com/office/drawing/2014/main" xmlns="" val="10012"/>
                  </a:ext>
                </a:extLst>
              </a:tr>
            </a:tbl>
          </a:graphicData>
        </a:graphic>
      </p:graphicFrame>
      <p:sp>
        <p:nvSpPr>
          <p:cNvPr id="9" name="object 7"/>
          <p:cNvSpPr txBox="1"/>
          <p:nvPr/>
        </p:nvSpPr>
        <p:spPr>
          <a:xfrm>
            <a:off x="9535795" y="6584310"/>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Tree>
    <p:extLst>
      <p:ext uri="{BB962C8B-B14F-4D97-AF65-F5344CB8AC3E}">
        <p14:creationId xmlns:p14="http://schemas.microsoft.com/office/powerpoint/2010/main" xmlns="" val="32136344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EE20D1-FDF3-4EEF-950C-86BBA4443F65}"/>
              </a:ext>
            </a:extLst>
          </p:cNvPr>
          <p:cNvSpPr>
            <a:spLocks noGrp="1"/>
          </p:cNvSpPr>
          <p:nvPr>
            <p:ph type="title"/>
          </p:nvPr>
        </p:nvSpPr>
        <p:spPr>
          <a:xfrm>
            <a:off x="677334" y="304800"/>
            <a:ext cx="9796702" cy="509752"/>
          </a:xfrm>
        </p:spPr>
        <p:txBody>
          <a:bodyPr>
            <a:normAutofit fontScale="90000"/>
          </a:bodyPr>
          <a:lstStyle/>
          <a:p>
            <a:r>
              <a:rPr lang="en-US" sz="2800" b="1" dirty="0">
                <a:latin typeface="Times New Roman" pitchFamily="18" charset="0"/>
                <a:cs typeface="Times New Roman" pitchFamily="18" charset="0"/>
              </a:rPr>
              <a:t>Student diversity</a:t>
            </a:r>
          </a:p>
        </p:txBody>
      </p:sp>
      <p:sp>
        <p:nvSpPr>
          <p:cNvPr id="4" name="TextBox 3">
            <a:extLst>
              <a:ext uri="{FF2B5EF4-FFF2-40B4-BE49-F238E27FC236}">
                <a16:creationId xmlns:a16="http://schemas.microsoft.com/office/drawing/2014/main" xmlns="" id="{96BF2C6D-1092-D15A-AF11-6F56927956B6}"/>
              </a:ext>
            </a:extLst>
          </p:cNvPr>
          <p:cNvSpPr txBox="1"/>
          <p:nvPr/>
        </p:nvSpPr>
        <p:spPr>
          <a:xfrm>
            <a:off x="704192" y="-76200"/>
            <a:ext cx="10421007" cy="523220"/>
          </a:xfrm>
          <a:prstGeom prst="rect">
            <a:avLst/>
          </a:prstGeom>
          <a:noFill/>
        </p:spPr>
        <p:txBody>
          <a:bodyPr wrap="square" rtlCol="0">
            <a:spAutoFit/>
          </a:bodyPr>
          <a:lstStyle/>
          <a:p>
            <a:pPr algn="ctr"/>
            <a:r>
              <a:rPr lang="en-IN" sz="2800" b="1" dirty="0">
                <a:solidFill>
                  <a:srgbClr val="7030A0"/>
                </a:solidFill>
                <a:latin typeface="Times New Roman" pitchFamily="18" charset="0"/>
                <a:cs typeface="Times New Roman" pitchFamily="18" charset="0"/>
              </a:rPr>
              <a:t>Teaching, Learning and Evaluation (</a:t>
            </a:r>
            <a:r>
              <a:rPr lang="en-IN" sz="2800" b="1" dirty="0" smtClean="0">
                <a:solidFill>
                  <a:srgbClr val="7030A0"/>
                </a:solidFill>
                <a:latin typeface="Times New Roman" pitchFamily="18" charset="0"/>
                <a:cs typeface="Times New Roman" pitchFamily="18" charset="0"/>
              </a:rPr>
              <a:t>Contd..,)</a:t>
            </a:r>
            <a:endParaRPr lang="en-IN" sz="2800" b="1" dirty="0">
              <a:solidFill>
                <a:srgbClr val="7030A0"/>
              </a:solidFill>
              <a:latin typeface="Times New Roman" pitchFamily="18" charset="0"/>
              <a:cs typeface="Times New Roman" pitchFamily="18" charset="0"/>
            </a:endParaRPr>
          </a:p>
        </p:txBody>
      </p:sp>
      <p:pic>
        <p:nvPicPr>
          <p:cNvPr id="12289" name="Picture 1"/>
          <p:cNvPicPr>
            <a:picLocks noChangeAspect="1" noChangeArrowheads="1"/>
          </p:cNvPicPr>
          <p:nvPr/>
        </p:nvPicPr>
        <p:blipFill>
          <a:blip r:embed="rId2"/>
          <a:srcRect/>
          <a:stretch>
            <a:fillRect/>
          </a:stretch>
        </p:blipFill>
        <p:spPr bwMode="auto">
          <a:xfrm>
            <a:off x="11454780" y="1"/>
            <a:ext cx="737219" cy="761999"/>
          </a:xfrm>
          <a:prstGeom prst="rect">
            <a:avLst/>
          </a:prstGeom>
          <a:noFill/>
          <a:ln w="9525">
            <a:noFill/>
            <a:miter lim="800000"/>
            <a:headEnd/>
            <a:tailEnd/>
          </a:ln>
          <a:effectLst/>
        </p:spPr>
      </p:pic>
      <p:graphicFrame>
        <p:nvGraphicFramePr>
          <p:cNvPr id="6" name="Table 5"/>
          <p:cNvGraphicFramePr>
            <a:graphicFrameLocks noGrp="1"/>
          </p:cNvGraphicFramePr>
          <p:nvPr/>
        </p:nvGraphicFramePr>
        <p:xfrm>
          <a:off x="685800" y="989886"/>
          <a:ext cx="10439400" cy="5106114"/>
        </p:xfrm>
        <a:graphic>
          <a:graphicData uri="http://schemas.openxmlformats.org/drawingml/2006/table">
            <a:tbl>
              <a:tblPr bandRow="1">
                <a:tableStyleId>{C4B1156A-380E-4F78-BDF5-A606A8083BF9}</a:tableStyleId>
              </a:tblPr>
              <a:tblGrid>
                <a:gridCol w="3701267">
                  <a:extLst>
                    <a:ext uri="{9D8B030D-6E8A-4147-A177-3AD203B41FA5}">
                      <a16:colId xmlns:a16="http://schemas.microsoft.com/office/drawing/2014/main" xmlns="" val="20000"/>
                    </a:ext>
                  </a:extLst>
                </a:gridCol>
                <a:gridCol w="1302959">
                  <a:extLst>
                    <a:ext uri="{9D8B030D-6E8A-4147-A177-3AD203B41FA5}">
                      <a16:colId xmlns:a16="http://schemas.microsoft.com/office/drawing/2014/main" xmlns="" val="20001"/>
                    </a:ext>
                  </a:extLst>
                </a:gridCol>
                <a:gridCol w="1177371">
                  <a:extLst>
                    <a:ext uri="{9D8B030D-6E8A-4147-A177-3AD203B41FA5}">
                      <a16:colId xmlns:a16="http://schemas.microsoft.com/office/drawing/2014/main" xmlns="" val="20002"/>
                    </a:ext>
                  </a:extLst>
                </a:gridCol>
                <a:gridCol w="1208769">
                  <a:extLst>
                    <a:ext uri="{9D8B030D-6E8A-4147-A177-3AD203B41FA5}">
                      <a16:colId xmlns:a16="http://schemas.microsoft.com/office/drawing/2014/main" xmlns="" val="20003"/>
                    </a:ext>
                  </a:extLst>
                </a:gridCol>
                <a:gridCol w="1098880">
                  <a:extLst>
                    <a:ext uri="{9D8B030D-6E8A-4147-A177-3AD203B41FA5}">
                      <a16:colId xmlns:a16="http://schemas.microsoft.com/office/drawing/2014/main" xmlns="" val="20004"/>
                    </a:ext>
                  </a:extLst>
                </a:gridCol>
                <a:gridCol w="957595">
                  <a:extLst>
                    <a:ext uri="{9D8B030D-6E8A-4147-A177-3AD203B41FA5}">
                      <a16:colId xmlns:a16="http://schemas.microsoft.com/office/drawing/2014/main" xmlns="" val="20005"/>
                    </a:ext>
                  </a:extLst>
                </a:gridCol>
                <a:gridCol w="992559">
                  <a:extLst>
                    <a:ext uri="{9D8B030D-6E8A-4147-A177-3AD203B41FA5}">
                      <a16:colId xmlns:a16="http://schemas.microsoft.com/office/drawing/2014/main" xmlns="" val="20006"/>
                    </a:ext>
                  </a:extLst>
                </a:gridCol>
              </a:tblGrid>
              <a:tr h="286243">
                <a:tc>
                  <a:txBody>
                    <a:bodyPr/>
                    <a:lstStyle/>
                    <a:p>
                      <a:pPr algn="just" fontAlgn="ctr"/>
                      <a:r>
                        <a:rPr lang="en-US" sz="1800" b="1" u="none" strike="noStrike" dirty="0">
                          <a:effectLst/>
                          <a:latin typeface="Times New Roman" pitchFamily="18" charset="0"/>
                          <a:cs typeface="Times New Roman" pitchFamily="18" charset="0"/>
                        </a:rPr>
                        <a:t>Academic year</a:t>
                      </a:r>
                      <a:endParaRPr lang="en-US" sz="1800" b="1" i="0" u="none" strike="noStrike" dirty="0">
                        <a:solidFill>
                          <a:srgbClr val="0000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b="1" u="none" strike="noStrike" dirty="0">
                          <a:effectLst/>
                          <a:latin typeface="Times New Roman" pitchFamily="18" charset="0"/>
                          <a:cs typeface="Times New Roman" pitchFamily="18" charset="0"/>
                        </a:rPr>
                        <a:t>2017-18</a:t>
                      </a:r>
                      <a:endParaRPr lang="en-US" sz="1800" b="1" i="0" u="none" strike="noStrike" dirty="0">
                        <a:solidFill>
                          <a:srgbClr val="0000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b="1" u="none" strike="noStrike" dirty="0">
                          <a:effectLst/>
                          <a:latin typeface="Times New Roman" pitchFamily="18" charset="0"/>
                          <a:cs typeface="Times New Roman" pitchFamily="18" charset="0"/>
                        </a:rPr>
                        <a:t>2018-19</a:t>
                      </a:r>
                      <a:endParaRPr lang="en-US" sz="1800" b="1" i="0" u="none" strike="noStrike" dirty="0">
                        <a:solidFill>
                          <a:srgbClr val="0000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b="1" u="none" strike="noStrike" dirty="0">
                          <a:effectLst/>
                          <a:latin typeface="Times New Roman" pitchFamily="18" charset="0"/>
                          <a:cs typeface="Times New Roman" pitchFamily="18" charset="0"/>
                        </a:rPr>
                        <a:t>2019-20</a:t>
                      </a:r>
                      <a:endParaRPr lang="en-US" sz="1800" b="1" i="0" u="none" strike="noStrike" dirty="0">
                        <a:solidFill>
                          <a:srgbClr val="0000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b="1" u="none" strike="noStrike" dirty="0">
                          <a:effectLst/>
                          <a:latin typeface="Times New Roman" pitchFamily="18" charset="0"/>
                          <a:cs typeface="Times New Roman" pitchFamily="18" charset="0"/>
                        </a:rPr>
                        <a:t>2020-21</a:t>
                      </a:r>
                      <a:endParaRPr lang="en-US" sz="1800" b="1" i="0" u="none" strike="noStrike" dirty="0">
                        <a:solidFill>
                          <a:srgbClr val="0000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b="1" u="none" strike="noStrike" dirty="0">
                          <a:effectLst/>
                          <a:latin typeface="Times New Roman" pitchFamily="18" charset="0"/>
                          <a:cs typeface="Times New Roman" pitchFamily="18" charset="0"/>
                        </a:rPr>
                        <a:t>2021-22</a:t>
                      </a:r>
                      <a:endParaRPr lang="en-US" sz="1800" b="1" i="0" u="none" strike="noStrike" dirty="0">
                        <a:solidFill>
                          <a:srgbClr val="000000"/>
                        </a:solidFill>
                        <a:effectLst/>
                        <a:latin typeface="Times New Roman" pitchFamily="18" charset="0"/>
                        <a:cs typeface="Times New Roman" pitchFamily="18" charset="0"/>
                      </a:endParaRPr>
                    </a:p>
                  </a:txBody>
                  <a:tcPr marL="8298" marR="8298" marT="8298" marB="0" anchor="ctr"/>
                </a:tc>
                <a:tc>
                  <a:txBody>
                    <a:bodyPr/>
                    <a:lstStyle/>
                    <a:p>
                      <a:pPr algn="just" fontAlgn="ctr"/>
                      <a:r>
                        <a:rPr lang="en-US" sz="1800" b="1" u="none" strike="noStrike" dirty="0">
                          <a:effectLst/>
                          <a:latin typeface="Times New Roman" pitchFamily="18" charset="0"/>
                          <a:cs typeface="Times New Roman" pitchFamily="18" charset="0"/>
                        </a:rPr>
                        <a:t>Average</a:t>
                      </a:r>
                      <a:endParaRPr lang="en-US" sz="1800" b="1" i="0" u="none" strike="noStrike" dirty="0">
                        <a:solidFill>
                          <a:srgbClr val="000000"/>
                        </a:solidFill>
                        <a:effectLst/>
                        <a:latin typeface="Times New Roman" pitchFamily="18" charset="0"/>
                        <a:cs typeface="Times New Roman" pitchFamily="18" charset="0"/>
                      </a:endParaRPr>
                    </a:p>
                  </a:txBody>
                  <a:tcPr marL="8298" marR="8298" marT="8298" marB="0" anchor="ctr"/>
                </a:tc>
                <a:extLst>
                  <a:ext uri="{0D108BD9-81ED-4DB2-BD59-A6C34878D82A}">
                    <a16:rowId xmlns:a16="http://schemas.microsoft.com/office/drawing/2014/main" xmlns="" val="10000"/>
                  </a:ext>
                </a:extLst>
              </a:tr>
              <a:tr h="286243">
                <a:tc gridSpan="7">
                  <a:txBody>
                    <a:bodyPr/>
                    <a:lstStyle/>
                    <a:p>
                      <a:pPr marL="0" marR="0" indent="0" algn="just" defTabSz="914400" eaLnBrk="1" fontAlgn="ctr" latinLnBrk="0" hangingPunct="1">
                        <a:lnSpc>
                          <a:spcPct val="100000"/>
                        </a:lnSpc>
                        <a:spcBef>
                          <a:spcPts val="0"/>
                        </a:spcBef>
                        <a:spcAft>
                          <a:spcPts val="0"/>
                        </a:spcAft>
                        <a:buClrTx/>
                        <a:buSzTx/>
                        <a:buFontTx/>
                        <a:buNone/>
                        <a:tabLst/>
                        <a:defRPr/>
                      </a:pPr>
                      <a:r>
                        <a:rPr lang="en-US" sz="1800" b="1" u="none" strike="noStrike" dirty="0" err="1">
                          <a:solidFill>
                            <a:srgbClr val="0000FF"/>
                          </a:solidFill>
                          <a:effectLst/>
                          <a:latin typeface="Times New Roman" pitchFamily="18" charset="0"/>
                          <a:cs typeface="Times New Roman" pitchFamily="18" charset="0"/>
                        </a:rPr>
                        <a:t>B.Tech</a:t>
                      </a:r>
                      <a:r>
                        <a:rPr lang="en-US" sz="1800" b="1" u="none" strike="noStrike" dirty="0">
                          <a:solidFill>
                            <a:srgbClr val="0000FF"/>
                          </a:solidFill>
                          <a:effectLst/>
                          <a:latin typeface="Times New Roman" pitchFamily="18" charset="0"/>
                          <a:cs typeface="Times New Roman" pitchFamily="18" charset="0"/>
                        </a:rPr>
                        <a:t>. (Chemical Engineering)</a:t>
                      </a:r>
                      <a:endParaRPr lang="en-US" sz="1800" b="1" i="0" u="none" strike="noStrike" dirty="0">
                        <a:solidFill>
                          <a:srgbClr val="0000FF"/>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1" i="0" u="none" strike="noStrike" dirty="0">
                        <a:solidFill>
                          <a:srgbClr val="000000"/>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1" i="0" u="none" strike="noStrike" dirty="0">
                        <a:solidFill>
                          <a:srgbClr val="000000"/>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1" i="0" u="none" strike="noStrike" dirty="0">
                        <a:solidFill>
                          <a:srgbClr val="000000"/>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1" i="0" u="none" strike="noStrike" dirty="0">
                        <a:solidFill>
                          <a:srgbClr val="000000"/>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1" i="0" u="none" strike="noStrike" dirty="0">
                        <a:solidFill>
                          <a:srgbClr val="000000"/>
                        </a:solidFill>
                        <a:effectLst/>
                        <a:latin typeface="Times New Roman" pitchFamily="18" charset="0"/>
                        <a:cs typeface="Times New Roman" pitchFamily="18" charset="0"/>
                      </a:endParaRPr>
                    </a:p>
                  </a:txBody>
                  <a:tcPr marL="8298" marR="8298" marT="8298" marB="0" anchor="ctr"/>
                </a:tc>
                <a:tc hMerge="1">
                  <a:txBody>
                    <a:bodyPr/>
                    <a:lstStyle/>
                    <a:p>
                      <a:pPr algn="just" fontAlgn="ctr"/>
                      <a:endParaRPr lang="en-US" sz="1800" b="1" i="0" u="none" strike="noStrike" dirty="0">
                        <a:solidFill>
                          <a:srgbClr val="000000"/>
                        </a:solidFill>
                        <a:effectLst/>
                        <a:latin typeface="Times New Roman" pitchFamily="18" charset="0"/>
                        <a:cs typeface="Times New Roman" pitchFamily="18" charset="0"/>
                      </a:endParaRPr>
                    </a:p>
                  </a:txBody>
                  <a:tcPr marL="8298" marR="8298" marT="8298" marB="0" anchor="ctr"/>
                </a:tc>
                <a:extLst>
                  <a:ext uri="{0D108BD9-81ED-4DB2-BD59-A6C34878D82A}">
                    <a16:rowId xmlns:a16="http://schemas.microsoft.com/office/drawing/2014/main" xmlns="" val="10001"/>
                  </a:ext>
                </a:extLst>
              </a:tr>
              <a:tr h="415636">
                <a:tc>
                  <a:txBody>
                    <a:bodyPr/>
                    <a:lstStyle/>
                    <a:p>
                      <a:pPr algn="l" fontAlgn="ctr"/>
                      <a:r>
                        <a:rPr lang="en-US" sz="1800" u="none" strike="noStrike" dirty="0">
                          <a:solidFill>
                            <a:srgbClr val="0000FF"/>
                          </a:solidFill>
                          <a:effectLst/>
                          <a:latin typeface="Times New Roman" pitchFamily="18" charset="0"/>
                          <a:cs typeface="Times New Roman" pitchFamily="18" charset="0"/>
                        </a:rPr>
                        <a:t>SC</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10</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10</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10</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10</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8</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10</a:t>
                      </a:r>
                    </a:p>
                  </a:txBody>
                  <a:tcPr marL="8298" marR="8298" marT="8298" marB="0" anchor="ctr"/>
                </a:tc>
                <a:extLst>
                  <a:ext uri="{0D108BD9-81ED-4DB2-BD59-A6C34878D82A}">
                    <a16:rowId xmlns:a16="http://schemas.microsoft.com/office/drawing/2014/main" xmlns="" val="10002"/>
                  </a:ext>
                </a:extLst>
              </a:tr>
              <a:tr h="382452">
                <a:tc>
                  <a:txBody>
                    <a:bodyPr/>
                    <a:lstStyle/>
                    <a:p>
                      <a:pPr algn="l" fontAlgn="ctr"/>
                      <a:r>
                        <a:rPr lang="en-US" sz="1800" u="none" strike="noStrike" dirty="0">
                          <a:solidFill>
                            <a:srgbClr val="0000FF"/>
                          </a:solidFill>
                          <a:effectLst/>
                          <a:latin typeface="Times New Roman" pitchFamily="18" charset="0"/>
                          <a:cs typeface="Times New Roman" pitchFamily="18" charset="0"/>
                        </a:rPr>
                        <a:t>ST</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4</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4</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4</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5</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3</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4</a:t>
                      </a:r>
                    </a:p>
                  </a:txBody>
                  <a:tcPr marL="8298" marR="8298" marT="8298" marB="0" anchor="ctr"/>
                </a:tc>
                <a:extLst>
                  <a:ext uri="{0D108BD9-81ED-4DB2-BD59-A6C34878D82A}">
                    <a16:rowId xmlns:a16="http://schemas.microsoft.com/office/drawing/2014/main" xmlns="" val="10003"/>
                  </a:ext>
                </a:extLst>
              </a:tr>
              <a:tr h="365862">
                <a:tc>
                  <a:txBody>
                    <a:bodyPr/>
                    <a:lstStyle/>
                    <a:p>
                      <a:pPr algn="l" fontAlgn="ctr"/>
                      <a:r>
                        <a:rPr lang="en-US" sz="1800" b="0" i="0" u="none" strike="noStrike" dirty="0" smtClean="0">
                          <a:solidFill>
                            <a:srgbClr val="0000FF"/>
                          </a:solidFill>
                          <a:effectLst/>
                          <a:latin typeface="Times New Roman" pitchFamily="18" charset="0"/>
                          <a:cs typeface="Times New Roman" pitchFamily="18" charset="0"/>
                        </a:rPr>
                        <a:t>OBC</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16</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17</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17</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24</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24</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20</a:t>
                      </a:r>
                    </a:p>
                  </a:txBody>
                  <a:tcPr marL="8298" marR="8298" marT="8298" marB="0" anchor="ctr"/>
                </a:tc>
                <a:extLst>
                  <a:ext uri="{0D108BD9-81ED-4DB2-BD59-A6C34878D82A}">
                    <a16:rowId xmlns:a16="http://schemas.microsoft.com/office/drawing/2014/main" xmlns="" val="10004"/>
                  </a:ext>
                </a:extLst>
              </a:tr>
              <a:tr h="365862">
                <a:tc>
                  <a:txBody>
                    <a:bodyPr/>
                    <a:lstStyle/>
                    <a:p>
                      <a:pPr algn="l" fontAlgn="ctr"/>
                      <a:r>
                        <a:rPr lang="en-US" sz="1800" b="0" i="0" u="none" strike="noStrike" dirty="0">
                          <a:solidFill>
                            <a:srgbClr val="0000FF"/>
                          </a:solidFill>
                          <a:effectLst/>
                          <a:latin typeface="Times New Roman" pitchFamily="18" charset="0"/>
                          <a:cs typeface="Times New Roman" pitchFamily="18" charset="0"/>
                        </a:rPr>
                        <a:t>General</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30</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34</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34</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27</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36</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32</a:t>
                      </a:r>
                    </a:p>
                  </a:txBody>
                  <a:tcPr marL="8298" marR="8298" marT="8298" marB="0" anchor="ctr"/>
                </a:tc>
                <a:extLst>
                  <a:ext uri="{0D108BD9-81ED-4DB2-BD59-A6C34878D82A}">
                    <a16:rowId xmlns:a16="http://schemas.microsoft.com/office/drawing/2014/main" xmlns="" val="10005"/>
                  </a:ext>
                </a:extLst>
              </a:tr>
              <a:tr h="365862">
                <a:tc>
                  <a:txBody>
                    <a:bodyPr/>
                    <a:lstStyle/>
                    <a:p>
                      <a:pPr algn="l" fontAlgn="ctr"/>
                      <a:r>
                        <a:rPr lang="en-US" sz="1800" b="0" i="0" u="none" strike="noStrike" dirty="0">
                          <a:solidFill>
                            <a:srgbClr val="0000FF"/>
                          </a:solidFill>
                          <a:effectLst/>
                          <a:latin typeface="Times New Roman" pitchFamily="18" charset="0"/>
                          <a:cs typeface="Times New Roman" pitchFamily="18" charset="0"/>
                        </a:rPr>
                        <a:t>Others</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6</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5</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9</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4</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6</a:t>
                      </a:r>
                    </a:p>
                  </a:txBody>
                  <a:tcPr marL="8298" marR="8298" marT="8298" marB="0" anchor="ctr"/>
                </a:tc>
                <a:extLst>
                  <a:ext uri="{0D108BD9-81ED-4DB2-BD59-A6C34878D82A}">
                    <a16:rowId xmlns:a16="http://schemas.microsoft.com/office/drawing/2014/main" xmlns="" val="10006"/>
                  </a:ext>
                </a:extLst>
              </a:tr>
              <a:tr h="365862">
                <a:tc>
                  <a:txBody>
                    <a:bodyPr/>
                    <a:lstStyle/>
                    <a:p>
                      <a:pPr algn="l" fontAlgn="ctr"/>
                      <a:r>
                        <a:rPr lang="en-US" sz="1800" b="0" i="0" u="none" strike="noStrike" dirty="0">
                          <a:solidFill>
                            <a:srgbClr val="0000FF"/>
                          </a:solidFill>
                          <a:effectLst/>
                          <a:latin typeface="Times New Roman" pitchFamily="18" charset="0"/>
                          <a:cs typeface="Times New Roman" pitchFamily="18" charset="0"/>
                        </a:rPr>
                        <a:t>Total</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66</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70</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65</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75</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75</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70</a:t>
                      </a:r>
                    </a:p>
                  </a:txBody>
                  <a:tcPr marL="8298" marR="8298" marT="8298" marB="0" anchor="ctr"/>
                </a:tc>
                <a:extLst>
                  <a:ext uri="{0D108BD9-81ED-4DB2-BD59-A6C34878D82A}">
                    <a16:rowId xmlns:a16="http://schemas.microsoft.com/office/drawing/2014/main" xmlns="" val="10007"/>
                  </a:ext>
                </a:extLst>
              </a:tr>
              <a:tr h="282188">
                <a:tc gridSpan="7">
                  <a:txBody>
                    <a:bodyPr/>
                    <a:lstStyle/>
                    <a:p>
                      <a:pPr marL="0" marR="0" indent="0" algn="l" defTabSz="914400" eaLnBrk="1" fontAlgn="auto" latinLnBrk="0" hangingPunct="1">
                        <a:lnSpc>
                          <a:spcPct val="100000"/>
                        </a:lnSpc>
                        <a:spcBef>
                          <a:spcPts val="0"/>
                        </a:spcBef>
                        <a:spcAft>
                          <a:spcPts val="0"/>
                        </a:spcAft>
                        <a:buClrTx/>
                        <a:buSzTx/>
                        <a:buFontTx/>
                        <a:buNone/>
                        <a:tabLst/>
                        <a:defRPr/>
                      </a:pPr>
                      <a:r>
                        <a:rPr lang="en-US" sz="1800" b="1" u="none" strike="noStrike" dirty="0" err="1">
                          <a:solidFill>
                            <a:srgbClr val="FF3300"/>
                          </a:solidFill>
                          <a:effectLst/>
                          <a:latin typeface="Times New Roman" pitchFamily="18" charset="0"/>
                          <a:cs typeface="Times New Roman" pitchFamily="18" charset="0"/>
                        </a:rPr>
                        <a:t>B.Tech</a:t>
                      </a:r>
                      <a:r>
                        <a:rPr lang="en-US" sz="1800" b="1" u="none" strike="noStrike" dirty="0">
                          <a:solidFill>
                            <a:srgbClr val="FF3300"/>
                          </a:solidFill>
                          <a:effectLst/>
                          <a:latin typeface="Times New Roman" pitchFamily="18" charset="0"/>
                          <a:cs typeface="Times New Roman" pitchFamily="18" charset="0"/>
                        </a:rPr>
                        <a:t>. (Biotechnology)</a:t>
                      </a:r>
                      <a:endParaRPr lang="en-US" sz="1800" b="1" i="0" u="none" strike="noStrike" dirty="0">
                        <a:solidFill>
                          <a:srgbClr val="FF3300"/>
                        </a:solidFill>
                        <a:effectLst/>
                        <a:latin typeface="Times New Roman" pitchFamily="18" charset="0"/>
                        <a:cs typeface="Times New Roman" pitchFamily="18" charset="0"/>
                      </a:endParaRPr>
                    </a:p>
                  </a:txBody>
                  <a:tcPr marL="8298" marR="8298" marT="8298" marB="0" anchor="ctr"/>
                </a:tc>
                <a:tc hMerge="1">
                  <a:txBody>
                    <a:bodyPr/>
                    <a:lstStyle/>
                    <a:p>
                      <a:endParaRPr lang="en-US" dirty="0">
                        <a:latin typeface="Times New Roman" pitchFamily="18" charset="0"/>
                        <a:cs typeface="Times New Roman" pitchFamily="18" charset="0"/>
                      </a:endParaRPr>
                    </a:p>
                  </a:txBody>
                  <a:tcPr marL="8298" marR="8298" marT="8298" marB="0" anchor="ctr"/>
                </a:tc>
                <a:tc hMerge="1">
                  <a:txBody>
                    <a:bodyPr/>
                    <a:lstStyle/>
                    <a:p>
                      <a:endParaRPr lang="en-US" dirty="0">
                        <a:latin typeface="Times New Roman" pitchFamily="18" charset="0"/>
                        <a:cs typeface="Times New Roman" pitchFamily="18" charset="0"/>
                      </a:endParaRPr>
                    </a:p>
                  </a:txBody>
                  <a:tcPr marL="8298" marR="8298" marT="8298" marB="0" anchor="ctr"/>
                </a:tc>
                <a:tc hMerge="1">
                  <a:txBody>
                    <a:bodyPr/>
                    <a:lstStyle/>
                    <a:p>
                      <a:endParaRPr lang="en-US" dirty="0">
                        <a:latin typeface="Times New Roman" pitchFamily="18" charset="0"/>
                        <a:cs typeface="Times New Roman" pitchFamily="18" charset="0"/>
                      </a:endParaRPr>
                    </a:p>
                  </a:txBody>
                  <a:tcPr marL="8298" marR="8298" marT="8298" marB="0" anchor="ctr"/>
                </a:tc>
                <a:tc hMerge="1">
                  <a:txBody>
                    <a:bodyPr/>
                    <a:lstStyle/>
                    <a:p>
                      <a:endParaRPr lang="en-US" dirty="0">
                        <a:latin typeface="Times New Roman" pitchFamily="18" charset="0"/>
                        <a:cs typeface="Times New Roman" pitchFamily="18" charset="0"/>
                      </a:endParaRPr>
                    </a:p>
                  </a:txBody>
                  <a:tcPr marL="8298" marR="8298" marT="8298" marB="0" anchor="ctr"/>
                </a:tc>
                <a:tc hMerge="1">
                  <a:txBody>
                    <a:bodyPr/>
                    <a:lstStyle/>
                    <a:p>
                      <a:pPr algn="ctr" fontAlgn="ctr"/>
                      <a:endParaRPr lang="en-US" sz="1800" b="0" i="0" u="none" strike="noStrike" dirty="0">
                        <a:solidFill>
                          <a:srgbClr val="FF0000"/>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0" i="0" u="none" strike="noStrike" dirty="0">
                        <a:solidFill>
                          <a:srgbClr val="FF0000"/>
                        </a:solidFill>
                        <a:effectLst/>
                        <a:latin typeface="Times New Roman" pitchFamily="18" charset="0"/>
                        <a:cs typeface="Times New Roman" pitchFamily="18" charset="0"/>
                      </a:endParaRPr>
                    </a:p>
                  </a:txBody>
                  <a:tcPr marL="8298" marR="8298" marT="8298" marB="0" anchor="ctr"/>
                </a:tc>
                <a:extLst>
                  <a:ext uri="{0D108BD9-81ED-4DB2-BD59-A6C34878D82A}">
                    <a16:rowId xmlns:a16="http://schemas.microsoft.com/office/drawing/2014/main" xmlns="" val="10008"/>
                  </a:ext>
                </a:extLst>
              </a:tr>
              <a:tr h="349030">
                <a:tc>
                  <a:txBody>
                    <a:bodyPr/>
                    <a:lstStyle/>
                    <a:p>
                      <a:pPr algn="l" fontAlgn="ctr"/>
                      <a:r>
                        <a:rPr lang="en-US" sz="1800" u="none" strike="noStrike" dirty="0">
                          <a:solidFill>
                            <a:srgbClr val="FF0000"/>
                          </a:solidFill>
                          <a:effectLst/>
                          <a:latin typeface="Times New Roman" pitchFamily="18" charset="0"/>
                          <a:cs typeface="Times New Roman" pitchFamily="18" charset="0"/>
                        </a:rPr>
                        <a:t>SC</a:t>
                      </a:r>
                      <a:endParaRPr lang="en-US" sz="1800" b="0" i="0" u="none" strike="noStrike" dirty="0">
                        <a:solidFill>
                          <a:srgbClr val="FF00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b="0" i="0" u="none" strike="noStrike" dirty="0">
                          <a:solidFill>
                            <a:srgbClr val="FF0000"/>
                          </a:solidFill>
                          <a:effectLst/>
                          <a:latin typeface="Times New Roman" pitchFamily="18" charset="0"/>
                          <a:cs typeface="Times New Roman" pitchFamily="18" charset="0"/>
                        </a:rPr>
                        <a:t>4</a:t>
                      </a:r>
                    </a:p>
                  </a:txBody>
                  <a:tcPr marL="8298" marR="8298" marT="8298" marB="0" anchor="ctr"/>
                </a:tc>
                <a:tc>
                  <a:txBody>
                    <a:bodyPr/>
                    <a:lstStyle/>
                    <a:p>
                      <a:pPr algn="ctr" fontAlgn="ctr"/>
                      <a:r>
                        <a:rPr lang="en-US" sz="1800" b="0" i="0" u="none" strike="noStrike" dirty="0">
                          <a:solidFill>
                            <a:srgbClr val="FF0000"/>
                          </a:solidFill>
                          <a:effectLst/>
                          <a:latin typeface="Times New Roman" pitchFamily="18" charset="0"/>
                          <a:cs typeface="Times New Roman" pitchFamily="18" charset="0"/>
                        </a:rPr>
                        <a:t>2</a:t>
                      </a:r>
                    </a:p>
                  </a:txBody>
                  <a:tcPr marL="8298" marR="8298" marT="8298" marB="0" anchor="ctr"/>
                </a:tc>
                <a:tc>
                  <a:txBody>
                    <a:bodyPr/>
                    <a:lstStyle/>
                    <a:p>
                      <a:pPr algn="ctr" fontAlgn="ctr"/>
                      <a:r>
                        <a:rPr lang="en-US" sz="1800" b="0" i="0" u="none" strike="noStrike" dirty="0">
                          <a:solidFill>
                            <a:srgbClr val="FF0000"/>
                          </a:solidFill>
                          <a:effectLst/>
                          <a:latin typeface="Times New Roman" pitchFamily="18" charset="0"/>
                          <a:cs typeface="Times New Roman" pitchFamily="18" charset="0"/>
                        </a:rPr>
                        <a:t>2</a:t>
                      </a:r>
                    </a:p>
                  </a:txBody>
                  <a:tcPr marL="8298" marR="8298" marT="8298" marB="0" anchor="ctr"/>
                </a:tc>
                <a:tc>
                  <a:txBody>
                    <a:bodyPr/>
                    <a:lstStyle/>
                    <a:p>
                      <a:pPr algn="ctr" fontAlgn="ctr"/>
                      <a:r>
                        <a:rPr lang="en-US" sz="1800" b="0" i="0" u="none" strike="noStrike" dirty="0">
                          <a:solidFill>
                            <a:srgbClr val="FF0000"/>
                          </a:solidFill>
                          <a:effectLst/>
                          <a:latin typeface="Times New Roman" pitchFamily="18" charset="0"/>
                          <a:cs typeface="Times New Roman" pitchFamily="18" charset="0"/>
                        </a:rPr>
                        <a:t>3</a:t>
                      </a:r>
                    </a:p>
                  </a:txBody>
                  <a:tcPr marL="8298" marR="8298" marT="8298" marB="0" anchor="ctr"/>
                </a:tc>
                <a:tc>
                  <a:txBody>
                    <a:bodyPr/>
                    <a:lstStyle/>
                    <a:p>
                      <a:pPr algn="ctr" fontAlgn="ctr"/>
                      <a:r>
                        <a:rPr lang="en-US" sz="1800" b="0" i="0" u="none" strike="noStrike" dirty="0">
                          <a:solidFill>
                            <a:srgbClr val="FF0000"/>
                          </a:solidFill>
                          <a:effectLst/>
                          <a:latin typeface="Times New Roman" pitchFamily="18" charset="0"/>
                          <a:cs typeface="Times New Roman" pitchFamily="18" charset="0"/>
                        </a:rPr>
                        <a:t>3</a:t>
                      </a:r>
                    </a:p>
                  </a:txBody>
                  <a:tcPr marL="8298" marR="8298" marT="8298" marB="0" anchor="ctr"/>
                </a:tc>
                <a:tc>
                  <a:txBody>
                    <a:bodyPr/>
                    <a:lstStyle/>
                    <a:p>
                      <a:pPr algn="ctr" fontAlgn="ctr"/>
                      <a:r>
                        <a:rPr lang="en-US" sz="1800" b="0" i="0" u="none" strike="noStrike" dirty="0">
                          <a:solidFill>
                            <a:srgbClr val="FF0000"/>
                          </a:solidFill>
                          <a:effectLst/>
                          <a:latin typeface="Times New Roman" pitchFamily="18" charset="0"/>
                          <a:cs typeface="Times New Roman" pitchFamily="18" charset="0"/>
                        </a:rPr>
                        <a:t>3</a:t>
                      </a:r>
                    </a:p>
                  </a:txBody>
                  <a:tcPr marL="8298" marR="8298" marT="8298" marB="0" anchor="ctr"/>
                </a:tc>
                <a:extLst>
                  <a:ext uri="{0D108BD9-81ED-4DB2-BD59-A6C34878D82A}">
                    <a16:rowId xmlns:a16="http://schemas.microsoft.com/office/drawing/2014/main" xmlns="" val="10009"/>
                  </a:ext>
                </a:extLst>
              </a:tr>
              <a:tr h="386510">
                <a:tc>
                  <a:txBody>
                    <a:bodyPr/>
                    <a:lstStyle/>
                    <a:p>
                      <a:pPr algn="l" fontAlgn="ctr"/>
                      <a:r>
                        <a:rPr lang="en-US" sz="1800" u="none" strike="noStrike" dirty="0">
                          <a:solidFill>
                            <a:srgbClr val="FF0000"/>
                          </a:solidFill>
                          <a:effectLst/>
                          <a:latin typeface="Times New Roman" pitchFamily="18" charset="0"/>
                          <a:cs typeface="Times New Roman" pitchFamily="18" charset="0"/>
                        </a:rPr>
                        <a:t>ST</a:t>
                      </a:r>
                      <a:endParaRPr lang="en-US" sz="1800" b="0" i="0" u="none" strike="noStrike" dirty="0">
                        <a:solidFill>
                          <a:srgbClr val="FF00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b="0" i="0" u="none" strike="noStrike" dirty="0">
                          <a:solidFill>
                            <a:srgbClr val="FF0000"/>
                          </a:solidFill>
                          <a:effectLst/>
                          <a:latin typeface="Times New Roman" pitchFamily="18" charset="0"/>
                          <a:cs typeface="Times New Roman" pitchFamily="18" charset="0"/>
                        </a:rPr>
                        <a:t>2</a:t>
                      </a:r>
                    </a:p>
                  </a:txBody>
                  <a:tcPr marL="8298" marR="8298" marT="8298" marB="0" anchor="ctr"/>
                </a:tc>
                <a:tc>
                  <a:txBody>
                    <a:bodyPr/>
                    <a:lstStyle/>
                    <a:p>
                      <a:pPr algn="ctr" fontAlgn="ctr"/>
                      <a:r>
                        <a:rPr lang="en-US" sz="1800" b="0" i="0" u="none" strike="noStrike" dirty="0">
                          <a:solidFill>
                            <a:srgbClr val="FF0000"/>
                          </a:solidFill>
                          <a:effectLst/>
                          <a:latin typeface="Times New Roman" pitchFamily="18" charset="0"/>
                          <a:cs typeface="Times New Roman" pitchFamily="18" charset="0"/>
                        </a:rPr>
                        <a:t>1</a:t>
                      </a:r>
                    </a:p>
                  </a:txBody>
                  <a:tcPr marL="8298" marR="8298" marT="8298" marB="0" anchor="ctr"/>
                </a:tc>
                <a:tc>
                  <a:txBody>
                    <a:bodyPr/>
                    <a:lstStyle/>
                    <a:p>
                      <a:pPr algn="ctr" fontAlgn="ctr"/>
                      <a:r>
                        <a:rPr lang="en-US" sz="1800" b="0" i="0" u="none" strike="noStrike" dirty="0">
                          <a:solidFill>
                            <a:srgbClr val="FF0000"/>
                          </a:solidFill>
                          <a:effectLst/>
                          <a:latin typeface="Times New Roman" pitchFamily="18" charset="0"/>
                          <a:cs typeface="Times New Roman" pitchFamily="18" charset="0"/>
                        </a:rPr>
                        <a:t>1</a:t>
                      </a:r>
                    </a:p>
                  </a:txBody>
                  <a:tcPr marL="8298" marR="8298" marT="8298"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800" b="0" i="0" u="none" strike="noStrike" dirty="0">
                          <a:solidFill>
                            <a:srgbClr val="FF0000"/>
                          </a:solidFill>
                          <a:effectLst/>
                          <a:latin typeface="Times New Roman" pitchFamily="18" charset="0"/>
                          <a:cs typeface="Times New Roman" pitchFamily="18" charset="0"/>
                        </a:rPr>
                        <a:t>2</a:t>
                      </a:r>
                    </a:p>
                  </a:txBody>
                  <a:tcPr marL="8298" marR="8298" marT="8298" marB="0" anchor="ctr"/>
                </a:tc>
                <a:tc>
                  <a:txBody>
                    <a:bodyPr/>
                    <a:lstStyle/>
                    <a:p>
                      <a:pPr algn="ctr" fontAlgn="ctr"/>
                      <a:r>
                        <a:rPr lang="en-US" sz="1800" b="0" i="0" u="none" strike="noStrike" dirty="0">
                          <a:solidFill>
                            <a:srgbClr val="FF0000"/>
                          </a:solidFill>
                          <a:effectLst/>
                          <a:latin typeface="Times New Roman" pitchFamily="18" charset="0"/>
                          <a:cs typeface="Times New Roman" pitchFamily="18" charset="0"/>
                        </a:rPr>
                        <a:t>2</a:t>
                      </a:r>
                    </a:p>
                  </a:txBody>
                  <a:tcPr marL="8298" marR="8298" marT="8298" marB="0" anchor="ctr"/>
                </a:tc>
                <a:tc>
                  <a:txBody>
                    <a:bodyPr/>
                    <a:lstStyle/>
                    <a:p>
                      <a:pPr algn="ctr" fontAlgn="ctr"/>
                      <a:r>
                        <a:rPr lang="en-US" sz="1800" b="0" i="0" u="none" strike="noStrike" dirty="0">
                          <a:solidFill>
                            <a:srgbClr val="FF0000"/>
                          </a:solidFill>
                          <a:effectLst/>
                          <a:latin typeface="Times New Roman" pitchFamily="18" charset="0"/>
                          <a:cs typeface="Times New Roman" pitchFamily="18" charset="0"/>
                        </a:rPr>
                        <a:t>2</a:t>
                      </a:r>
                    </a:p>
                  </a:txBody>
                  <a:tcPr marL="8298" marR="8298" marT="8298" marB="0" anchor="ctr"/>
                </a:tc>
                <a:extLst>
                  <a:ext uri="{0D108BD9-81ED-4DB2-BD59-A6C34878D82A}">
                    <a16:rowId xmlns:a16="http://schemas.microsoft.com/office/drawing/2014/main" xmlns="" val="10010"/>
                  </a:ext>
                </a:extLst>
              </a:tr>
              <a:tr h="322557">
                <a:tc>
                  <a:txBody>
                    <a:bodyPr/>
                    <a:lstStyle/>
                    <a:p>
                      <a:pPr algn="l" fontAlgn="ctr"/>
                      <a:r>
                        <a:rPr lang="en-US" sz="1800" b="0" i="0" u="none" strike="noStrike" dirty="0" smtClean="0">
                          <a:solidFill>
                            <a:srgbClr val="FF0000"/>
                          </a:solidFill>
                          <a:effectLst/>
                          <a:latin typeface="Times New Roman" pitchFamily="18" charset="0"/>
                          <a:cs typeface="Times New Roman" pitchFamily="18" charset="0"/>
                        </a:rPr>
                        <a:t>OBC</a:t>
                      </a:r>
                      <a:endParaRPr lang="en-US" sz="1800" b="0" i="0" u="none" strike="noStrike" dirty="0">
                        <a:solidFill>
                          <a:srgbClr val="FF00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b="0" i="0" u="none" strike="noStrike" dirty="0">
                          <a:solidFill>
                            <a:srgbClr val="FF0000"/>
                          </a:solidFill>
                          <a:effectLst/>
                          <a:latin typeface="Times New Roman" pitchFamily="18" charset="0"/>
                          <a:cs typeface="Times New Roman" pitchFamily="18" charset="0"/>
                        </a:rPr>
                        <a:t>4</a:t>
                      </a:r>
                    </a:p>
                  </a:txBody>
                  <a:tcPr marL="8298" marR="8298" marT="8298" marB="0" anchor="ctr"/>
                </a:tc>
                <a:tc>
                  <a:txBody>
                    <a:bodyPr/>
                    <a:lstStyle/>
                    <a:p>
                      <a:pPr algn="ctr" fontAlgn="ctr"/>
                      <a:r>
                        <a:rPr lang="en-US" sz="1800" b="0" i="0" u="none" strike="noStrike" dirty="0">
                          <a:solidFill>
                            <a:srgbClr val="FF0000"/>
                          </a:solidFill>
                          <a:effectLst/>
                          <a:latin typeface="Times New Roman" pitchFamily="18" charset="0"/>
                          <a:cs typeface="Times New Roman" pitchFamily="18" charset="0"/>
                        </a:rPr>
                        <a:t>2</a:t>
                      </a:r>
                    </a:p>
                  </a:txBody>
                  <a:tcPr marL="8298" marR="8298" marT="8298" marB="0" anchor="ctr"/>
                </a:tc>
                <a:tc>
                  <a:txBody>
                    <a:bodyPr/>
                    <a:lstStyle/>
                    <a:p>
                      <a:pPr algn="ctr" fontAlgn="ctr"/>
                      <a:r>
                        <a:rPr lang="en-US" sz="1800" b="0" i="0" u="none" strike="noStrike" dirty="0">
                          <a:solidFill>
                            <a:srgbClr val="FF0000"/>
                          </a:solidFill>
                          <a:effectLst/>
                          <a:latin typeface="Times New Roman" pitchFamily="18" charset="0"/>
                          <a:cs typeface="Times New Roman" pitchFamily="18" charset="0"/>
                        </a:rPr>
                        <a:t>7</a:t>
                      </a:r>
                    </a:p>
                  </a:txBody>
                  <a:tcPr marL="8298" marR="8298" marT="8298" marB="0" anchor="ctr"/>
                </a:tc>
                <a:tc>
                  <a:txBody>
                    <a:bodyPr/>
                    <a:lstStyle/>
                    <a:p>
                      <a:pPr algn="ctr" fontAlgn="ctr"/>
                      <a:r>
                        <a:rPr lang="en-US" sz="1800" b="0" i="0" u="none" strike="noStrike" dirty="0">
                          <a:solidFill>
                            <a:srgbClr val="FF0000"/>
                          </a:solidFill>
                          <a:effectLst/>
                          <a:latin typeface="Times New Roman" pitchFamily="18" charset="0"/>
                          <a:cs typeface="Times New Roman" pitchFamily="18" charset="0"/>
                        </a:rPr>
                        <a:t>5</a:t>
                      </a:r>
                    </a:p>
                  </a:txBody>
                  <a:tcPr marL="8298" marR="8298" marT="8298" marB="0" anchor="ctr"/>
                </a:tc>
                <a:tc>
                  <a:txBody>
                    <a:bodyPr/>
                    <a:lstStyle/>
                    <a:p>
                      <a:pPr algn="ctr" fontAlgn="ctr"/>
                      <a:r>
                        <a:rPr lang="en-US" sz="1800" b="0" i="0" u="none" strike="noStrike" dirty="0">
                          <a:solidFill>
                            <a:srgbClr val="FF0000"/>
                          </a:solidFill>
                          <a:effectLst/>
                          <a:latin typeface="Times New Roman" pitchFamily="18" charset="0"/>
                          <a:cs typeface="Times New Roman" pitchFamily="18" charset="0"/>
                        </a:rPr>
                        <a:t>5</a:t>
                      </a:r>
                    </a:p>
                  </a:txBody>
                  <a:tcPr marL="8298" marR="8298" marT="8298" marB="0" anchor="ctr"/>
                </a:tc>
                <a:tc>
                  <a:txBody>
                    <a:bodyPr/>
                    <a:lstStyle/>
                    <a:p>
                      <a:pPr algn="ctr" fontAlgn="ctr"/>
                      <a:r>
                        <a:rPr lang="en-US" sz="1800" b="0" i="0" u="none" strike="noStrike" dirty="0">
                          <a:solidFill>
                            <a:srgbClr val="FF0000"/>
                          </a:solidFill>
                          <a:effectLst/>
                          <a:latin typeface="Times New Roman" pitchFamily="18" charset="0"/>
                          <a:cs typeface="Times New Roman" pitchFamily="18" charset="0"/>
                        </a:rPr>
                        <a:t>5</a:t>
                      </a:r>
                    </a:p>
                  </a:txBody>
                  <a:tcPr marL="8298" marR="8298" marT="8298" marB="0" anchor="ctr"/>
                </a:tc>
                <a:extLst>
                  <a:ext uri="{0D108BD9-81ED-4DB2-BD59-A6C34878D82A}">
                    <a16:rowId xmlns:a16="http://schemas.microsoft.com/office/drawing/2014/main" xmlns="" val="10011"/>
                  </a:ext>
                </a:extLst>
              </a:tr>
              <a:tr h="310459">
                <a:tc>
                  <a:txBody>
                    <a:bodyPr/>
                    <a:lstStyle/>
                    <a:p>
                      <a:pPr algn="l" fontAlgn="ctr"/>
                      <a:r>
                        <a:rPr lang="en-US" sz="1800" b="0" i="0" u="none" strike="noStrike" dirty="0">
                          <a:solidFill>
                            <a:srgbClr val="FF0000"/>
                          </a:solidFill>
                          <a:effectLst/>
                          <a:latin typeface="Times New Roman" pitchFamily="18" charset="0"/>
                          <a:cs typeface="Times New Roman" pitchFamily="18" charset="0"/>
                        </a:rPr>
                        <a:t>General</a:t>
                      </a:r>
                    </a:p>
                  </a:txBody>
                  <a:tcPr marL="8298" marR="8298" marT="8298" marB="0" anchor="ctr"/>
                </a:tc>
                <a:tc>
                  <a:txBody>
                    <a:bodyPr/>
                    <a:lstStyle/>
                    <a:p>
                      <a:pPr algn="ctr" fontAlgn="ctr"/>
                      <a:r>
                        <a:rPr lang="en-US" sz="1800" b="0" i="0" u="none" strike="noStrike" dirty="0">
                          <a:solidFill>
                            <a:srgbClr val="FF0000"/>
                          </a:solidFill>
                          <a:effectLst/>
                          <a:latin typeface="Times New Roman" pitchFamily="18" charset="0"/>
                          <a:cs typeface="Times New Roman" pitchFamily="18" charset="0"/>
                        </a:rPr>
                        <a:t>7</a:t>
                      </a:r>
                    </a:p>
                  </a:txBody>
                  <a:tcPr marL="8298" marR="8298" marT="8298" marB="0" anchor="ctr"/>
                </a:tc>
                <a:tc>
                  <a:txBody>
                    <a:bodyPr/>
                    <a:lstStyle/>
                    <a:p>
                      <a:pPr algn="ctr" fontAlgn="ctr"/>
                      <a:r>
                        <a:rPr lang="en-US" sz="1800" b="0" i="0" u="none" strike="noStrike" dirty="0">
                          <a:solidFill>
                            <a:srgbClr val="FF0000"/>
                          </a:solidFill>
                          <a:effectLst/>
                          <a:latin typeface="Times New Roman" pitchFamily="18" charset="0"/>
                          <a:cs typeface="Times New Roman" pitchFamily="18" charset="0"/>
                        </a:rPr>
                        <a:t>6</a:t>
                      </a:r>
                    </a:p>
                  </a:txBody>
                  <a:tcPr marL="8298" marR="8298" marT="8298" marB="0" anchor="ctr"/>
                </a:tc>
                <a:tc>
                  <a:txBody>
                    <a:bodyPr/>
                    <a:lstStyle/>
                    <a:p>
                      <a:pPr algn="ctr" fontAlgn="ctr"/>
                      <a:r>
                        <a:rPr lang="en-US" sz="1800" b="0" i="0" u="none" strike="noStrike" dirty="0">
                          <a:solidFill>
                            <a:srgbClr val="FF0000"/>
                          </a:solidFill>
                          <a:effectLst/>
                          <a:latin typeface="Times New Roman" pitchFamily="18" charset="0"/>
                          <a:cs typeface="Times New Roman" pitchFamily="18" charset="0"/>
                        </a:rPr>
                        <a:t>9</a:t>
                      </a:r>
                    </a:p>
                  </a:txBody>
                  <a:tcPr marL="8298" marR="8298" marT="8298" marB="0" anchor="ctr"/>
                </a:tc>
                <a:tc>
                  <a:txBody>
                    <a:bodyPr/>
                    <a:lstStyle/>
                    <a:p>
                      <a:pPr algn="ctr" fontAlgn="ctr"/>
                      <a:r>
                        <a:rPr lang="en-US" sz="1800" b="0" i="0" u="none" strike="noStrike" dirty="0">
                          <a:solidFill>
                            <a:srgbClr val="FF0000"/>
                          </a:solidFill>
                          <a:effectLst/>
                          <a:latin typeface="Times New Roman" pitchFamily="18" charset="0"/>
                          <a:cs typeface="Times New Roman" pitchFamily="18" charset="0"/>
                        </a:rPr>
                        <a:t>10</a:t>
                      </a:r>
                    </a:p>
                  </a:txBody>
                  <a:tcPr marL="8298" marR="8298" marT="8298" marB="0" anchor="ctr"/>
                </a:tc>
                <a:tc>
                  <a:txBody>
                    <a:bodyPr/>
                    <a:lstStyle/>
                    <a:p>
                      <a:pPr algn="ctr" fontAlgn="ctr"/>
                      <a:r>
                        <a:rPr lang="en-US" sz="1800" b="0" i="0" u="none" strike="noStrike" dirty="0">
                          <a:solidFill>
                            <a:srgbClr val="FF0000"/>
                          </a:solidFill>
                          <a:effectLst/>
                          <a:latin typeface="Times New Roman" pitchFamily="18" charset="0"/>
                          <a:cs typeface="Times New Roman" pitchFamily="18" charset="0"/>
                        </a:rPr>
                        <a:t>7</a:t>
                      </a:r>
                    </a:p>
                  </a:txBody>
                  <a:tcPr marL="8298" marR="8298" marT="8298" marB="0" anchor="ctr"/>
                </a:tc>
                <a:tc>
                  <a:txBody>
                    <a:bodyPr/>
                    <a:lstStyle/>
                    <a:p>
                      <a:pPr algn="ctr" fontAlgn="ctr"/>
                      <a:r>
                        <a:rPr lang="en-US" sz="1800" b="0" i="0" u="none" strike="noStrike" dirty="0">
                          <a:solidFill>
                            <a:srgbClr val="FF0000"/>
                          </a:solidFill>
                          <a:effectLst/>
                          <a:latin typeface="Times New Roman" pitchFamily="18" charset="0"/>
                          <a:cs typeface="Times New Roman" pitchFamily="18" charset="0"/>
                        </a:rPr>
                        <a:t>8</a:t>
                      </a:r>
                    </a:p>
                  </a:txBody>
                  <a:tcPr marL="8298" marR="8298" marT="8298" marB="0" anchor="ctr"/>
                </a:tc>
                <a:extLst>
                  <a:ext uri="{0D108BD9-81ED-4DB2-BD59-A6C34878D82A}">
                    <a16:rowId xmlns:a16="http://schemas.microsoft.com/office/drawing/2014/main" xmlns="" val="10012"/>
                  </a:ext>
                </a:extLst>
              </a:tr>
              <a:tr h="310459">
                <a:tc>
                  <a:txBody>
                    <a:bodyPr/>
                    <a:lstStyle/>
                    <a:p>
                      <a:pPr algn="l" fontAlgn="ctr"/>
                      <a:r>
                        <a:rPr lang="en-US" sz="1800" b="0" i="0" u="none" strike="noStrike" dirty="0">
                          <a:solidFill>
                            <a:srgbClr val="FF0000"/>
                          </a:solidFill>
                          <a:effectLst/>
                          <a:latin typeface="Times New Roman" pitchFamily="18" charset="0"/>
                          <a:cs typeface="Times New Roman" pitchFamily="18" charset="0"/>
                        </a:rPr>
                        <a:t>Others</a:t>
                      </a:r>
                    </a:p>
                  </a:txBody>
                  <a:tcPr marL="8298" marR="8298" marT="8298" marB="0" anchor="ctr"/>
                </a:tc>
                <a:tc>
                  <a:txBody>
                    <a:bodyPr/>
                    <a:lstStyle/>
                    <a:p>
                      <a:pPr algn="ctr" fontAlgn="ctr"/>
                      <a:r>
                        <a:rPr lang="en-US" sz="1800" b="0" i="0" u="none" strike="noStrike" dirty="0">
                          <a:solidFill>
                            <a:srgbClr val="FF0000"/>
                          </a:solidFill>
                          <a:effectLst/>
                          <a:latin typeface="Times New Roman" pitchFamily="18" charset="0"/>
                          <a:cs typeface="Times New Roman" pitchFamily="18" charset="0"/>
                        </a:rPr>
                        <a:t>-</a:t>
                      </a:r>
                    </a:p>
                  </a:txBody>
                  <a:tcPr marL="8298" marR="8298" marT="8298" marB="0" anchor="ctr"/>
                </a:tc>
                <a:tc>
                  <a:txBody>
                    <a:bodyPr/>
                    <a:lstStyle/>
                    <a:p>
                      <a:pPr algn="ctr" fontAlgn="ctr"/>
                      <a:r>
                        <a:rPr lang="en-US" sz="1800" b="0" i="0" u="none" strike="noStrike" dirty="0">
                          <a:solidFill>
                            <a:srgbClr val="FF0000"/>
                          </a:solidFill>
                          <a:effectLst/>
                          <a:latin typeface="Times New Roman" pitchFamily="18" charset="0"/>
                          <a:cs typeface="Times New Roman" pitchFamily="18" charset="0"/>
                        </a:rPr>
                        <a:t>-</a:t>
                      </a:r>
                    </a:p>
                  </a:txBody>
                  <a:tcPr marL="8298" marR="8298" marT="8298" marB="0" anchor="ctr"/>
                </a:tc>
                <a:tc>
                  <a:txBody>
                    <a:bodyPr/>
                    <a:lstStyle/>
                    <a:p>
                      <a:pPr algn="ctr" fontAlgn="ctr"/>
                      <a:r>
                        <a:rPr lang="en-US" sz="1800" b="0" i="0" u="none" strike="noStrike" dirty="0">
                          <a:solidFill>
                            <a:srgbClr val="FF0000"/>
                          </a:solidFill>
                          <a:effectLst/>
                          <a:latin typeface="Times New Roman" pitchFamily="18" charset="0"/>
                          <a:cs typeface="Times New Roman" pitchFamily="18" charset="0"/>
                        </a:rPr>
                        <a:t>-</a:t>
                      </a:r>
                    </a:p>
                  </a:txBody>
                  <a:tcPr marL="8298" marR="8298" marT="8298" marB="0" anchor="ctr"/>
                </a:tc>
                <a:tc>
                  <a:txBody>
                    <a:bodyPr/>
                    <a:lstStyle/>
                    <a:p>
                      <a:pPr algn="ctr" fontAlgn="ctr"/>
                      <a:r>
                        <a:rPr lang="en-US" sz="1800" b="0" i="0" u="none" strike="noStrike" dirty="0">
                          <a:solidFill>
                            <a:srgbClr val="FF0000"/>
                          </a:solidFill>
                          <a:effectLst/>
                          <a:latin typeface="Times New Roman" pitchFamily="18" charset="0"/>
                          <a:cs typeface="Times New Roman" pitchFamily="18" charset="0"/>
                        </a:rPr>
                        <a:t>2</a:t>
                      </a:r>
                    </a:p>
                  </a:txBody>
                  <a:tcPr marL="8298" marR="8298" marT="8298" marB="0" anchor="ctr"/>
                </a:tc>
                <a:tc>
                  <a:txBody>
                    <a:bodyPr/>
                    <a:lstStyle/>
                    <a:p>
                      <a:pPr algn="ctr" fontAlgn="ctr"/>
                      <a:r>
                        <a:rPr lang="en-US" sz="1800" b="0" i="0" u="none" strike="noStrike" dirty="0">
                          <a:solidFill>
                            <a:srgbClr val="FF0000"/>
                          </a:solidFill>
                          <a:effectLst/>
                          <a:latin typeface="Times New Roman" pitchFamily="18" charset="0"/>
                          <a:cs typeface="Times New Roman" pitchFamily="18" charset="0"/>
                        </a:rPr>
                        <a:t>-</a:t>
                      </a:r>
                    </a:p>
                  </a:txBody>
                  <a:tcPr marL="8298" marR="8298" marT="8298" marB="0" anchor="ctr"/>
                </a:tc>
                <a:tc>
                  <a:txBody>
                    <a:bodyPr/>
                    <a:lstStyle/>
                    <a:p>
                      <a:pPr algn="ctr" fontAlgn="ctr"/>
                      <a:r>
                        <a:rPr lang="en-US" sz="1800" b="0" i="0" u="none" strike="noStrike" dirty="0">
                          <a:solidFill>
                            <a:srgbClr val="FF0000"/>
                          </a:solidFill>
                          <a:effectLst/>
                          <a:latin typeface="Times New Roman" pitchFamily="18" charset="0"/>
                          <a:cs typeface="Times New Roman" pitchFamily="18" charset="0"/>
                        </a:rPr>
                        <a:t>2</a:t>
                      </a:r>
                    </a:p>
                  </a:txBody>
                  <a:tcPr marL="8298" marR="8298" marT="8298" marB="0" anchor="ctr"/>
                </a:tc>
                <a:extLst>
                  <a:ext uri="{0D108BD9-81ED-4DB2-BD59-A6C34878D82A}">
                    <a16:rowId xmlns:a16="http://schemas.microsoft.com/office/drawing/2014/main" xmlns="" val="10013"/>
                  </a:ext>
                </a:extLst>
              </a:tr>
              <a:tr h="310459">
                <a:tc>
                  <a:txBody>
                    <a:bodyPr/>
                    <a:lstStyle/>
                    <a:p>
                      <a:pPr algn="l" fontAlgn="ctr"/>
                      <a:r>
                        <a:rPr lang="en-US" sz="1800" b="0" i="0" u="none" strike="noStrike" dirty="0">
                          <a:solidFill>
                            <a:srgbClr val="FF0000"/>
                          </a:solidFill>
                          <a:effectLst/>
                          <a:latin typeface="Times New Roman" pitchFamily="18" charset="0"/>
                          <a:cs typeface="Times New Roman" pitchFamily="18" charset="0"/>
                        </a:rPr>
                        <a:t>Total</a:t>
                      </a:r>
                    </a:p>
                  </a:txBody>
                  <a:tcPr marL="8298" marR="8298" marT="8298" marB="0" anchor="ctr"/>
                </a:tc>
                <a:tc>
                  <a:txBody>
                    <a:bodyPr/>
                    <a:lstStyle/>
                    <a:p>
                      <a:pPr algn="ctr" fontAlgn="ctr"/>
                      <a:r>
                        <a:rPr lang="en-US" sz="1800" b="0" i="0" u="none" strike="noStrike" dirty="0">
                          <a:solidFill>
                            <a:srgbClr val="FF0000"/>
                          </a:solidFill>
                          <a:effectLst/>
                          <a:latin typeface="Times New Roman" pitchFamily="18" charset="0"/>
                          <a:cs typeface="Times New Roman" pitchFamily="18" charset="0"/>
                        </a:rPr>
                        <a:t>17</a:t>
                      </a:r>
                    </a:p>
                  </a:txBody>
                  <a:tcPr marL="8298" marR="8298" marT="8298" marB="0" anchor="ctr"/>
                </a:tc>
                <a:tc>
                  <a:txBody>
                    <a:bodyPr/>
                    <a:lstStyle/>
                    <a:p>
                      <a:pPr algn="ctr" fontAlgn="ctr"/>
                      <a:r>
                        <a:rPr lang="en-US" sz="1800" b="0" i="0" u="none" strike="noStrike" dirty="0">
                          <a:solidFill>
                            <a:srgbClr val="FF0000"/>
                          </a:solidFill>
                          <a:effectLst/>
                          <a:latin typeface="Times New Roman" pitchFamily="18" charset="0"/>
                          <a:cs typeface="Times New Roman" pitchFamily="18" charset="0"/>
                        </a:rPr>
                        <a:t>11</a:t>
                      </a:r>
                    </a:p>
                  </a:txBody>
                  <a:tcPr marL="8298" marR="8298" marT="8298" marB="0" anchor="ctr"/>
                </a:tc>
                <a:tc>
                  <a:txBody>
                    <a:bodyPr/>
                    <a:lstStyle/>
                    <a:p>
                      <a:pPr algn="ctr" fontAlgn="ctr"/>
                      <a:r>
                        <a:rPr lang="en-US" sz="1800" b="0" i="0" u="none" strike="noStrike" dirty="0">
                          <a:solidFill>
                            <a:srgbClr val="FF0000"/>
                          </a:solidFill>
                          <a:effectLst/>
                          <a:latin typeface="Times New Roman" pitchFamily="18" charset="0"/>
                          <a:cs typeface="Times New Roman" pitchFamily="18" charset="0"/>
                        </a:rPr>
                        <a:t>19</a:t>
                      </a:r>
                    </a:p>
                  </a:txBody>
                  <a:tcPr marL="8298" marR="8298" marT="8298" marB="0" anchor="ctr"/>
                </a:tc>
                <a:tc>
                  <a:txBody>
                    <a:bodyPr/>
                    <a:lstStyle/>
                    <a:p>
                      <a:pPr algn="ctr" fontAlgn="ctr"/>
                      <a:r>
                        <a:rPr lang="en-US" sz="1800" b="0" i="0" u="none" strike="noStrike" dirty="0">
                          <a:solidFill>
                            <a:srgbClr val="FF0000"/>
                          </a:solidFill>
                          <a:effectLst/>
                          <a:latin typeface="Times New Roman" pitchFamily="18" charset="0"/>
                          <a:cs typeface="Times New Roman" pitchFamily="18" charset="0"/>
                        </a:rPr>
                        <a:t>22</a:t>
                      </a:r>
                    </a:p>
                  </a:txBody>
                  <a:tcPr marL="8298" marR="8298" marT="8298" marB="0" anchor="ctr"/>
                </a:tc>
                <a:tc>
                  <a:txBody>
                    <a:bodyPr/>
                    <a:lstStyle/>
                    <a:p>
                      <a:pPr algn="ctr" fontAlgn="ctr"/>
                      <a:r>
                        <a:rPr lang="en-US" sz="1800" b="0" i="0" u="none" strike="noStrike" dirty="0">
                          <a:solidFill>
                            <a:srgbClr val="FF0000"/>
                          </a:solidFill>
                          <a:effectLst/>
                          <a:latin typeface="Times New Roman" pitchFamily="18" charset="0"/>
                          <a:cs typeface="Times New Roman" pitchFamily="18" charset="0"/>
                        </a:rPr>
                        <a:t>17</a:t>
                      </a:r>
                    </a:p>
                  </a:txBody>
                  <a:tcPr marL="8298" marR="8298" marT="8298" marB="0" anchor="ctr"/>
                </a:tc>
                <a:tc>
                  <a:txBody>
                    <a:bodyPr/>
                    <a:lstStyle/>
                    <a:p>
                      <a:pPr algn="ctr" fontAlgn="ctr"/>
                      <a:r>
                        <a:rPr lang="en-US" sz="1800" b="0" i="0" u="none" strike="noStrike" dirty="0">
                          <a:solidFill>
                            <a:srgbClr val="FF0000"/>
                          </a:solidFill>
                          <a:effectLst/>
                          <a:latin typeface="Times New Roman" pitchFamily="18" charset="0"/>
                          <a:cs typeface="Times New Roman" pitchFamily="18" charset="0"/>
                        </a:rPr>
                        <a:t>17</a:t>
                      </a:r>
                    </a:p>
                  </a:txBody>
                  <a:tcPr marL="8298" marR="8298" marT="8298" marB="0" anchor="ctr"/>
                </a:tc>
                <a:extLst>
                  <a:ext uri="{0D108BD9-81ED-4DB2-BD59-A6C34878D82A}">
                    <a16:rowId xmlns:a16="http://schemas.microsoft.com/office/drawing/2014/main" xmlns="" val="10014"/>
                  </a:ext>
                </a:extLst>
              </a:tr>
            </a:tbl>
          </a:graphicData>
        </a:graphic>
      </p:graphicFrame>
      <p:sp>
        <p:nvSpPr>
          <p:cNvPr id="7" name="Date Placeholder 6"/>
          <p:cNvSpPr>
            <a:spLocks noGrp="1"/>
          </p:cNvSpPr>
          <p:nvPr>
            <p:ph type="dt" sz="half" idx="4294967295"/>
          </p:nvPr>
        </p:nvSpPr>
        <p:spPr>
          <a:xfrm>
            <a:off x="609600" y="6377940"/>
            <a:ext cx="2804160" cy="342900"/>
          </a:xfrm>
          <a:prstGeom prst="rect">
            <a:avLst/>
          </a:prstGeom>
        </p:spPr>
        <p:txBody>
          <a:bodyPr/>
          <a:lstStyle/>
          <a:p>
            <a:fld id="{769198C7-4B56-499E-86FD-E7F5D26E3B5B}" type="datetime1">
              <a:rPr lang="en-US" smtClean="0"/>
              <a:pPr/>
              <a:t>11/3/2023</a:t>
            </a:fld>
            <a:endParaRPr lang="en-US" dirty="0"/>
          </a:p>
        </p:txBody>
      </p:sp>
      <p:sp>
        <p:nvSpPr>
          <p:cNvPr id="8" name="Slide Number Placeholder 7"/>
          <p:cNvSpPr>
            <a:spLocks noGrp="1"/>
          </p:cNvSpPr>
          <p:nvPr>
            <p:ph type="sldNum" sz="quarter" idx="4294967295"/>
          </p:nvPr>
        </p:nvSpPr>
        <p:spPr>
          <a:xfrm>
            <a:off x="8778240" y="6377940"/>
            <a:ext cx="2804160" cy="342900"/>
          </a:xfrm>
          <a:prstGeom prst="rect">
            <a:avLst/>
          </a:prstGeom>
        </p:spPr>
        <p:txBody>
          <a:bodyPr/>
          <a:lstStyle/>
          <a:p>
            <a:fld id="{B6F15528-21DE-4FAA-801E-634DDDAF4B2B}" type="slidenum">
              <a:rPr lang="en-US" smtClean="0"/>
              <a:pPr/>
              <a:t>39</a:t>
            </a:fld>
            <a:endParaRPr lang="en-US"/>
          </a:p>
        </p:txBody>
      </p:sp>
      <p:sp>
        <p:nvSpPr>
          <p:cNvPr id="9" name="object 7"/>
          <p:cNvSpPr txBox="1"/>
          <p:nvPr/>
        </p:nvSpPr>
        <p:spPr>
          <a:xfrm>
            <a:off x="9535795" y="6584310"/>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Tree>
    <p:extLst>
      <p:ext uri="{BB962C8B-B14F-4D97-AF65-F5344CB8AC3E}">
        <p14:creationId xmlns:p14="http://schemas.microsoft.com/office/powerpoint/2010/main" xmlns="" val="32136344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74490" y="228600"/>
            <a:ext cx="3597910"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7030A0"/>
                </a:solidFill>
                <a:latin typeface="Times New Roman" pitchFamily="18" charset="0"/>
                <a:cs typeface="Times New Roman" pitchFamily="18" charset="0"/>
              </a:rPr>
              <a:t>QUALITY</a:t>
            </a:r>
            <a:r>
              <a:rPr sz="3200" spc="-160" dirty="0">
                <a:solidFill>
                  <a:srgbClr val="7030A0"/>
                </a:solidFill>
                <a:latin typeface="Times New Roman" pitchFamily="18" charset="0"/>
                <a:cs typeface="Times New Roman" pitchFamily="18" charset="0"/>
              </a:rPr>
              <a:t> </a:t>
            </a:r>
            <a:r>
              <a:rPr sz="3200" dirty="0">
                <a:solidFill>
                  <a:srgbClr val="7030A0"/>
                </a:solidFill>
                <a:latin typeface="Times New Roman" pitchFamily="18" charset="0"/>
                <a:cs typeface="Times New Roman" pitchFamily="18" charset="0"/>
              </a:rPr>
              <a:t>POLICY</a:t>
            </a:r>
            <a:endParaRPr sz="3200">
              <a:solidFill>
                <a:srgbClr val="7030A0"/>
              </a:solidFill>
              <a:latin typeface="Times New Roman" pitchFamily="18" charset="0"/>
              <a:cs typeface="Times New Roman" pitchFamily="18" charset="0"/>
            </a:endParaRPr>
          </a:p>
        </p:txBody>
      </p:sp>
      <p:sp>
        <p:nvSpPr>
          <p:cNvPr id="6" name="Date Placeholder 5"/>
          <p:cNvSpPr>
            <a:spLocks noGrp="1"/>
          </p:cNvSpPr>
          <p:nvPr>
            <p:ph type="dt" sz="half" idx="10"/>
          </p:nvPr>
        </p:nvSpPr>
        <p:spPr/>
        <p:txBody>
          <a:bodyPr/>
          <a:lstStyle/>
          <a:p>
            <a:fld id="{042761C4-35C4-4648-9E1A-9F53F8FD27E9}" type="datetime1">
              <a:rPr lang="en-US" smtClean="0"/>
              <a:pPr/>
              <a:t>11/3/2023</a:t>
            </a:fld>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4</a:t>
            </a:fld>
            <a:endParaRPr lang="en-US"/>
          </a:p>
        </p:txBody>
      </p:sp>
      <p:sp>
        <p:nvSpPr>
          <p:cNvPr id="3" name="object 3"/>
          <p:cNvSpPr txBox="1"/>
          <p:nvPr/>
        </p:nvSpPr>
        <p:spPr>
          <a:xfrm>
            <a:off x="1752600" y="1371600"/>
            <a:ext cx="8915400" cy="3498215"/>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0000FF"/>
                </a:solidFill>
                <a:latin typeface="Times New Roman"/>
                <a:cs typeface="Times New Roman"/>
              </a:rPr>
              <a:t>Excellence in</a:t>
            </a:r>
            <a:r>
              <a:rPr sz="2800" b="1" spc="5" dirty="0">
                <a:solidFill>
                  <a:srgbClr val="0000FF"/>
                </a:solidFill>
                <a:latin typeface="Times New Roman"/>
                <a:cs typeface="Times New Roman"/>
              </a:rPr>
              <a:t> </a:t>
            </a:r>
            <a:r>
              <a:rPr sz="2800" b="1" spc="-5" dirty="0">
                <a:solidFill>
                  <a:srgbClr val="0000FF"/>
                </a:solidFill>
                <a:latin typeface="Times New Roman"/>
                <a:cs typeface="Times New Roman"/>
              </a:rPr>
              <a:t>teaching,</a:t>
            </a:r>
            <a:r>
              <a:rPr sz="2800" b="1" spc="15" dirty="0">
                <a:solidFill>
                  <a:srgbClr val="0000FF"/>
                </a:solidFill>
                <a:latin typeface="Times New Roman"/>
                <a:cs typeface="Times New Roman"/>
              </a:rPr>
              <a:t> </a:t>
            </a:r>
            <a:r>
              <a:rPr sz="2800" b="1" spc="-20" dirty="0">
                <a:solidFill>
                  <a:srgbClr val="0000FF"/>
                </a:solidFill>
                <a:latin typeface="Times New Roman"/>
                <a:cs typeface="Times New Roman"/>
              </a:rPr>
              <a:t>research</a:t>
            </a:r>
            <a:r>
              <a:rPr sz="2800" b="1" spc="5" dirty="0">
                <a:solidFill>
                  <a:srgbClr val="0000FF"/>
                </a:solidFill>
                <a:latin typeface="Times New Roman"/>
                <a:cs typeface="Times New Roman"/>
              </a:rPr>
              <a:t> </a:t>
            </a:r>
            <a:r>
              <a:rPr sz="2800" b="1" spc="-5" dirty="0">
                <a:solidFill>
                  <a:srgbClr val="0000FF"/>
                </a:solidFill>
                <a:latin typeface="Times New Roman"/>
                <a:cs typeface="Times New Roman"/>
              </a:rPr>
              <a:t>and</a:t>
            </a:r>
            <a:r>
              <a:rPr sz="2800" b="1" spc="5" dirty="0">
                <a:solidFill>
                  <a:srgbClr val="0000FF"/>
                </a:solidFill>
                <a:latin typeface="Times New Roman"/>
                <a:cs typeface="Times New Roman"/>
              </a:rPr>
              <a:t> </a:t>
            </a:r>
            <a:r>
              <a:rPr sz="2800" b="1" spc="-5" dirty="0">
                <a:solidFill>
                  <a:srgbClr val="0000FF"/>
                </a:solidFill>
                <a:latin typeface="Times New Roman"/>
                <a:cs typeface="Times New Roman"/>
              </a:rPr>
              <a:t>consultancy</a:t>
            </a:r>
            <a:r>
              <a:rPr sz="2800" b="1" spc="35" dirty="0">
                <a:solidFill>
                  <a:srgbClr val="0000FF"/>
                </a:solidFill>
                <a:latin typeface="Times New Roman"/>
                <a:cs typeface="Times New Roman"/>
              </a:rPr>
              <a:t> </a:t>
            </a:r>
            <a:r>
              <a:rPr sz="2800" b="1" dirty="0">
                <a:solidFill>
                  <a:srgbClr val="0000FF"/>
                </a:solidFill>
                <a:latin typeface="Times New Roman"/>
                <a:cs typeface="Times New Roman"/>
              </a:rPr>
              <a:t>by:</a:t>
            </a:r>
            <a:endParaRPr sz="2800">
              <a:solidFill>
                <a:srgbClr val="0000FF"/>
              </a:solidFill>
              <a:latin typeface="Times New Roman"/>
              <a:cs typeface="Times New Roman"/>
            </a:endParaRPr>
          </a:p>
          <a:p>
            <a:pPr>
              <a:lnSpc>
                <a:spcPct val="100000"/>
              </a:lnSpc>
              <a:spcBef>
                <a:spcPts val="25"/>
              </a:spcBef>
            </a:pPr>
            <a:endParaRPr sz="3300">
              <a:latin typeface="Times New Roman"/>
              <a:cs typeface="Times New Roman"/>
            </a:endParaRPr>
          </a:p>
          <a:p>
            <a:pPr marL="299085" indent="-287020">
              <a:lnSpc>
                <a:spcPct val="100000"/>
              </a:lnSpc>
              <a:buFont typeface="Arial MT"/>
              <a:buChar char="•"/>
              <a:tabLst>
                <a:tab pos="299085" algn="l"/>
                <a:tab pos="299720" algn="l"/>
              </a:tabLst>
            </a:pPr>
            <a:r>
              <a:rPr sz="2400" b="1" dirty="0">
                <a:solidFill>
                  <a:srgbClr val="660033"/>
                </a:solidFill>
                <a:latin typeface="Times New Roman"/>
                <a:cs typeface="Times New Roman"/>
              </a:rPr>
              <a:t>Imparting</a:t>
            </a:r>
            <a:r>
              <a:rPr sz="2400" b="1" spc="-10" dirty="0">
                <a:solidFill>
                  <a:srgbClr val="660033"/>
                </a:solidFill>
                <a:latin typeface="Times New Roman"/>
                <a:cs typeface="Times New Roman"/>
              </a:rPr>
              <a:t> </a:t>
            </a:r>
            <a:r>
              <a:rPr sz="2400" b="1" spc="-5" dirty="0">
                <a:solidFill>
                  <a:srgbClr val="660033"/>
                </a:solidFill>
                <a:latin typeface="Times New Roman"/>
                <a:cs typeface="Times New Roman"/>
              </a:rPr>
              <a:t>globally</a:t>
            </a:r>
            <a:r>
              <a:rPr sz="2400" b="1" spc="-25" dirty="0">
                <a:solidFill>
                  <a:srgbClr val="660033"/>
                </a:solidFill>
                <a:latin typeface="Times New Roman"/>
                <a:cs typeface="Times New Roman"/>
              </a:rPr>
              <a:t> </a:t>
            </a:r>
            <a:r>
              <a:rPr sz="2400" b="1" spc="-5" dirty="0">
                <a:solidFill>
                  <a:srgbClr val="660033"/>
                </a:solidFill>
                <a:latin typeface="Times New Roman"/>
                <a:cs typeface="Times New Roman"/>
              </a:rPr>
              <a:t>focused </a:t>
            </a:r>
            <a:r>
              <a:rPr sz="2400" b="1" dirty="0">
                <a:solidFill>
                  <a:srgbClr val="660033"/>
                </a:solidFill>
                <a:latin typeface="Times New Roman"/>
                <a:cs typeface="Times New Roman"/>
              </a:rPr>
              <a:t>education</a:t>
            </a:r>
            <a:endParaRPr sz="2400">
              <a:solidFill>
                <a:srgbClr val="660033"/>
              </a:solidFill>
              <a:latin typeface="Times New Roman"/>
              <a:cs typeface="Times New Roman"/>
            </a:endParaRPr>
          </a:p>
          <a:p>
            <a:pPr marL="299085" indent="-287020">
              <a:lnSpc>
                <a:spcPct val="100000"/>
              </a:lnSpc>
              <a:spcBef>
                <a:spcPts val="1440"/>
              </a:spcBef>
              <a:buFont typeface="Arial MT"/>
              <a:buChar char="•"/>
              <a:tabLst>
                <a:tab pos="299085" algn="l"/>
                <a:tab pos="299720" algn="l"/>
              </a:tabLst>
            </a:pPr>
            <a:r>
              <a:rPr sz="2400" b="1" spc="-10" dirty="0">
                <a:solidFill>
                  <a:srgbClr val="FF0000"/>
                </a:solidFill>
                <a:latin typeface="Times New Roman"/>
                <a:cs typeface="Times New Roman"/>
              </a:rPr>
              <a:t>Creating</a:t>
            </a:r>
            <a:r>
              <a:rPr sz="2400" b="1" dirty="0">
                <a:solidFill>
                  <a:srgbClr val="FF0000"/>
                </a:solidFill>
                <a:latin typeface="Times New Roman"/>
                <a:cs typeface="Times New Roman"/>
              </a:rPr>
              <a:t> </a:t>
            </a:r>
            <a:r>
              <a:rPr sz="2400" b="1" spc="-5" dirty="0">
                <a:solidFill>
                  <a:srgbClr val="FF0000"/>
                </a:solidFill>
                <a:latin typeface="Times New Roman"/>
                <a:cs typeface="Times New Roman"/>
              </a:rPr>
              <a:t>world-class</a:t>
            </a:r>
            <a:r>
              <a:rPr sz="2400" b="1" spc="-15" dirty="0">
                <a:solidFill>
                  <a:srgbClr val="FF0000"/>
                </a:solidFill>
                <a:latin typeface="Times New Roman"/>
                <a:cs typeface="Times New Roman"/>
              </a:rPr>
              <a:t> </a:t>
            </a:r>
            <a:r>
              <a:rPr sz="2400" b="1" spc="-5" dirty="0">
                <a:solidFill>
                  <a:srgbClr val="FF0000"/>
                </a:solidFill>
                <a:latin typeface="Times New Roman"/>
                <a:cs typeface="Times New Roman"/>
              </a:rPr>
              <a:t>professionals</a:t>
            </a:r>
            <a:endParaRPr sz="2400">
              <a:solidFill>
                <a:srgbClr val="FF0000"/>
              </a:solidFill>
              <a:latin typeface="Times New Roman"/>
              <a:cs typeface="Times New Roman"/>
            </a:endParaRPr>
          </a:p>
          <a:p>
            <a:pPr marL="299085" indent="-287020">
              <a:lnSpc>
                <a:spcPct val="100000"/>
              </a:lnSpc>
              <a:spcBef>
                <a:spcPts val="1440"/>
              </a:spcBef>
              <a:buFont typeface="Arial MT"/>
              <a:buChar char="•"/>
              <a:tabLst>
                <a:tab pos="299085" algn="l"/>
                <a:tab pos="299720" algn="l"/>
              </a:tabLst>
            </a:pPr>
            <a:r>
              <a:rPr sz="2400" b="1" spc="-5" dirty="0">
                <a:solidFill>
                  <a:srgbClr val="7030A0"/>
                </a:solidFill>
                <a:latin typeface="Times New Roman"/>
                <a:cs typeface="Times New Roman"/>
              </a:rPr>
              <a:t>Establishing</a:t>
            </a:r>
            <a:r>
              <a:rPr sz="2400" b="1" spc="-10" dirty="0">
                <a:solidFill>
                  <a:srgbClr val="7030A0"/>
                </a:solidFill>
                <a:latin typeface="Times New Roman"/>
                <a:cs typeface="Times New Roman"/>
              </a:rPr>
              <a:t> </a:t>
            </a:r>
            <a:r>
              <a:rPr sz="2400" b="1" dirty="0">
                <a:solidFill>
                  <a:srgbClr val="7030A0"/>
                </a:solidFill>
                <a:latin typeface="Times New Roman"/>
                <a:cs typeface="Times New Roman"/>
              </a:rPr>
              <a:t>synergic</a:t>
            </a:r>
            <a:r>
              <a:rPr sz="2400" b="1" spc="-10" dirty="0">
                <a:solidFill>
                  <a:srgbClr val="7030A0"/>
                </a:solidFill>
                <a:latin typeface="Times New Roman"/>
                <a:cs typeface="Times New Roman"/>
              </a:rPr>
              <a:t> </a:t>
            </a:r>
            <a:r>
              <a:rPr sz="2400" b="1" spc="-5" dirty="0">
                <a:solidFill>
                  <a:srgbClr val="7030A0"/>
                </a:solidFill>
                <a:latin typeface="Times New Roman"/>
                <a:cs typeface="Times New Roman"/>
              </a:rPr>
              <a:t>relationships</a:t>
            </a:r>
            <a:r>
              <a:rPr sz="2400" b="1" spc="-20" dirty="0">
                <a:solidFill>
                  <a:srgbClr val="7030A0"/>
                </a:solidFill>
                <a:latin typeface="Times New Roman"/>
                <a:cs typeface="Times New Roman"/>
              </a:rPr>
              <a:t> </a:t>
            </a:r>
            <a:r>
              <a:rPr sz="2400" b="1" spc="-5" dirty="0">
                <a:solidFill>
                  <a:srgbClr val="7030A0"/>
                </a:solidFill>
                <a:latin typeface="Times New Roman"/>
                <a:cs typeface="Times New Roman"/>
              </a:rPr>
              <a:t>with</a:t>
            </a:r>
            <a:r>
              <a:rPr sz="2400" b="1" spc="5" dirty="0">
                <a:solidFill>
                  <a:srgbClr val="7030A0"/>
                </a:solidFill>
                <a:latin typeface="Times New Roman"/>
                <a:cs typeface="Times New Roman"/>
              </a:rPr>
              <a:t> </a:t>
            </a:r>
            <a:r>
              <a:rPr sz="2400" b="1" dirty="0">
                <a:solidFill>
                  <a:srgbClr val="7030A0"/>
                </a:solidFill>
                <a:latin typeface="Times New Roman"/>
                <a:cs typeface="Times New Roman"/>
              </a:rPr>
              <a:t>industry </a:t>
            </a:r>
            <a:r>
              <a:rPr sz="2400" b="1" spc="-5" dirty="0">
                <a:solidFill>
                  <a:srgbClr val="7030A0"/>
                </a:solidFill>
                <a:latin typeface="Times New Roman"/>
                <a:cs typeface="Times New Roman"/>
              </a:rPr>
              <a:t>and</a:t>
            </a:r>
            <a:r>
              <a:rPr sz="2400" b="1" dirty="0">
                <a:solidFill>
                  <a:srgbClr val="7030A0"/>
                </a:solidFill>
                <a:latin typeface="Times New Roman"/>
                <a:cs typeface="Times New Roman"/>
              </a:rPr>
              <a:t> society</a:t>
            </a:r>
            <a:endParaRPr sz="2400">
              <a:solidFill>
                <a:srgbClr val="7030A0"/>
              </a:solidFill>
              <a:latin typeface="Times New Roman"/>
              <a:cs typeface="Times New Roman"/>
            </a:endParaRPr>
          </a:p>
          <a:p>
            <a:pPr marL="299085" indent="-287020">
              <a:lnSpc>
                <a:spcPct val="100000"/>
              </a:lnSpc>
              <a:spcBef>
                <a:spcPts val="1440"/>
              </a:spcBef>
              <a:buFont typeface="Arial MT"/>
              <a:buChar char="•"/>
              <a:tabLst>
                <a:tab pos="299085" algn="l"/>
                <a:tab pos="299720" algn="l"/>
              </a:tabLst>
            </a:pPr>
            <a:r>
              <a:rPr sz="2400" b="1" dirty="0">
                <a:solidFill>
                  <a:srgbClr val="FF3300"/>
                </a:solidFill>
                <a:latin typeface="Times New Roman"/>
                <a:cs typeface="Times New Roman"/>
              </a:rPr>
              <a:t>Developing</a:t>
            </a:r>
            <a:r>
              <a:rPr sz="2400" b="1" spc="-15" dirty="0">
                <a:solidFill>
                  <a:srgbClr val="FF3300"/>
                </a:solidFill>
                <a:latin typeface="Times New Roman"/>
                <a:cs typeface="Times New Roman"/>
              </a:rPr>
              <a:t> </a:t>
            </a:r>
            <a:r>
              <a:rPr sz="2400" b="1" dirty="0">
                <a:solidFill>
                  <a:srgbClr val="FF3300"/>
                </a:solidFill>
                <a:latin typeface="Times New Roman"/>
                <a:cs typeface="Times New Roman"/>
              </a:rPr>
              <a:t>state</a:t>
            </a:r>
            <a:r>
              <a:rPr sz="2400" b="1" spc="-15" dirty="0">
                <a:solidFill>
                  <a:srgbClr val="FF3300"/>
                </a:solidFill>
                <a:latin typeface="Times New Roman"/>
                <a:cs typeface="Times New Roman"/>
              </a:rPr>
              <a:t> </a:t>
            </a:r>
            <a:r>
              <a:rPr sz="2400" b="1" dirty="0">
                <a:solidFill>
                  <a:srgbClr val="FF3300"/>
                </a:solidFill>
                <a:latin typeface="Times New Roman"/>
                <a:cs typeface="Times New Roman"/>
              </a:rPr>
              <a:t>of art </a:t>
            </a:r>
            <a:r>
              <a:rPr sz="2400" b="1" spc="-5" dirty="0">
                <a:solidFill>
                  <a:srgbClr val="FF3300"/>
                </a:solidFill>
                <a:latin typeface="Times New Roman"/>
                <a:cs typeface="Times New Roman"/>
              </a:rPr>
              <a:t>infrastructure</a:t>
            </a:r>
            <a:r>
              <a:rPr sz="2400" b="1" spc="-25" dirty="0">
                <a:solidFill>
                  <a:srgbClr val="FF3300"/>
                </a:solidFill>
                <a:latin typeface="Times New Roman"/>
                <a:cs typeface="Times New Roman"/>
              </a:rPr>
              <a:t> </a:t>
            </a:r>
            <a:r>
              <a:rPr sz="2400" b="1" dirty="0">
                <a:solidFill>
                  <a:srgbClr val="FF3300"/>
                </a:solidFill>
                <a:latin typeface="Times New Roman"/>
                <a:cs typeface="Times New Roman"/>
              </a:rPr>
              <a:t>and </a:t>
            </a:r>
            <a:r>
              <a:rPr sz="2400" b="1" spc="-5" dirty="0">
                <a:solidFill>
                  <a:srgbClr val="FF3300"/>
                </a:solidFill>
                <a:latin typeface="Times New Roman"/>
                <a:cs typeface="Times New Roman"/>
              </a:rPr>
              <a:t>well-endowed</a:t>
            </a:r>
            <a:r>
              <a:rPr sz="2400" b="1" spc="10" dirty="0">
                <a:solidFill>
                  <a:srgbClr val="FF3300"/>
                </a:solidFill>
                <a:latin typeface="Times New Roman"/>
                <a:cs typeface="Times New Roman"/>
              </a:rPr>
              <a:t> </a:t>
            </a:r>
            <a:r>
              <a:rPr sz="2400" b="1" dirty="0">
                <a:solidFill>
                  <a:srgbClr val="FF3300"/>
                </a:solidFill>
                <a:latin typeface="Times New Roman"/>
                <a:cs typeface="Times New Roman"/>
              </a:rPr>
              <a:t>faculty</a:t>
            </a:r>
            <a:endParaRPr sz="2400" b="1">
              <a:solidFill>
                <a:srgbClr val="FF3300"/>
              </a:solidFill>
              <a:latin typeface="Times New Roman"/>
              <a:cs typeface="Times New Roman"/>
            </a:endParaRPr>
          </a:p>
          <a:p>
            <a:pPr marL="299085" indent="-287020">
              <a:lnSpc>
                <a:spcPct val="100000"/>
              </a:lnSpc>
              <a:spcBef>
                <a:spcPts val="1445"/>
              </a:spcBef>
              <a:buFont typeface="Arial MT"/>
              <a:buChar char="•"/>
              <a:tabLst>
                <a:tab pos="299085" algn="l"/>
                <a:tab pos="299720" algn="l"/>
              </a:tabLst>
            </a:pPr>
            <a:r>
              <a:rPr sz="2400" b="1" dirty="0">
                <a:solidFill>
                  <a:srgbClr val="3333FF"/>
                </a:solidFill>
                <a:latin typeface="Times New Roman"/>
                <a:cs typeface="Times New Roman"/>
              </a:rPr>
              <a:t>Imparting</a:t>
            </a:r>
            <a:r>
              <a:rPr sz="2400" b="1" spc="-5" dirty="0">
                <a:solidFill>
                  <a:srgbClr val="3333FF"/>
                </a:solidFill>
                <a:latin typeface="Times New Roman"/>
                <a:cs typeface="Times New Roman"/>
              </a:rPr>
              <a:t> knowledge</a:t>
            </a:r>
            <a:r>
              <a:rPr sz="2400" b="1" spc="15" dirty="0">
                <a:solidFill>
                  <a:srgbClr val="3333FF"/>
                </a:solidFill>
                <a:latin typeface="Times New Roman"/>
                <a:cs typeface="Times New Roman"/>
              </a:rPr>
              <a:t> </a:t>
            </a:r>
            <a:r>
              <a:rPr sz="2400" b="1" spc="-10" dirty="0">
                <a:solidFill>
                  <a:srgbClr val="3333FF"/>
                </a:solidFill>
                <a:latin typeface="Times New Roman"/>
                <a:cs typeface="Times New Roman"/>
              </a:rPr>
              <a:t>through</a:t>
            </a:r>
            <a:r>
              <a:rPr sz="2400" b="1" dirty="0">
                <a:solidFill>
                  <a:srgbClr val="3333FF"/>
                </a:solidFill>
                <a:latin typeface="Times New Roman"/>
                <a:cs typeface="Times New Roman"/>
              </a:rPr>
              <a:t> </a:t>
            </a:r>
            <a:r>
              <a:rPr sz="2400" b="1" spc="-5" dirty="0">
                <a:solidFill>
                  <a:srgbClr val="3333FF"/>
                </a:solidFill>
                <a:latin typeface="Times New Roman"/>
                <a:cs typeface="Times New Roman"/>
              </a:rPr>
              <a:t>teamwork and</a:t>
            </a:r>
            <a:r>
              <a:rPr sz="2400" b="1" dirty="0">
                <a:solidFill>
                  <a:srgbClr val="3333FF"/>
                </a:solidFill>
                <a:latin typeface="Times New Roman"/>
                <a:cs typeface="Times New Roman"/>
              </a:rPr>
              <a:t> </a:t>
            </a:r>
            <a:r>
              <a:rPr sz="2400" b="1">
                <a:solidFill>
                  <a:srgbClr val="3333FF"/>
                </a:solidFill>
                <a:latin typeface="Times New Roman"/>
                <a:cs typeface="Times New Roman"/>
              </a:rPr>
              <a:t>incessant</a:t>
            </a:r>
            <a:r>
              <a:rPr sz="2400" b="1" spc="-10">
                <a:solidFill>
                  <a:srgbClr val="3333FF"/>
                </a:solidFill>
                <a:latin typeface="Times New Roman"/>
                <a:cs typeface="Times New Roman"/>
              </a:rPr>
              <a:t> </a:t>
            </a:r>
            <a:r>
              <a:rPr sz="2400" b="1">
                <a:solidFill>
                  <a:srgbClr val="3333FF"/>
                </a:solidFill>
                <a:latin typeface="Times New Roman"/>
                <a:cs typeface="Times New Roman"/>
              </a:rPr>
              <a:t>efforts</a:t>
            </a:r>
            <a:endParaRPr sz="2400">
              <a:solidFill>
                <a:srgbClr val="3333FF"/>
              </a:solidFill>
              <a:latin typeface="Times New Roman"/>
              <a:cs typeface="Times New Roman"/>
            </a:endParaRPr>
          </a:p>
        </p:txBody>
      </p:sp>
      <p:pic>
        <p:nvPicPr>
          <p:cNvPr id="4" name="object 4"/>
          <p:cNvPicPr/>
          <p:nvPr/>
        </p:nvPicPr>
        <p:blipFill>
          <a:blip r:embed="rId2" cstate="print"/>
          <a:stretch>
            <a:fillRect/>
          </a:stretch>
        </p:blipFill>
        <p:spPr>
          <a:xfrm>
            <a:off x="304800" y="228600"/>
            <a:ext cx="687324" cy="711708"/>
          </a:xfrm>
          <a:prstGeom prst="rect">
            <a:avLst/>
          </a:prstGeom>
        </p:spPr>
      </p:pic>
      <p:sp>
        <p:nvSpPr>
          <p:cNvPr id="5" name="object 10"/>
          <p:cNvSpPr txBox="1"/>
          <p:nvPr/>
        </p:nvSpPr>
        <p:spPr>
          <a:xfrm>
            <a:off x="9535795" y="6563664"/>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EE20D1-FDF3-4EEF-950C-86BBA4443F65}"/>
              </a:ext>
            </a:extLst>
          </p:cNvPr>
          <p:cNvSpPr>
            <a:spLocks noGrp="1"/>
          </p:cNvSpPr>
          <p:nvPr>
            <p:ph type="title"/>
          </p:nvPr>
        </p:nvSpPr>
        <p:spPr>
          <a:xfrm>
            <a:off x="677334" y="228600"/>
            <a:ext cx="9796702" cy="509752"/>
          </a:xfrm>
        </p:spPr>
        <p:txBody>
          <a:bodyPr>
            <a:normAutofit fontScale="90000"/>
          </a:bodyPr>
          <a:lstStyle/>
          <a:p>
            <a:r>
              <a:rPr lang="en-US" sz="2800" b="1" dirty="0">
                <a:solidFill>
                  <a:srgbClr val="FF3399"/>
                </a:solidFill>
                <a:latin typeface="Times New Roman" pitchFamily="18" charset="0"/>
                <a:cs typeface="Times New Roman" pitchFamily="18" charset="0"/>
              </a:rPr>
              <a:t>Student diversity</a:t>
            </a:r>
          </a:p>
        </p:txBody>
      </p:sp>
      <p:sp>
        <p:nvSpPr>
          <p:cNvPr id="4" name="TextBox 3">
            <a:extLst>
              <a:ext uri="{FF2B5EF4-FFF2-40B4-BE49-F238E27FC236}">
                <a16:creationId xmlns:a16="http://schemas.microsoft.com/office/drawing/2014/main" xmlns="" id="{96BF2C6D-1092-D15A-AF11-6F56927956B6}"/>
              </a:ext>
            </a:extLst>
          </p:cNvPr>
          <p:cNvSpPr txBox="1"/>
          <p:nvPr/>
        </p:nvSpPr>
        <p:spPr>
          <a:xfrm>
            <a:off x="685800" y="-66020"/>
            <a:ext cx="10344807" cy="523220"/>
          </a:xfrm>
          <a:prstGeom prst="rect">
            <a:avLst/>
          </a:prstGeom>
          <a:noFill/>
        </p:spPr>
        <p:txBody>
          <a:bodyPr wrap="square" rtlCol="0">
            <a:spAutoFit/>
          </a:bodyPr>
          <a:lstStyle/>
          <a:p>
            <a:pPr algn="ctr"/>
            <a:r>
              <a:rPr lang="en-IN" sz="2800" b="1" dirty="0">
                <a:solidFill>
                  <a:srgbClr val="7030A0"/>
                </a:solidFill>
                <a:latin typeface="Times New Roman" pitchFamily="18" charset="0"/>
                <a:cs typeface="Times New Roman" pitchFamily="18" charset="0"/>
              </a:rPr>
              <a:t>Teaching, Learning and Evaluation (Contd..)</a:t>
            </a:r>
          </a:p>
        </p:txBody>
      </p:sp>
      <p:pic>
        <p:nvPicPr>
          <p:cNvPr id="12289" name="Picture 1"/>
          <p:cNvPicPr>
            <a:picLocks noChangeAspect="1" noChangeArrowheads="1"/>
          </p:cNvPicPr>
          <p:nvPr/>
        </p:nvPicPr>
        <p:blipFill>
          <a:blip r:embed="rId2"/>
          <a:srcRect/>
          <a:stretch>
            <a:fillRect/>
          </a:stretch>
        </p:blipFill>
        <p:spPr bwMode="auto">
          <a:xfrm>
            <a:off x="11353800" y="0"/>
            <a:ext cx="838200" cy="866375"/>
          </a:xfrm>
          <a:prstGeom prst="rect">
            <a:avLst/>
          </a:prstGeom>
          <a:noFill/>
          <a:ln w="9525">
            <a:noFill/>
            <a:miter lim="800000"/>
            <a:headEnd/>
            <a:tailEnd/>
          </a:ln>
          <a:effectLst/>
        </p:spPr>
      </p:pic>
      <p:graphicFrame>
        <p:nvGraphicFramePr>
          <p:cNvPr id="6" name="Table 5"/>
          <p:cNvGraphicFramePr>
            <a:graphicFrameLocks noGrp="1"/>
          </p:cNvGraphicFramePr>
          <p:nvPr/>
        </p:nvGraphicFramePr>
        <p:xfrm>
          <a:off x="685800" y="737219"/>
          <a:ext cx="10591800" cy="6120781"/>
        </p:xfrm>
        <a:graphic>
          <a:graphicData uri="http://schemas.openxmlformats.org/drawingml/2006/table">
            <a:tbl>
              <a:tblPr bandRow="1">
                <a:tableStyleId>{C4B1156A-380E-4F78-BDF5-A606A8083BF9}</a:tableStyleId>
              </a:tblPr>
              <a:tblGrid>
                <a:gridCol w="3754829">
                  <a:extLst>
                    <a:ext uri="{9D8B030D-6E8A-4147-A177-3AD203B41FA5}">
                      <a16:colId xmlns:a16="http://schemas.microsoft.com/office/drawing/2014/main" xmlns="" val="20000"/>
                    </a:ext>
                  </a:extLst>
                </a:gridCol>
                <a:gridCol w="1321814">
                  <a:extLst>
                    <a:ext uri="{9D8B030D-6E8A-4147-A177-3AD203B41FA5}">
                      <a16:colId xmlns:a16="http://schemas.microsoft.com/office/drawing/2014/main" xmlns="" val="20001"/>
                    </a:ext>
                  </a:extLst>
                </a:gridCol>
                <a:gridCol w="1194410">
                  <a:extLst>
                    <a:ext uri="{9D8B030D-6E8A-4147-A177-3AD203B41FA5}">
                      <a16:colId xmlns:a16="http://schemas.microsoft.com/office/drawing/2014/main" xmlns="" val="20002"/>
                    </a:ext>
                  </a:extLst>
                </a:gridCol>
                <a:gridCol w="1226261">
                  <a:extLst>
                    <a:ext uri="{9D8B030D-6E8A-4147-A177-3AD203B41FA5}">
                      <a16:colId xmlns:a16="http://schemas.microsoft.com/office/drawing/2014/main" xmlns="" val="20003"/>
                    </a:ext>
                  </a:extLst>
                </a:gridCol>
                <a:gridCol w="1114783">
                  <a:extLst>
                    <a:ext uri="{9D8B030D-6E8A-4147-A177-3AD203B41FA5}">
                      <a16:colId xmlns:a16="http://schemas.microsoft.com/office/drawing/2014/main" xmlns="" val="20004"/>
                    </a:ext>
                  </a:extLst>
                </a:gridCol>
                <a:gridCol w="971453">
                  <a:extLst>
                    <a:ext uri="{9D8B030D-6E8A-4147-A177-3AD203B41FA5}">
                      <a16:colId xmlns:a16="http://schemas.microsoft.com/office/drawing/2014/main" xmlns="" val="20005"/>
                    </a:ext>
                  </a:extLst>
                </a:gridCol>
                <a:gridCol w="1008250">
                  <a:extLst>
                    <a:ext uri="{9D8B030D-6E8A-4147-A177-3AD203B41FA5}">
                      <a16:colId xmlns:a16="http://schemas.microsoft.com/office/drawing/2014/main" xmlns="" val="20006"/>
                    </a:ext>
                  </a:extLst>
                </a:gridCol>
              </a:tblGrid>
              <a:tr h="374011">
                <a:tc>
                  <a:txBody>
                    <a:bodyPr/>
                    <a:lstStyle/>
                    <a:p>
                      <a:pPr algn="just" fontAlgn="ctr"/>
                      <a:r>
                        <a:rPr lang="en-US" sz="1800" b="1" u="none" strike="noStrike" dirty="0">
                          <a:effectLst/>
                          <a:latin typeface="Times New Roman" pitchFamily="18" charset="0"/>
                          <a:cs typeface="Times New Roman" pitchFamily="18" charset="0"/>
                        </a:rPr>
                        <a:t>Academic year</a:t>
                      </a:r>
                      <a:endParaRPr lang="en-US" sz="1800" b="1" i="0" u="none" strike="noStrike" dirty="0">
                        <a:solidFill>
                          <a:srgbClr val="0000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b="1" u="none" strike="noStrike" dirty="0">
                          <a:effectLst/>
                          <a:latin typeface="Times New Roman" pitchFamily="18" charset="0"/>
                          <a:cs typeface="Times New Roman" pitchFamily="18" charset="0"/>
                        </a:rPr>
                        <a:t>2017-18</a:t>
                      </a:r>
                      <a:endParaRPr lang="en-US" sz="1800" b="1" i="0" u="none" strike="noStrike" dirty="0">
                        <a:solidFill>
                          <a:srgbClr val="0000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b="1" u="none" strike="noStrike" dirty="0">
                          <a:effectLst/>
                          <a:latin typeface="Times New Roman" pitchFamily="18" charset="0"/>
                          <a:cs typeface="Times New Roman" pitchFamily="18" charset="0"/>
                        </a:rPr>
                        <a:t>2018-19</a:t>
                      </a:r>
                      <a:endParaRPr lang="en-US" sz="1800" b="1" i="0" u="none" strike="noStrike" dirty="0">
                        <a:solidFill>
                          <a:srgbClr val="0000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b="1" u="none" strike="noStrike" dirty="0">
                          <a:effectLst/>
                          <a:latin typeface="Times New Roman" pitchFamily="18" charset="0"/>
                          <a:cs typeface="Times New Roman" pitchFamily="18" charset="0"/>
                        </a:rPr>
                        <a:t>2019-20</a:t>
                      </a:r>
                      <a:endParaRPr lang="en-US" sz="1800" b="1" i="0" u="none" strike="noStrike" dirty="0">
                        <a:solidFill>
                          <a:srgbClr val="0000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b="1" u="none" strike="noStrike" dirty="0">
                          <a:effectLst/>
                          <a:latin typeface="Times New Roman" pitchFamily="18" charset="0"/>
                          <a:cs typeface="Times New Roman" pitchFamily="18" charset="0"/>
                        </a:rPr>
                        <a:t>2020-21</a:t>
                      </a:r>
                      <a:endParaRPr lang="en-US" sz="1800" b="1" i="0" u="none" strike="noStrike" dirty="0">
                        <a:solidFill>
                          <a:srgbClr val="0000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b="1" u="none" strike="noStrike" dirty="0">
                          <a:effectLst/>
                          <a:latin typeface="Times New Roman" pitchFamily="18" charset="0"/>
                          <a:cs typeface="Times New Roman" pitchFamily="18" charset="0"/>
                        </a:rPr>
                        <a:t>2021-22</a:t>
                      </a:r>
                      <a:endParaRPr lang="en-US" sz="1800" b="1" i="0" u="none" strike="noStrike" dirty="0">
                        <a:solidFill>
                          <a:srgbClr val="000000"/>
                        </a:solidFill>
                        <a:effectLst/>
                        <a:latin typeface="Times New Roman" pitchFamily="18" charset="0"/>
                        <a:cs typeface="Times New Roman" pitchFamily="18" charset="0"/>
                      </a:endParaRPr>
                    </a:p>
                  </a:txBody>
                  <a:tcPr marL="8298" marR="8298" marT="8298" marB="0" anchor="ctr"/>
                </a:tc>
                <a:tc>
                  <a:txBody>
                    <a:bodyPr/>
                    <a:lstStyle/>
                    <a:p>
                      <a:pPr algn="just" fontAlgn="ctr"/>
                      <a:r>
                        <a:rPr lang="en-US" sz="1800" b="1" u="none" strike="noStrike" dirty="0">
                          <a:effectLst/>
                          <a:latin typeface="Times New Roman" pitchFamily="18" charset="0"/>
                          <a:cs typeface="Times New Roman" pitchFamily="18" charset="0"/>
                        </a:rPr>
                        <a:t>Average</a:t>
                      </a:r>
                      <a:endParaRPr lang="en-US" sz="1800" b="1" i="0" u="none" strike="noStrike" dirty="0">
                        <a:solidFill>
                          <a:srgbClr val="000000"/>
                        </a:solidFill>
                        <a:effectLst/>
                        <a:latin typeface="Times New Roman" pitchFamily="18" charset="0"/>
                        <a:cs typeface="Times New Roman" pitchFamily="18" charset="0"/>
                      </a:endParaRPr>
                    </a:p>
                  </a:txBody>
                  <a:tcPr marL="8298" marR="8298" marT="8298" marB="0" anchor="ctr"/>
                </a:tc>
                <a:extLst>
                  <a:ext uri="{0D108BD9-81ED-4DB2-BD59-A6C34878D82A}">
                    <a16:rowId xmlns:a16="http://schemas.microsoft.com/office/drawing/2014/main" xmlns="" val="10000"/>
                  </a:ext>
                </a:extLst>
              </a:tr>
              <a:tr h="307520">
                <a:tc gridSpan="7">
                  <a:txBody>
                    <a:bodyPr/>
                    <a:lstStyle/>
                    <a:p>
                      <a:pPr algn="l" fontAlgn="ctr"/>
                      <a:r>
                        <a:rPr lang="en-US" sz="1800" b="1" u="none" strike="noStrike" dirty="0" err="1">
                          <a:solidFill>
                            <a:srgbClr val="660033"/>
                          </a:solidFill>
                          <a:effectLst/>
                          <a:latin typeface="Times New Roman" pitchFamily="18" charset="0"/>
                          <a:cs typeface="Times New Roman" pitchFamily="18" charset="0"/>
                        </a:rPr>
                        <a:t>M.Tech</a:t>
                      </a:r>
                      <a:r>
                        <a:rPr lang="en-US" sz="1800" b="1" u="none" strike="noStrike" dirty="0">
                          <a:solidFill>
                            <a:srgbClr val="660033"/>
                          </a:solidFill>
                          <a:effectLst/>
                          <a:latin typeface="Times New Roman" pitchFamily="18" charset="0"/>
                          <a:cs typeface="Times New Roman" pitchFamily="18" charset="0"/>
                        </a:rPr>
                        <a:t>. (Chemical Engineering)</a:t>
                      </a:r>
                      <a:endParaRPr lang="en-US" sz="1800" b="1" i="0" u="none" strike="noStrike" dirty="0">
                        <a:solidFill>
                          <a:srgbClr val="660033"/>
                        </a:solidFill>
                        <a:effectLst/>
                        <a:latin typeface="Times New Roman" pitchFamily="18" charset="0"/>
                        <a:cs typeface="Times New Roman" pitchFamily="18" charset="0"/>
                      </a:endParaRPr>
                    </a:p>
                  </a:txBody>
                  <a:tcPr marL="8298" marR="8298" marT="8298" marB="0" anchor="ctr"/>
                </a:tc>
                <a:tc hMerge="1">
                  <a:txBody>
                    <a:bodyPr/>
                    <a:lstStyle/>
                    <a:p>
                      <a:pPr algn="l" fontAlgn="ctr"/>
                      <a:endParaRPr lang="en-US" sz="1800" b="0" i="0" u="none" strike="noStrike" dirty="0">
                        <a:solidFill>
                          <a:srgbClr val="000000"/>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0" i="0" u="none" strike="noStrike" dirty="0">
                        <a:solidFill>
                          <a:srgbClr val="000000"/>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0" i="0" u="none" strike="noStrike" dirty="0">
                        <a:solidFill>
                          <a:srgbClr val="000000"/>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0" i="0" u="none" strike="noStrike" dirty="0">
                        <a:solidFill>
                          <a:srgbClr val="000000"/>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0" i="0" u="none" strike="noStrike" dirty="0">
                        <a:solidFill>
                          <a:srgbClr val="000000"/>
                        </a:solidFill>
                        <a:effectLst/>
                        <a:latin typeface="Times New Roman" pitchFamily="18" charset="0"/>
                        <a:cs typeface="Times New Roman" pitchFamily="18" charset="0"/>
                      </a:endParaRPr>
                    </a:p>
                  </a:txBody>
                  <a:tcPr marL="8298" marR="8298" marT="8298" marB="0" anchor="ctr"/>
                </a:tc>
                <a:tc hMerge="1">
                  <a:txBody>
                    <a:bodyPr/>
                    <a:lstStyle/>
                    <a:p>
                      <a:pPr algn="l" fontAlgn="ctr"/>
                      <a:endParaRPr lang="en-US" sz="1800" b="0" i="0" u="none" strike="noStrike" dirty="0">
                        <a:solidFill>
                          <a:srgbClr val="000000"/>
                        </a:solidFill>
                        <a:effectLst/>
                        <a:latin typeface="Times New Roman" pitchFamily="18" charset="0"/>
                        <a:cs typeface="Times New Roman" pitchFamily="18" charset="0"/>
                      </a:endParaRPr>
                    </a:p>
                  </a:txBody>
                  <a:tcPr marL="8298" marR="8298" marT="8298" marB="0" anchor="ctr"/>
                </a:tc>
                <a:extLst>
                  <a:ext uri="{0D108BD9-81ED-4DB2-BD59-A6C34878D82A}">
                    <a16:rowId xmlns:a16="http://schemas.microsoft.com/office/drawing/2014/main" xmlns="" val="10001"/>
                  </a:ext>
                </a:extLst>
              </a:tr>
              <a:tr h="282633">
                <a:tc>
                  <a:txBody>
                    <a:bodyPr/>
                    <a:lstStyle/>
                    <a:p>
                      <a:pPr algn="l" fontAlgn="ctr"/>
                      <a:r>
                        <a:rPr lang="en-US" sz="1800" u="none" strike="noStrike" dirty="0">
                          <a:solidFill>
                            <a:srgbClr val="0000FF"/>
                          </a:solidFill>
                          <a:effectLst/>
                          <a:latin typeface="Times New Roman" pitchFamily="18" charset="0"/>
                          <a:cs typeface="Times New Roman" pitchFamily="18" charset="0"/>
                        </a:rPr>
                        <a:t>SC</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3</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3</a:t>
                      </a:r>
                    </a:p>
                  </a:txBody>
                  <a:tcPr marL="8298" marR="8298" marT="8298" marB="0" anchor="ctr"/>
                </a:tc>
                <a:tc>
                  <a:txBody>
                    <a:bodyPr/>
                    <a:lstStyle/>
                    <a:p>
                      <a:pPr algn="ctr"/>
                      <a:r>
                        <a:rPr lang="en-US" dirty="0">
                          <a:solidFill>
                            <a:srgbClr val="0000FF"/>
                          </a:solidFill>
                          <a:latin typeface="Times New Roman" pitchFamily="18" charset="0"/>
                          <a:cs typeface="Times New Roman" pitchFamily="18" charset="0"/>
                        </a:rPr>
                        <a:t>3</a:t>
                      </a:r>
                    </a:p>
                  </a:txBody>
                  <a:tcPr marL="8298" marR="8298" marT="8298" marB="0" anchor="ctr"/>
                </a:tc>
                <a:tc>
                  <a:txBody>
                    <a:bodyPr/>
                    <a:lstStyle/>
                    <a:p>
                      <a:pPr algn="ctr"/>
                      <a:r>
                        <a:rPr lang="en-US" dirty="0">
                          <a:solidFill>
                            <a:srgbClr val="0000FF"/>
                          </a:solidFill>
                          <a:latin typeface="Times New Roman" pitchFamily="18" charset="0"/>
                          <a:cs typeface="Times New Roman" pitchFamily="18" charset="0"/>
                        </a:rPr>
                        <a:t>1</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2</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2</a:t>
                      </a:r>
                    </a:p>
                  </a:txBody>
                  <a:tcPr marL="8298" marR="8298" marT="8298" marB="0" anchor="ctr"/>
                </a:tc>
                <a:extLst>
                  <a:ext uri="{0D108BD9-81ED-4DB2-BD59-A6C34878D82A}">
                    <a16:rowId xmlns:a16="http://schemas.microsoft.com/office/drawing/2014/main" xmlns="" val="10002"/>
                  </a:ext>
                </a:extLst>
              </a:tr>
              <a:tr h="300709">
                <a:tc>
                  <a:txBody>
                    <a:bodyPr/>
                    <a:lstStyle/>
                    <a:p>
                      <a:pPr algn="l" fontAlgn="ctr"/>
                      <a:r>
                        <a:rPr lang="en-US" sz="1800" u="none" strike="noStrike" dirty="0">
                          <a:solidFill>
                            <a:srgbClr val="0000FF"/>
                          </a:solidFill>
                          <a:effectLst/>
                          <a:latin typeface="Times New Roman" pitchFamily="18" charset="0"/>
                          <a:cs typeface="Times New Roman" pitchFamily="18" charset="0"/>
                        </a:rPr>
                        <a:t>ST</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1</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1</a:t>
                      </a:r>
                    </a:p>
                  </a:txBody>
                  <a:tcPr marL="8298" marR="8298" marT="8298" marB="0" anchor="ctr"/>
                </a:tc>
                <a:tc>
                  <a:txBody>
                    <a:bodyPr/>
                    <a:lstStyle/>
                    <a:p>
                      <a:pPr algn="ctr"/>
                      <a:r>
                        <a:rPr lang="en-US" dirty="0">
                          <a:solidFill>
                            <a:srgbClr val="0000FF"/>
                          </a:solidFill>
                          <a:latin typeface="Times New Roman" pitchFamily="18" charset="0"/>
                          <a:cs typeface="Times New Roman" pitchFamily="18" charset="0"/>
                        </a:rPr>
                        <a:t>1</a:t>
                      </a:r>
                    </a:p>
                  </a:txBody>
                  <a:tcPr marL="8298" marR="8298" marT="8298" marB="0" anchor="ctr"/>
                </a:tc>
                <a:tc>
                  <a:txBody>
                    <a:bodyPr/>
                    <a:lstStyle/>
                    <a:p>
                      <a:pPr algn="ctr"/>
                      <a:r>
                        <a:rPr lang="en-US" dirty="0">
                          <a:solidFill>
                            <a:srgbClr val="0000FF"/>
                          </a:solidFill>
                          <a:latin typeface="Times New Roman" pitchFamily="18" charset="0"/>
                          <a:cs typeface="Times New Roman" pitchFamily="18" charset="0"/>
                        </a:rPr>
                        <a:t>-</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1</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1</a:t>
                      </a:r>
                    </a:p>
                  </a:txBody>
                  <a:tcPr marL="8298" marR="8298" marT="8298" marB="0" anchor="ctr"/>
                </a:tc>
                <a:extLst>
                  <a:ext uri="{0D108BD9-81ED-4DB2-BD59-A6C34878D82A}">
                    <a16:rowId xmlns:a16="http://schemas.microsoft.com/office/drawing/2014/main" xmlns="" val="10003"/>
                  </a:ext>
                </a:extLst>
              </a:tr>
              <a:tr h="156622">
                <a:tc>
                  <a:txBody>
                    <a:bodyPr/>
                    <a:lstStyle/>
                    <a:p>
                      <a:pPr algn="l" fontAlgn="ctr"/>
                      <a:r>
                        <a:rPr lang="en-US" sz="1800" b="0" i="0" u="none" strike="noStrike" dirty="0" smtClean="0">
                          <a:solidFill>
                            <a:srgbClr val="0000FF"/>
                          </a:solidFill>
                          <a:effectLst/>
                          <a:latin typeface="Times New Roman" pitchFamily="18" charset="0"/>
                          <a:cs typeface="Times New Roman" pitchFamily="18" charset="0"/>
                        </a:rPr>
                        <a:t>OBC</a:t>
                      </a: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7</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6</a:t>
                      </a:r>
                    </a:p>
                  </a:txBody>
                  <a:tcPr marL="8298" marR="8298" marT="8298" marB="0" anchor="ctr"/>
                </a:tc>
                <a:tc>
                  <a:txBody>
                    <a:bodyPr/>
                    <a:lstStyle/>
                    <a:p>
                      <a:pPr algn="ctr"/>
                      <a:r>
                        <a:rPr lang="en-US" dirty="0">
                          <a:solidFill>
                            <a:srgbClr val="0000FF"/>
                          </a:solidFill>
                          <a:latin typeface="Times New Roman" pitchFamily="18" charset="0"/>
                          <a:cs typeface="Times New Roman" pitchFamily="18" charset="0"/>
                        </a:rPr>
                        <a:t>6</a:t>
                      </a:r>
                    </a:p>
                  </a:txBody>
                  <a:tcPr marL="8298" marR="8298" marT="8298" marB="0" anchor="ctr"/>
                </a:tc>
                <a:tc>
                  <a:txBody>
                    <a:bodyPr/>
                    <a:lstStyle/>
                    <a:p>
                      <a:pPr algn="ctr"/>
                      <a:r>
                        <a:rPr lang="en-US" dirty="0">
                          <a:solidFill>
                            <a:srgbClr val="0000FF"/>
                          </a:solidFill>
                          <a:latin typeface="Times New Roman" pitchFamily="18" charset="0"/>
                          <a:cs typeface="Times New Roman" pitchFamily="18" charset="0"/>
                        </a:rPr>
                        <a:t>2</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3</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5</a:t>
                      </a:r>
                    </a:p>
                  </a:txBody>
                  <a:tcPr marL="8298" marR="8298" marT="8298" marB="0" anchor="ctr"/>
                </a:tc>
                <a:extLst>
                  <a:ext uri="{0D108BD9-81ED-4DB2-BD59-A6C34878D82A}">
                    <a16:rowId xmlns:a16="http://schemas.microsoft.com/office/drawing/2014/main" xmlns="" val="10004"/>
                  </a:ext>
                </a:extLst>
              </a:tr>
              <a:tr h="257760">
                <a:tc>
                  <a:txBody>
                    <a:bodyPr/>
                    <a:lstStyle/>
                    <a:p>
                      <a:pPr algn="l" fontAlgn="ctr"/>
                      <a:r>
                        <a:rPr lang="en-US" sz="1800" b="0" i="0" u="none" strike="noStrike" dirty="0">
                          <a:solidFill>
                            <a:srgbClr val="0000FF"/>
                          </a:solidFill>
                          <a:effectLst/>
                          <a:latin typeface="Times New Roman" pitchFamily="18" charset="0"/>
                          <a:cs typeface="Times New Roman" pitchFamily="18" charset="0"/>
                        </a:rPr>
                        <a:t>General</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11</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8</a:t>
                      </a:r>
                    </a:p>
                  </a:txBody>
                  <a:tcPr marL="8298" marR="8298" marT="8298" marB="0" anchor="ctr"/>
                </a:tc>
                <a:tc>
                  <a:txBody>
                    <a:bodyPr/>
                    <a:lstStyle/>
                    <a:p>
                      <a:pPr algn="ctr"/>
                      <a:r>
                        <a:rPr lang="en-US" dirty="0">
                          <a:solidFill>
                            <a:srgbClr val="0000FF"/>
                          </a:solidFill>
                          <a:latin typeface="Times New Roman" pitchFamily="18" charset="0"/>
                          <a:cs typeface="Times New Roman" pitchFamily="18" charset="0"/>
                        </a:rPr>
                        <a:t>9</a:t>
                      </a:r>
                    </a:p>
                  </a:txBody>
                  <a:tcPr marL="8298" marR="8298" marT="8298" marB="0" anchor="ctr"/>
                </a:tc>
                <a:tc>
                  <a:txBody>
                    <a:bodyPr/>
                    <a:lstStyle/>
                    <a:p>
                      <a:pPr algn="ctr"/>
                      <a:r>
                        <a:rPr lang="en-US" dirty="0">
                          <a:solidFill>
                            <a:srgbClr val="0000FF"/>
                          </a:solidFill>
                          <a:latin typeface="Times New Roman" pitchFamily="18" charset="0"/>
                          <a:cs typeface="Times New Roman" pitchFamily="18" charset="0"/>
                        </a:rPr>
                        <a:t>10</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7</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9</a:t>
                      </a:r>
                    </a:p>
                  </a:txBody>
                  <a:tcPr marL="8298" marR="8298" marT="8298" marB="0" anchor="ctr"/>
                </a:tc>
                <a:extLst>
                  <a:ext uri="{0D108BD9-81ED-4DB2-BD59-A6C34878D82A}">
                    <a16:rowId xmlns:a16="http://schemas.microsoft.com/office/drawing/2014/main" xmlns="" val="10005"/>
                  </a:ext>
                </a:extLst>
              </a:tr>
              <a:tr h="218946">
                <a:tc>
                  <a:txBody>
                    <a:bodyPr/>
                    <a:lstStyle/>
                    <a:p>
                      <a:pPr algn="l" fontAlgn="ctr"/>
                      <a:r>
                        <a:rPr lang="en-US" sz="1800" b="0" i="0" u="none" strike="noStrike" dirty="0">
                          <a:solidFill>
                            <a:srgbClr val="0000FF"/>
                          </a:solidFill>
                          <a:effectLst/>
                          <a:latin typeface="Times New Roman" pitchFamily="18" charset="0"/>
                          <a:cs typeface="Times New Roman" pitchFamily="18" charset="0"/>
                        </a:rPr>
                        <a:t>Total</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21</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18</a:t>
                      </a:r>
                    </a:p>
                  </a:txBody>
                  <a:tcPr marL="8298" marR="8298" marT="8298" marB="0" anchor="ctr"/>
                </a:tc>
                <a:tc>
                  <a:txBody>
                    <a:bodyPr/>
                    <a:lstStyle/>
                    <a:p>
                      <a:pPr algn="ctr"/>
                      <a:r>
                        <a:rPr lang="en-US" dirty="0">
                          <a:solidFill>
                            <a:srgbClr val="0000FF"/>
                          </a:solidFill>
                          <a:latin typeface="Times New Roman" pitchFamily="18" charset="0"/>
                          <a:cs typeface="Times New Roman" pitchFamily="18" charset="0"/>
                        </a:rPr>
                        <a:t>19</a:t>
                      </a:r>
                    </a:p>
                  </a:txBody>
                  <a:tcPr marL="8298" marR="8298" marT="8298" marB="0" anchor="ctr"/>
                </a:tc>
                <a:tc>
                  <a:txBody>
                    <a:bodyPr/>
                    <a:lstStyle/>
                    <a:p>
                      <a:pPr algn="ctr"/>
                      <a:r>
                        <a:rPr lang="en-US" dirty="0">
                          <a:solidFill>
                            <a:srgbClr val="0000FF"/>
                          </a:solidFill>
                          <a:latin typeface="Times New Roman" pitchFamily="18" charset="0"/>
                          <a:cs typeface="Times New Roman" pitchFamily="18" charset="0"/>
                        </a:rPr>
                        <a:t>13</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13</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17</a:t>
                      </a:r>
                    </a:p>
                  </a:txBody>
                  <a:tcPr marL="8298" marR="8298" marT="8298" marB="0" anchor="ctr"/>
                </a:tc>
                <a:extLst>
                  <a:ext uri="{0D108BD9-81ED-4DB2-BD59-A6C34878D82A}">
                    <a16:rowId xmlns:a16="http://schemas.microsoft.com/office/drawing/2014/main" xmlns="" val="10006"/>
                  </a:ext>
                </a:extLst>
              </a:tr>
              <a:tr h="288157">
                <a:tc gridSpan="7">
                  <a:txBody>
                    <a:bodyPr/>
                    <a:lstStyle/>
                    <a:p>
                      <a:pPr algn="l" fontAlgn="ctr"/>
                      <a:r>
                        <a:rPr lang="en-US" sz="1800" b="1" u="none" strike="noStrike" dirty="0" err="1">
                          <a:solidFill>
                            <a:srgbClr val="FF3300"/>
                          </a:solidFill>
                          <a:effectLst/>
                          <a:latin typeface="Times New Roman" pitchFamily="18" charset="0"/>
                          <a:cs typeface="Times New Roman" pitchFamily="18" charset="0"/>
                        </a:rPr>
                        <a:t>M.Tech</a:t>
                      </a:r>
                      <a:r>
                        <a:rPr lang="en-US" sz="1800" b="1" u="none" strike="noStrike" dirty="0">
                          <a:solidFill>
                            <a:srgbClr val="FF3300"/>
                          </a:solidFill>
                          <a:effectLst/>
                          <a:latin typeface="Times New Roman" pitchFamily="18" charset="0"/>
                          <a:cs typeface="Times New Roman" pitchFamily="18" charset="0"/>
                        </a:rPr>
                        <a:t>. (Biotechnology)</a:t>
                      </a:r>
                      <a:endParaRPr lang="en-US" sz="1800" b="1" i="0" u="none" strike="noStrike" dirty="0">
                        <a:solidFill>
                          <a:srgbClr val="FF3300"/>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tc hMerge="1">
                  <a:txBody>
                    <a:bodyPr/>
                    <a:lstStyle/>
                    <a:p>
                      <a:pPr algn="ctr"/>
                      <a:endParaRPr lang="en-US" dirty="0">
                        <a:solidFill>
                          <a:srgbClr val="FF3300"/>
                        </a:solidFill>
                      </a:endParaRPr>
                    </a:p>
                  </a:txBody>
                  <a:tcPr marL="8298" marR="8298" marT="8298" marB="0" anchor="ctr"/>
                </a:tc>
                <a:tc hMerge="1">
                  <a:txBody>
                    <a:bodyPr/>
                    <a:lstStyle/>
                    <a:p>
                      <a:pPr algn="ctr" fontAlgn="ct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0" i="0" u="none" strike="noStrike" dirty="0">
                        <a:solidFill>
                          <a:srgbClr val="FF3300"/>
                        </a:solidFill>
                        <a:effectLst/>
                        <a:latin typeface="Times New Roman" pitchFamily="18" charset="0"/>
                        <a:cs typeface="Times New Roman" pitchFamily="18" charset="0"/>
                      </a:endParaRPr>
                    </a:p>
                  </a:txBody>
                  <a:tcPr marL="8298" marR="8298" marT="8298" marB="0" anchor="ctr"/>
                </a:tc>
                <a:extLst>
                  <a:ext uri="{0D108BD9-81ED-4DB2-BD59-A6C34878D82A}">
                    <a16:rowId xmlns:a16="http://schemas.microsoft.com/office/drawing/2014/main" xmlns="" val="10007"/>
                  </a:ext>
                </a:extLst>
              </a:tr>
              <a:tr h="315883">
                <a:tc>
                  <a:txBody>
                    <a:bodyPr/>
                    <a:lstStyle/>
                    <a:p>
                      <a:pPr algn="l" fontAlgn="ctr"/>
                      <a:r>
                        <a:rPr lang="en-US" sz="1800" b="1" u="none" strike="noStrike" dirty="0">
                          <a:solidFill>
                            <a:srgbClr val="FF3300"/>
                          </a:solidFill>
                          <a:effectLst/>
                          <a:latin typeface="Times New Roman" pitchFamily="18" charset="0"/>
                          <a:ea typeface="+mn-ea"/>
                          <a:cs typeface="Times New Roman" pitchFamily="18" charset="0"/>
                        </a:rPr>
                        <a:t>SC</a:t>
                      </a:r>
                    </a:p>
                  </a:txBody>
                  <a:tcPr marL="8298" marR="8298" marT="8298" marB="0" anchor="ctr"/>
                </a:tc>
                <a:tc>
                  <a:txBody>
                    <a:bodyPr/>
                    <a:lstStyle/>
                    <a:p>
                      <a:pPr algn="ctr" fontAlgn="ctr"/>
                      <a:r>
                        <a:rPr lang="en-US" sz="1800" b="0" i="0" u="none" strike="noStrike" dirty="0">
                          <a:solidFill>
                            <a:srgbClr val="FF3300"/>
                          </a:solidFill>
                          <a:effectLst/>
                          <a:latin typeface="Times New Roman" pitchFamily="18" charset="0"/>
                          <a:cs typeface="Times New Roman" pitchFamily="18" charset="0"/>
                        </a:rPr>
                        <a:t>2</a:t>
                      </a:r>
                    </a:p>
                  </a:txBody>
                  <a:tcPr marL="8298" marR="8298" marT="8298" marB="0" anchor="ctr"/>
                </a:tc>
                <a:tc>
                  <a:txBody>
                    <a:bodyPr/>
                    <a:lstStyle/>
                    <a:p>
                      <a:pPr algn="ctr" fontAlgn="ctr"/>
                      <a:r>
                        <a:rPr lang="en-US" sz="1800" b="0" i="0" u="none" strike="noStrike" dirty="0">
                          <a:solidFill>
                            <a:srgbClr val="FF3300"/>
                          </a:solidFill>
                          <a:effectLst/>
                          <a:latin typeface="Times New Roman" pitchFamily="18" charset="0"/>
                          <a:cs typeface="Times New Roman" pitchFamily="18" charset="0"/>
                        </a:rPr>
                        <a:t>2</a:t>
                      </a:r>
                    </a:p>
                  </a:txBody>
                  <a:tcPr marL="8298" marR="8298" marT="8298" marB="0" anchor="ctr"/>
                </a:tc>
                <a:tc>
                  <a:txBody>
                    <a:bodyPr/>
                    <a:lstStyle/>
                    <a:p>
                      <a:pPr algn="ctr" fontAlgn="ctr"/>
                      <a:r>
                        <a:rPr lang="en-US" sz="1800" b="0" i="0" u="none" strike="noStrike" dirty="0">
                          <a:solidFill>
                            <a:srgbClr val="FF3300"/>
                          </a:solidFill>
                          <a:effectLst/>
                          <a:latin typeface="Times New Roman" pitchFamily="18" charset="0"/>
                          <a:cs typeface="Times New Roman" pitchFamily="18" charset="0"/>
                        </a:rPr>
                        <a:t>2</a:t>
                      </a:r>
                    </a:p>
                  </a:txBody>
                  <a:tcPr marL="8298" marR="8298" marT="8298" marB="0" anchor="ctr"/>
                </a:tc>
                <a:tc>
                  <a:txBody>
                    <a:bodyPr/>
                    <a:lstStyle/>
                    <a:p>
                      <a:pPr algn="ctr"/>
                      <a:r>
                        <a:rPr lang="en-US" dirty="0">
                          <a:solidFill>
                            <a:srgbClr val="FF3300"/>
                          </a:solidFill>
                          <a:latin typeface="Times New Roman" pitchFamily="18" charset="0"/>
                          <a:cs typeface="Times New Roman" pitchFamily="18" charset="0"/>
                        </a:rPr>
                        <a:t>2</a:t>
                      </a:r>
                    </a:p>
                  </a:txBody>
                  <a:tcPr marL="8298" marR="8298" marT="8298" marB="0" anchor="ctr"/>
                </a:tc>
                <a:tc>
                  <a:txBody>
                    <a:bodyPr/>
                    <a:lstStyle/>
                    <a:p>
                      <a:pPr algn="ctr" fontAlgn="ctr"/>
                      <a:r>
                        <a:rPr lang="en-US" sz="1800" b="0" i="0" u="none" strike="noStrike" dirty="0">
                          <a:solidFill>
                            <a:srgbClr val="FF3300"/>
                          </a:solidFill>
                          <a:effectLst/>
                          <a:latin typeface="Times New Roman" pitchFamily="18" charset="0"/>
                          <a:cs typeface="Times New Roman" pitchFamily="18" charset="0"/>
                        </a:rPr>
                        <a:t>2</a:t>
                      </a:r>
                    </a:p>
                  </a:txBody>
                  <a:tcPr marL="8298" marR="8298" marT="8298" marB="0" anchor="ctr"/>
                </a:tc>
                <a:tc>
                  <a:txBody>
                    <a:bodyPr/>
                    <a:lstStyle/>
                    <a:p>
                      <a:pPr algn="ctr" fontAlgn="ctr"/>
                      <a:r>
                        <a:rPr lang="en-US" sz="1800" b="0" i="0" u="none" strike="noStrike" dirty="0">
                          <a:solidFill>
                            <a:srgbClr val="FF3300"/>
                          </a:solidFill>
                          <a:effectLst/>
                          <a:latin typeface="Times New Roman" pitchFamily="18" charset="0"/>
                          <a:cs typeface="Times New Roman" pitchFamily="18" charset="0"/>
                        </a:rPr>
                        <a:t>2</a:t>
                      </a:r>
                    </a:p>
                  </a:txBody>
                  <a:tcPr marL="8298" marR="8298" marT="8298" marB="0" anchor="ctr"/>
                </a:tc>
                <a:extLst>
                  <a:ext uri="{0D108BD9-81ED-4DB2-BD59-A6C34878D82A}">
                    <a16:rowId xmlns:a16="http://schemas.microsoft.com/office/drawing/2014/main" xmlns="" val="10008"/>
                  </a:ext>
                </a:extLst>
              </a:tr>
              <a:tr h="311710">
                <a:tc>
                  <a:txBody>
                    <a:bodyPr/>
                    <a:lstStyle/>
                    <a:p>
                      <a:pPr algn="l" fontAlgn="ctr"/>
                      <a:r>
                        <a:rPr lang="en-US" sz="1800" b="1" u="none" strike="noStrike" dirty="0">
                          <a:solidFill>
                            <a:srgbClr val="FF3300"/>
                          </a:solidFill>
                          <a:effectLst/>
                          <a:latin typeface="Times New Roman" pitchFamily="18" charset="0"/>
                          <a:ea typeface="+mn-ea"/>
                          <a:cs typeface="Times New Roman" pitchFamily="18" charset="0"/>
                        </a:rPr>
                        <a:t>ST</a:t>
                      </a:r>
                    </a:p>
                  </a:txBody>
                  <a:tcPr marL="8298" marR="8298" marT="8298" marB="0" anchor="ctr"/>
                </a:tc>
                <a:tc>
                  <a:txBody>
                    <a:bodyPr/>
                    <a:lstStyle/>
                    <a:p>
                      <a:pPr algn="ctr" fontAlgn="ctr"/>
                      <a:r>
                        <a:rPr lang="en-US" sz="1800" b="0" i="0" u="none" strike="noStrike" dirty="0">
                          <a:solidFill>
                            <a:srgbClr val="FF3300"/>
                          </a:solidFill>
                          <a:effectLst/>
                          <a:latin typeface="Times New Roman" pitchFamily="18" charset="0"/>
                          <a:cs typeface="Times New Roman" pitchFamily="18" charset="0"/>
                        </a:rPr>
                        <a:t>-</a:t>
                      </a:r>
                    </a:p>
                  </a:txBody>
                  <a:tcPr marL="8298" marR="8298" marT="8298" marB="0" anchor="ctr"/>
                </a:tc>
                <a:tc>
                  <a:txBody>
                    <a:bodyPr/>
                    <a:lstStyle/>
                    <a:p>
                      <a:pPr algn="ctr" fontAlgn="ctr"/>
                      <a:r>
                        <a:rPr lang="en-US" sz="1800" b="0" i="0" u="none" strike="noStrike" dirty="0">
                          <a:solidFill>
                            <a:srgbClr val="FF3300"/>
                          </a:solidFill>
                          <a:effectLst/>
                          <a:latin typeface="Times New Roman" pitchFamily="18" charset="0"/>
                          <a:cs typeface="Times New Roman" pitchFamily="18" charset="0"/>
                        </a:rPr>
                        <a:t>-</a:t>
                      </a:r>
                    </a:p>
                  </a:txBody>
                  <a:tcPr marL="8298" marR="8298" marT="8298" marB="0" anchor="ctr"/>
                </a:tc>
                <a:tc>
                  <a:txBody>
                    <a:bodyPr/>
                    <a:lstStyle/>
                    <a:p>
                      <a:pPr algn="ctr" fontAlgn="ctr"/>
                      <a:r>
                        <a:rPr lang="en-US" sz="1800" b="0" i="0" u="none" strike="noStrike" dirty="0">
                          <a:solidFill>
                            <a:srgbClr val="FF3300"/>
                          </a:solidFill>
                          <a:effectLst/>
                          <a:latin typeface="Times New Roman" pitchFamily="18" charset="0"/>
                          <a:cs typeface="Times New Roman" pitchFamily="18" charset="0"/>
                        </a:rPr>
                        <a:t>1</a:t>
                      </a:r>
                    </a:p>
                  </a:txBody>
                  <a:tcPr marL="8298" marR="8298" marT="8298" marB="0" anchor="ctr"/>
                </a:tc>
                <a:tc>
                  <a:txBody>
                    <a:bodyPr/>
                    <a:lstStyle/>
                    <a:p>
                      <a:pPr algn="ctr"/>
                      <a:r>
                        <a:rPr lang="en-US" dirty="0">
                          <a:solidFill>
                            <a:srgbClr val="FF3300"/>
                          </a:solidFill>
                          <a:latin typeface="Times New Roman" pitchFamily="18" charset="0"/>
                          <a:cs typeface="Times New Roman" pitchFamily="18" charset="0"/>
                        </a:rPr>
                        <a:t>1</a:t>
                      </a:r>
                    </a:p>
                  </a:txBody>
                  <a:tcPr marL="8298" marR="8298" marT="8298" marB="0" anchor="ctr"/>
                </a:tc>
                <a:tc>
                  <a:txBody>
                    <a:bodyPr/>
                    <a:lstStyle/>
                    <a:p>
                      <a:pPr algn="ctr" fontAlgn="ctr"/>
                      <a:r>
                        <a:rPr lang="en-US" sz="1800" b="0" i="0" u="none" strike="noStrike" dirty="0">
                          <a:solidFill>
                            <a:srgbClr val="FF3300"/>
                          </a:solidFill>
                          <a:effectLst/>
                          <a:latin typeface="Times New Roman" pitchFamily="18" charset="0"/>
                          <a:cs typeface="Times New Roman" pitchFamily="18" charset="0"/>
                        </a:rPr>
                        <a:t>1</a:t>
                      </a:r>
                    </a:p>
                  </a:txBody>
                  <a:tcPr marL="8298" marR="8298" marT="8298" marB="0" anchor="ctr"/>
                </a:tc>
                <a:tc>
                  <a:txBody>
                    <a:bodyPr/>
                    <a:lstStyle/>
                    <a:p>
                      <a:pPr algn="ctr" fontAlgn="ctr"/>
                      <a:r>
                        <a:rPr lang="en-US" sz="1800" b="0" i="0" u="none" strike="noStrike" dirty="0">
                          <a:solidFill>
                            <a:srgbClr val="FF3300"/>
                          </a:solidFill>
                          <a:effectLst/>
                          <a:latin typeface="Times New Roman" pitchFamily="18" charset="0"/>
                          <a:cs typeface="Times New Roman" pitchFamily="18" charset="0"/>
                        </a:rPr>
                        <a:t>1</a:t>
                      </a:r>
                    </a:p>
                  </a:txBody>
                  <a:tcPr marL="8298" marR="8298" marT="8298" marB="0" anchor="ctr"/>
                </a:tc>
                <a:extLst>
                  <a:ext uri="{0D108BD9-81ED-4DB2-BD59-A6C34878D82A}">
                    <a16:rowId xmlns:a16="http://schemas.microsoft.com/office/drawing/2014/main" xmlns="" val="10009"/>
                  </a:ext>
                </a:extLst>
              </a:tr>
              <a:tr h="349134">
                <a:tc>
                  <a:txBody>
                    <a:bodyPr/>
                    <a:lstStyle/>
                    <a:p>
                      <a:pPr algn="l" fontAlgn="ctr"/>
                      <a:r>
                        <a:rPr lang="en-US" sz="1800" b="1" u="none" strike="noStrike" dirty="0" smtClean="0">
                          <a:solidFill>
                            <a:srgbClr val="FF3300"/>
                          </a:solidFill>
                          <a:effectLst/>
                          <a:latin typeface="Times New Roman" pitchFamily="18" charset="0"/>
                          <a:ea typeface="+mn-ea"/>
                          <a:cs typeface="Times New Roman" pitchFamily="18" charset="0"/>
                        </a:rPr>
                        <a:t>OBC</a:t>
                      </a:r>
                      <a:endParaRPr lang="en-US" sz="1800" b="1" u="none" strike="noStrike" dirty="0">
                        <a:solidFill>
                          <a:srgbClr val="FF3300"/>
                        </a:solidFill>
                        <a:effectLst/>
                        <a:latin typeface="Times New Roman" pitchFamily="18" charset="0"/>
                        <a:ea typeface="+mn-ea"/>
                        <a:cs typeface="Times New Roman" pitchFamily="18" charset="0"/>
                      </a:endParaRPr>
                    </a:p>
                  </a:txBody>
                  <a:tcPr marL="8298" marR="8298" marT="8298" marB="0" anchor="ctr"/>
                </a:tc>
                <a:tc>
                  <a:txBody>
                    <a:bodyPr/>
                    <a:lstStyle/>
                    <a:p>
                      <a:pPr algn="ctr" fontAlgn="ctr"/>
                      <a:r>
                        <a:rPr lang="en-US" sz="1800" b="0" i="0" u="none" strike="noStrike" dirty="0">
                          <a:solidFill>
                            <a:srgbClr val="FF3300"/>
                          </a:solidFill>
                          <a:effectLst/>
                          <a:latin typeface="Times New Roman" pitchFamily="18" charset="0"/>
                          <a:cs typeface="Times New Roman" pitchFamily="18" charset="0"/>
                        </a:rPr>
                        <a:t>3</a:t>
                      </a:r>
                    </a:p>
                  </a:txBody>
                  <a:tcPr marL="8298" marR="8298" marT="8298" marB="0" anchor="ctr"/>
                </a:tc>
                <a:tc>
                  <a:txBody>
                    <a:bodyPr/>
                    <a:lstStyle/>
                    <a:p>
                      <a:pPr algn="ctr" fontAlgn="ctr"/>
                      <a:r>
                        <a:rPr lang="en-US" sz="1800" b="0" i="0" u="none" strike="noStrike" dirty="0">
                          <a:solidFill>
                            <a:srgbClr val="FF3300"/>
                          </a:solidFill>
                          <a:effectLst/>
                          <a:latin typeface="Times New Roman" pitchFamily="18" charset="0"/>
                          <a:cs typeface="Times New Roman" pitchFamily="18" charset="0"/>
                        </a:rPr>
                        <a:t>3</a:t>
                      </a:r>
                    </a:p>
                  </a:txBody>
                  <a:tcPr marL="8298" marR="8298" marT="8298" marB="0" anchor="ctr"/>
                </a:tc>
                <a:tc>
                  <a:txBody>
                    <a:bodyPr/>
                    <a:lstStyle/>
                    <a:p>
                      <a:pPr algn="ctr" fontAlgn="ctr"/>
                      <a:r>
                        <a:rPr lang="en-US" sz="1800" b="0" i="0" u="none" strike="noStrike" dirty="0">
                          <a:solidFill>
                            <a:srgbClr val="FF3300"/>
                          </a:solidFill>
                          <a:effectLst/>
                          <a:latin typeface="Times New Roman" pitchFamily="18" charset="0"/>
                          <a:cs typeface="Times New Roman" pitchFamily="18" charset="0"/>
                        </a:rPr>
                        <a:t>3</a:t>
                      </a:r>
                    </a:p>
                  </a:txBody>
                  <a:tcPr marL="8298" marR="8298" marT="8298" marB="0" anchor="ctr"/>
                </a:tc>
                <a:tc>
                  <a:txBody>
                    <a:bodyPr/>
                    <a:lstStyle/>
                    <a:p>
                      <a:pPr algn="ctr"/>
                      <a:r>
                        <a:rPr lang="en-US" dirty="0">
                          <a:solidFill>
                            <a:srgbClr val="FF3300"/>
                          </a:solidFill>
                          <a:latin typeface="Times New Roman" pitchFamily="18" charset="0"/>
                          <a:cs typeface="Times New Roman" pitchFamily="18" charset="0"/>
                        </a:rPr>
                        <a:t>3</a:t>
                      </a:r>
                    </a:p>
                  </a:txBody>
                  <a:tcPr marL="8298" marR="8298" marT="8298" marB="0" anchor="ctr"/>
                </a:tc>
                <a:tc>
                  <a:txBody>
                    <a:bodyPr/>
                    <a:lstStyle/>
                    <a:p>
                      <a:pPr algn="ctr" fontAlgn="ctr"/>
                      <a:r>
                        <a:rPr lang="en-US" sz="1800" b="0" i="0" u="none" strike="noStrike" dirty="0">
                          <a:solidFill>
                            <a:srgbClr val="FF3300"/>
                          </a:solidFill>
                          <a:effectLst/>
                          <a:latin typeface="Times New Roman" pitchFamily="18" charset="0"/>
                          <a:cs typeface="Times New Roman" pitchFamily="18" charset="0"/>
                        </a:rPr>
                        <a:t>3</a:t>
                      </a:r>
                    </a:p>
                  </a:txBody>
                  <a:tcPr marL="8298" marR="8298" marT="8298" marB="0" anchor="ctr"/>
                </a:tc>
                <a:tc>
                  <a:txBody>
                    <a:bodyPr/>
                    <a:lstStyle/>
                    <a:p>
                      <a:pPr algn="ctr" fontAlgn="ctr"/>
                      <a:r>
                        <a:rPr lang="en-US" sz="1800" b="0" i="0" u="none" strike="noStrike" dirty="0">
                          <a:solidFill>
                            <a:srgbClr val="FF3300"/>
                          </a:solidFill>
                          <a:effectLst/>
                          <a:latin typeface="Times New Roman" pitchFamily="18" charset="0"/>
                          <a:cs typeface="Times New Roman" pitchFamily="18" charset="0"/>
                        </a:rPr>
                        <a:t>3</a:t>
                      </a:r>
                    </a:p>
                  </a:txBody>
                  <a:tcPr marL="8298" marR="8298" marT="8298" marB="0" anchor="ctr"/>
                </a:tc>
                <a:extLst>
                  <a:ext uri="{0D108BD9-81ED-4DB2-BD59-A6C34878D82A}">
                    <a16:rowId xmlns:a16="http://schemas.microsoft.com/office/drawing/2014/main" xmlns="" val="10010"/>
                  </a:ext>
                </a:extLst>
              </a:tr>
              <a:tr h="349134">
                <a:tc>
                  <a:txBody>
                    <a:bodyPr/>
                    <a:lstStyle/>
                    <a:p>
                      <a:pPr algn="l" fontAlgn="ctr"/>
                      <a:r>
                        <a:rPr lang="en-US" sz="1800" b="1" u="none" strike="noStrike" dirty="0">
                          <a:solidFill>
                            <a:srgbClr val="FF3300"/>
                          </a:solidFill>
                          <a:effectLst/>
                          <a:latin typeface="Times New Roman" pitchFamily="18" charset="0"/>
                          <a:ea typeface="+mn-ea"/>
                          <a:cs typeface="Times New Roman" pitchFamily="18" charset="0"/>
                        </a:rPr>
                        <a:t>General</a:t>
                      </a:r>
                    </a:p>
                  </a:txBody>
                  <a:tcPr marL="8298" marR="8298" marT="8298" marB="0" anchor="ctr"/>
                </a:tc>
                <a:tc>
                  <a:txBody>
                    <a:bodyPr/>
                    <a:lstStyle/>
                    <a:p>
                      <a:pPr algn="ctr" fontAlgn="ctr"/>
                      <a:r>
                        <a:rPr lang="en-US" sz="1800" b="0" i="0" u="none" strike="noStrike" dirty="0">
                          <a:solidFill>
                            <a:srgbClr val="FF3300"/>
                          </a:solidFill>
                          <a:effectLst/>
                          <a:latin typeface="Times New Roman" pitchFamily="18" charset="0"/>
                          <a:cs typeface="Times New Roman" pitchFamily="18" charset="0"/>
                        </a:rPr>
                        <a:t>7</a:t>
                      </a:r>
                    </a:p>
                  </a:txBody>
                  <a:tcPr marL="8298" marR="8298" marT="8298" marB="0" anchor="ctr"/>
                </a:tc>
                <a:tc>
                  <a:txBody>
                    <a:bodyPr/>
                    <a:lstStyle/>
                    <a:p>
                      <a:pPr algn="ctr" fontAlgn="ctr"/>
                      <a:r>
                        <a:rPr lang="en-US" sz="1800" b="0" i="0" u="none" strike="noStrike" dirty="0">
                          <a:solidFill>
                            <a:srgbClr val="FF3300"/>
                          </a:solidFill>
                          <a:effectLst/>
                          <a:latin typeface="Times New Roman" pitchFamily="18" charset="0"/>
                          <a:cs typeface="Times New Roman" pitchFamily="18" charset="0"/>
                        </a:rPr>
                        <a:t>5</a:t>
                      </a:r>
                    </a:p>
                  </a:txBody>
                  <a:tcPr marL="8298" marR="8298" marT="8298" marB="0" anchor="ctr"/>
                </a:tc>
                <a:tc>
                  <a:txBody>
                    <a:bodyPr/>
                    <a:lstStyle/>
                    <a:p>
                      <a:pPr algn="ctr" fontAlgn="ctr"/>
                      <a:r>
                        <a:rPr lang="en-US" sz="1800" b="0" i="0" u="none" strike="noStrike" dirty="0">
                          <a:solidFill>
                            <a:srgbClr val="FF3300"/>
                          </a:solidFill>
                          <a:effectLst/>
                          <a:latin typeface="Times New Roman" pitchFamily="18" charset="0"/>
                          <a:cs typeface="Times New Roman" pitchFamily="18" charset="0"/>
                        </a:rPr>
                        <a:t>3</a:t>
                      </a:r>
                    </a:p>
                  </a:txBody>
                  <a:tcPr marL="8298" marR="8298" marT="8298" marB="0" anchor="ctr"/>
                </a:tc>
                <a:tc>
                  <a:txBody>
                    <a:bodyPr/>
                    <a:lstStyle/>
                    <a:p>
                      <a:pPr algn="ctr"/>
                      <a:r>
                        <a:rPr lang="en-US" dirty="0">
                          <a:solidFill>
                            <a:srgbClr val="FF3300"/>
                          </a:solidFill>
                          <a:latin typeface="Times New Roman" pitchFamily="18" charset="0"/>
                          <a:cs typeface="Times New Roman" pitchFamily="18" charset="0"/>
                        </a:rPr>
                        <a:t>5</a:t>
                      </a:r>
                    </a:p>
                  </a:txBody>
                  <a:tcPr marL="8298" marR="8298" marT="8298" marB="0" anchor="ctr"/>
                </a:tc>
                <a:tc>
                  <a:txBody>
                    <a:bodyPr/>
                    <a:lstStyle/>
                    <a:p>
                      <a:pPr algn="ctr" fontAlgn="ctr"/>
                      <a:r>
                        <a:rPr lang="en-US" sz="1800" b="0" i="0" u="none" strike="noStrike" dirty="0">
                          <a:solidFill>
                            <a:srgbClr val="FF3300"/>
                          </a:solidFill>
                          <a:effectLst/>
                          <a:latin typeface="Times New Roman" pitchFamily="18" charset="0"/>
                          <a:cs typeface="Times New Roman" pitchFamily="18" charset="0"/>
                        </a:rPr>
                        <a:t>6</a:t>
                      </a:r>
                    </a:p>
                  </a:txBody>
                  <a:tcPr marL="8298" marR="8298" marT="8298" marB="0" anchor="ctr"/>
                </a:tc>
                <a:tc>
                  <a:txBody>
                    <a:bodyPr/>
                    <a:lstStyle/>
                    <a:p>
                      <a:pPr algn="ctr" fontAlgn="ctr"/>
                      <a:r>
                        <a:rPr lang="en-US" sz="1800" b="0" i="0" u="none" strike="noStrike" dirty="0">
                          <a:solidFill>
                            <a:srgbClr val="FF3300"/>
                          </a:solidFill>
                          <a:effectLst/>
                          <a:latin typeface="Times New Roman" pitchFamily="18" charset="0"/>
                          <a:cs typeface="Times New Roman" pitchFamily="18" charset="0"/>
                        </a:rPr>
                        <a:t>5</a:t>
                      </a:r>
                    </a:p>
                  </a:txBody>
                  <a:tcPr marL="8298" marR="8298" marT="8298" marB="0" anchor="ctr"/>
                </a:tc>
                <a:extLst>
                  <a:ext uri="{0D108BD9-81ED-4DB2-BD59-A6C34878D82A}">
                    <a16:rowId xmlns:a16="http://schemas.microsoft.com/office/drawing/2014/main" xmlns="" val="10011"/>
                  </a:ext>
                </a:extLst>
              </a:tr>
              <a:tr h="0">
                <a:tc>
                  <a:txBody>
                    <a:bodyPr/>
                    <a:lstStyle/>
                    <a:p>
                      <a:pPr algn="l" fontAlgn="ctr"/>
                      <a:r>
                        <a:rPr lang="en-US" sz="1800" b="1" i="0" u="none" strike="noStrike" dirty="0">
                          <a:solidFill>
                            <a:srgbClr val="FF0000"/>
                          </a:solidFill>
                          <a:effectLst/>
                          <a:latin typeface="Times New Roman" pitchFamily="18" charset="0"/>
                          <a:cs typeface="Times New Roman" pitchFamily="18" charset="0"/>
                        </a:rPr>
                        <a:t>Total</a:t>
                      </a:r>
                    </a:p>
                  </a:txBody>
                  <a:tcPr marL="8298" marR="8298" marT="8298" marB="0" anchor="ctr"/>
                </a:tc>
                <a:tc>
                  <a:txBody>
                    <a:bodyPr/>
                    <a:lstStyle/>
                    <a:p>
                      <a:pPr algn="ctr" fontAlgn="ctr"/>
                      <a:r>
                        <a:rPr lang="en-US" sz="1800" b="0" i="0" u="none" strike="noStrike" dirty="0">
                          <a:solidFill>
                            <a:srgbClr val="FF0000"/>
                          </a:solidFill>
                          <a:effectLst/>
                          <a:latin typeface="Times New Roman" pitchFamily="18" charset="0"/>
                          <a:cs typeface="Times New Roman" pitchFamily="18" charset="0"/>
                        </a:rPr>
                        <a:t>10</a:t>
                      </a:r>
                    </a:p>
                  </a:txBody>
                  <a:tcPr marL="8298" marR="8298" marT="8298" marB="0" anchor="ctr"/>
                </a:tc>
                <a:tc>
                  <a:txBody>
                    <a:bodyPr/>
                    <a:lstStyle/>
                    <a:p>
                      <a:pPr algn="ctr" fontAlgn="ctr"/>
                      <a:r>
                        <a:rPr lang="en-US" sz="1800" b="0" i="0" u="none" strike="noStrike" dirty="0">
                          <a:solidFill>
                            <a:srgbClr val="FF0000"/>
                          </a:solidFill>
                          <a:effectLst/>
                          <a:latin typeface="Times New Roman" pitchFamily="18" charset="0"/>
                          <a:cs typeface="Times New Roman" pitchFamily="18" charset="0"/>
                        </a:rPr>
                        <a:t>10</a:t>
                      </a:r>
                    </a:p>
                  </a:txBody>
                  <a:tcPr marL="8298" marR="8298" marT="8298" marB="0" anchor="ctr"/>
                </a:tc>
                <a:tc>
                  <a:txBody>
                    <a:bodyPr/>
                    <a:lstStyle/>
                    <a:p>
                      <a:pPr algn="ctr" fontAlgn="ctr"/>
                      <a:r>
                        <a:rPr lang="en-US" sz="1800" b="0" i="0" u="none" strike="noStrike" dirty="0">
                          <a:solidFill>
                            <a:srgbClr val="FF0000"/>
                          </a:solidFill>
                          <a:effectLst/>
                          <a:latin typeface="Times New Roman" pitchFamily="18" charset="0"/>
                          <a:cs typeface="Times New Roman" pitchFamily="18" charset="0"/>
                        </a:rPr>
                        <a:t>9</a:t>
                      </a:r>
                    </a:p>
                  </a:txBody>
                  <a:tcPr marL="8298" marR="8298" marT="8298" marB="0" anchor="ctr"/>
                </a:tc>
                <a:tc>
                  <a:txBody>
                    <a:bodyPr/>
                    <a:lstStyle/>
                    <a:p>
                      <a:pPr algn="ctr"/>
                      <a:r>
                        <a:rPr lang="en-US" dirty="0">
                          <a:solidFill>
                            <a:srgbClr val="FF0000"/>
                          </a:solidFill>
                          <a:latin typeface="Times New Roman" pitchFamily="18" charset="0"/>
                          <a:cs typeface="Times New Roman" pitchFamily="18" charset="0"/>
                        </a:rPr>
                        <a:t>12</a:t>
                      </a:r>
                    </a:p>
                  </a:txBody>
                  <a:tcPr marL="8298" marR="8298" marT="8298" marB="0" anchor="ctr"/>
                </a:tc>
                <a:tc>
                  <a:txBody>
                    <a:bodyPr/>
                    <a:lstStyle/>
                    <a:p>
                      <a:pPr algn="ctr" fontAlgn="ctr"/>
                      <a:r>
                        <a:rPr lang="en-US" sz="1800" b="0" i="0" u="none" strike="noStrike" dirty="0">
                          <a:solidFill>
                            <a:srgbClr val="FF3300"/>
                          </a:solidFill>
                          <a:effectLst/>
                          <a:latin typeface="Times New Roman" pitchFamily="18" charset="0"/>
                          <a:cs typeface="Times New Roman" pitchFamily="18" charset="0"/>
                        </a:rPr>
                        <a:t>12</a:t>
                      </a:r>
                    </a:p>
                  </a:txBody>
                  <a:tcPr marL="8298" marR="8298" marT="8298" marB="0" anchor="ctr"/>
                </a:tc>
                <a:tc>
                  <a:txBody>
                    <a:bodyPr/>
                    <a:lstStyle/>
                    <a:p>
                      <a:pPr algn="ctr" fontAlgn="ctr"/>
                      <a:r>
                        <a:rPr lang="en-US" sz="1800" b="0" i="0" u="none" strike="noStrike" dirty="0">
                          <a:solidFill>
                            <a:srgbClr val="FF3300"/>
                          </a:solidFill>
                          <a:effectLst/>
                          <a:latin typeface="Times New Roman" pitchFamily="18" charset="0"/>
                          <a:cs typeface="Times New Roman" pitchFamily="18" charset="0"/>
                        </a:rPr>
                        <a:t>11</a:t>
                      </a:r>
                    </a:p>
                  </a:txBody>
                  <a:tcPr marL="8298" marR="8298" marT="8298" marB="0" anchor="ctr"/>
                </a:tc>
                <a:extLst>
                  <a:ext uri="{0D108BD9-81ED-4DB2-BD59-A6C34878D82A}">
                    <a16:rowId xmlns:a16="http://schemas.microsoft.com/office/drawing/2014/main" xmlns="" val="10012"/>
                  </a:ext>
                </a:extLst>
              </a:tr>
              <a:tr h="357497">
                <a:tc gridSpan="7">
                  <a:txBody>
                    <a:bodyPr/>
                    <a:lstStyle/>
                    <a:p>
                      <a:pPr algn="l" fontAlgn="ctr"/>
                      <a:r>
                        <a:rPr lang="en-US" sz="1800" b="1" u="none" strike="noStrike" dirty="0" err="1">
                          <a:solidFill>
                            <a:srgbClr val="0000FF"/>
                          </a:solidFill>
                          <a:effectLst/>
                          <a:latin typeface="Times New Roman" pitchFamily="18" charset="0"/>
                          <a:cs typeface="Times New Roman" pitchFamily="18" charset="0"/>
                        </a:rPr>
                        <a:t>M.Tech</a:t>
                      </a:r>
                      <a:r>
                        <a:rPr lang="en-US" sz="1800" b="1" u="none" strike="noStrike" dirty="0">
                          <a:solidFill>
                            <a:srgbClr val="0000FF"/>
                          </a:solidFill>
                          <a:effectLst/>
                          <a:latin typeface="Times New Roman" pitchFamily="18" charset="0"/>
                          <a:cs typeface="Times New Roman" pitchFamily="18" charset="0"/>
                        </a:rPr>
                        <a:t>. (Industrial</a:t>
                      </a:r>
                      <a:r>
                        <a:rPr lang="en-US" sz="1800" b="1" u="none" strike="noStrike" baseline="0" dirty="0">
                          <a:solidFill>
                            <a:srgbClr val="0000FF"/>
                          </a:solidFill>
                          <a:effectLst/>
                          <a:latin typeface="Times New Roman" pitchFamily="18" charset="0"/>
                          <a:cs typeface="Times New Roman" pitchFamily="18" charset="0"/>
                        </a:rPr>
                        <a:t> Pollution Control Engineering</a:t>
                      </a:r>
                      <a:r>
                        <a:rPr lang="en-US" sz="1800" b="1" u="none" strike="noStrike" dirty="0">
                          <a:solidFill>
                            <a:srgbClr val="0000FF"/>
                          </a:solidFill>
                          <a:effectLst/>
                          <a:latin typeface="Times New Roman" pitchFamily="18" charset="0"/>
                          <a:cs typeface="Times New Roman" pitchFamily="18" charset="0"/>
                        </a:rPr>
                        <a:t>)</a:t>
                      </a:r>
                      <a:endParaRPr lang="en-US" sz="1800" b="1" i="0" u="none" strike="noStrike" dirty="0">
                        <a:solidFill>
                          <a:srgbClr val="0000FF"/>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hMerge="1">
                  <a:txBody>
                    <a:bodyPr/>
                    <a:lstStyle/>
                    <a:p>
                      <a:pPr algn="ctr"/>
                      <a:endParaRPr lang="en-US" dirty="0">
                        <a:solidFill>
                          <a:srgbClr val="0000FF"/>
                        </a:solidFill>
                      </a:endParaRPr>
                    </a:p>
                  </a:txBody>
                  <a:tcPr marL="8298" marR="8298" marT="8298" marB="0" anchor="ctr"/>
                </a:tc>
                <a:tc hMerge="1">
                  <a:txBody>
                    <a:bodyPr/>
                    <a:lstStyle/>
                    <a:p>
                      <a:pPr algn="ctr" fontAlgn="ct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tc hMerge="1">
                  <a:txBody>
                    <a:bodyPr/>
                    <a:lstStyle/>
                    <a:p>
                      <a:pPr algn="ctr" fontAlgn="ctr"/>
                      <a:endParaRPr lang="en-US" sz="1800" b="0" i="0" u="none" strike="noStrike" dirty="0">
                        <a:solidFill>
                          <a:srgbClr val="0000FF"/>
                        </a:solidFill>
                        <a:effectLst/>
                        <a:latin typeface="Times New Roman" pitchFamily="18" charset="0"/>
                        <a:cs typeface="Times New Roman" pitchFamily="18" charset="0"/>
                      </a:endParaRPr>
                    </a:p>
                  </a:txBody>
                  <a:tcPr marL="8298" marR="8298" marT="8298" marB="0" anchor="ctr"/>
                </a:tc>
                <a:extLst>
                  <a:ext uri="{0D108BD9-81ED-4DB2-BD59-A6C34878D82A}">
                    <a16:rowId xmlns:a16="http://schemas.microsoft.com/office/drawing/2014/main" xmlns="" val="10013"/>
                  </a:ext>
                </a:extLst>
              </a:tr>
              <a:tr h="374023">
                <a:tc>
                  <a:txBody>
                    <a:bodyPr/>
                    <a:lstStyle/>
                    <a:p>
                      <a:pPr algn="l" fontAlgn="ctr"/>
                      <a:r>
                        <a:rPr lang="en-US" sz="1800" b="1" u="none" strike="noStrike" dirty="0">
                          <a:solidFill>
                            <a:srgbClr val="0000FF"/>
                          </a:solidFill>
                          <a:effectLst/>
                          <a:latin typeface="Times New Roman" pitchFamily="18" charset="0"/>
                          <a:ea typeface="+mn-ea"/>
                          <a:cs typeface="Times New Roman" pitchFamily="18" charset="0"/>
                        </a:rPr>
                        <a:t>SC</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3</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2</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2</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1</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1</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2</a:t>
                      </a:r>
                    </a:p>
                  </a:txBody>
                  <a:tcPr marL="8298" marR="8298" marT="8298" marB="0" anchor="ctr"/>
                </a:tc>
                <a:extLst>
                  <a:ext uri="{0D108BD9-81ED-4DB2-BD59-A6C34878D82A}">
                    <a16:rowId xmlns:a16="http://schemas.microsoft.com/office/drawing/2014/main" xmlns="" val="10014"/>
                  </a:ext>
                </a:extLst>
              </a:tr>
              <a:tr h="365760">
                <a:tc>
                  <a:txBody>
                    <a:bodyPr/>
                    <a:lstStyle/>
                    <a:p>
                      <a:pPr algn="l" fontAlgn="ctr"/>
                      <a:r>
                        <a:rPr lang="en-US" sz="1800" b="1" u="none" strike="noStrike" dirty="0">
                          <a:solidFill>
                            <a:srgbClr val="0000FF"/>
                          </a:solidFill>
                          <a:effectLst/>
                          <a:latin typeface="Times New Roman" pitchFamily="18" charset="0"/>
                          <a:ea typeface="+mn-ea"/>
                          <a:cs typeface="Times New Roman" pitchFamily="18" charset="0"/>
                        </a:rPr>
                        <a:t>ST</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1</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1</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1</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1</a:t>
                      </a:r>
                    </a:p>
                  </a:txBody>
                  <a:tcPr marL="8298" marR="8298" marT="8298" marB="0" anchor="ctr"/>
                </a:tc>
                <a:extLst>
                  <a:ext uri="{0D108BD9-81ED-4DB2-BD59-A6C34878D82A}">
                    <a16:rowId xmlns:a16="http://schemas.microsoft.com/office/drawing/2014/main" xmlns="" val="10015"/>
                  </a:ext>
                </a:extLst>
              </a:tr>
              <a:tr h="365760">
                <a:tc>
                  <a:txBody>
                    <a:bodyPr/>
                    <a:lstStyle/>
                    <a:p>
                      <a:pPr algn="l" fontAlgn="ctr"/>
                      <a:r>
                        <a:rPr lang="en-US" sz="1800" b="1" u="none" strike="noStrike" dirty="0" smtClean="0">
                          <a:solidFill>
                            <a:srgbClr val="0000FF"/>
                          </a:solidFill>
                          <a:effectLst/>
                          <a:latin typeface="Times New Roman" pitchFamily="18" charset="0"/>
                          <a:ea typeface="+mn-ea"/>
                          <a:cs typeface="Times New Roman" pitchFamily="18" charset="0"/>
                        </a:rPr>
                        <a:t>OBC</a:t>
                      </a:r>
                      <a:endParaRPr lang="en-US" sz="1800" b="1" u="none" strike="noStrike" dirty="0">
                        <a:solidFill>
                          <a:srgbClr val="0000FF"/>
                        </a:solidFill>
                        <a:effectLst/>
                        <a:latin typeface="Times New Roman" pitchFamily="18" charset="0"/>
                        <a:ea typeface="+mn-ea"/>
                        <a:cs typeface="Times New Roman" pitchFamily="18" charset="0"/>
                      </a:endParaRP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3</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3</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2</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1</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1</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2</a:t>
                      </a:r>
                    </a:p>
                  </a:txBody>
                  <a:tcPr marL="8298" marR="8298" marT="8298" marB="0" anchor="ctr"/>
                </a:tc>
                <a:extLst>
                  <a:ext uri="{0D108BD9-81ED-4DB2-BD59-A6C34878D82A}">
                    <a16:rowId xmlns:a16="http://schemas.microsoft.com/office/drawing/2014/main" xmlns="" val="10016"/>
                  </a:ext>
                </a:extLst>
              </a:tr>
              <a:tr h="365760">
                <a:tc>
                  <a:txBody>
                    <a:bodyPr/>
                    <a:lstStyle/>
                    <a:p>
                      <a:pPr algn="l" fontAlgn="ctr"/>
                      <a:r>
                        <a:rPr lang="en-US" sz="1800" b="1" u="none" strike="noStrike" dirty="0">
                          <a:solidFill>
                            <a:srgbClr val="0000FF"/>
                          </a:solidFill>
                          <a:effectLst/>
                          <a:latin typeface="Times New Roman" pitchFamily="18" charset="0"/>
                          <a:ea typeface="+mn-ea"/>
                          <a:cs typeface="Times New Roman" pitchFamily="18" charset="0"/>
                        </a:rPr>
                        <a:t>General</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6</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6</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5</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3</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1</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4</a:t>
                      </a:r>
                    </a:p>
                  </a:txBody>
                  <a:tcPr marL="8298" marR="8298" marT="8298" marB="0" anchor="ctr"/>
                </a:tc>
                <a:extLst>
                  <a:ext uri="{0D108BD9-81ED-4DB2-BD59-A6C34878D82A}">
                    <a16:rowId xmlns:a16="http://schemas.microsoft.com/office/drawing/2014/main" xmlns="" val="10017"/>
                  </a:ext>
                </a:extLst>
              </a:tr>
              <a:tr h="213406">
                <a:tc>
                  <a:txBody>
                    <a:bodyPr/>
                    <a:lstStyle/>
                    <a:p>
                      <a:pPr algn="l" fontAlgn="ctr"/>
                      <a:r>
                        <a:rPr lang="en-US" sz="1800" b="1" i="0" u="none" strike="noStrike" dirty="0">
                          <a:solidFill>
                            <a:srgbClr val="0000FF"/>
                          </a:solidFill>
                          <a:effectLst/>
                          <a:latin typeface="Times New Roman" pitchFamily="18" charset="0"/>
                          <a:cs typeface="Times New Roman" pitchFamily="18" charset="0"/>
                        </a:rPr>
                        <a:t>Total</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13</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12</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9</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5</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3</a:t>
                      </a:r>
                    </a:p>
                  </a:txBody>
                  <a:tcPr marL="8298" marR="8298" marT="8298" marB="0" anchor="ctr"/>
                </a:tc>
                <a:tc>
                  <a:txBody>
                    <a:bodyPr/>
                    <a:lstStyle/>
                    <a:p>
                      <a:pPr algn="ctr" fontAlgn="ctr"/>
                      <a:r>
                        <a:rPr lang="en-US" sz="1800" b="0" i="0" u="none" strike="noStrike" dirty="0">
                          <a:solidFill>
                            <a:srgbClr val="0000FF"/>
                          </a:solidFill>
                          <a:effectLst/>
                          <a:latin typeface="Times New Roman" pitchFamily="18" charset="0"/>
                          <a:cs typeface="Times New Roman" pitchFamily="18" charset="0"/>
                        </a:rPr>
                        <a:t>9</a:t>
                      </a:r>
                    </a:p>
                  </a:txBody>
                  <a:tcPr marL="8298" marR="8298" marT="8298" marB="0" anchor="ctr"/>
                </a:tc>
                <a:extLst>
                  <a:ext uri="{0D108BD9-81ED-4DB2-BD59-A6C34878D82A}">
                    <a16:rowId xmlns:a16="http://schemas.microsoft.com/office/drawing/2014/main" xmlns="" val="10018"/>
                  </a:ext>
                </a:extLst>
              </a:tr>
            </a:tbl>
          </a:graphicData>
        </a:graphic>
      </p:graphicFrame>
      <p:sp>
        <p:nvSpPr>
          <p:cNvPr id="7" name="Date Placeholder 6"/>
          <p:cNvSpPr>
            <a:spLocks noGrp="1"/>
          </p:cNvSpPr>
          <p:nvPr>
            <p:ph type="dt" sz="half" idx="4294967295"/>
          </p:nvPr>
        </p:nvSpPr>
        <p:spPr>
          <a:xfrm>
            <a:off x="533400" y="6324600"/>
            <a:ext cx="2804160" cy="342900"/>
          </a:xfrm>
          <a:prstGeom prst="rect">
            <a:avLst/>
          </a:prstGeom>
        </p:spPr>
        <p:txBody>
          <a:bodyPr/>
          <a:lstStyle/>
          <a:p>
            <a:fld id="{3AA88C70-7BD1-4DF5-B0D9-48DF363BA16E}" type="datetime1">
              <a:rPr lang="en-US" smtClean="0"/>
              <a:pPr/>
              <a:t>11/3/2023</a:t>
            </a:fld>
            <a:endParaRPr lang="en-US"/>
          </a:p>
        </p:txBody>
      </p:sp>
      <p:sp>
        <p:nvSpPr>
          <p:cNvPr id="9" name="object 7"/>
          <p:cNvSpPr txBox="1"/>
          <p:nvPr/>
        </p:nvSpPr>
        <p:spPr>
          <a:xfrm>
            <a:off x="9840595" y="6629400"/>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Tree>
    <p:extLst>
      <p:ext uri="{BB962C8B-B14F-4D97-AF65-F5344CB8AC3E}">
        <p14:creationId xmlns:p14="http://schemas.microsoft.com/office/powerpoint/2010/main" xmlns="" val="32136344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7DBE3B-B166-4F39-90A0-12266F93E37D}"/>
              </a:ext>
            </a:extLst>
          </p:cNvPr>
          <p:cNvSpPr>
            <a:spLocks noGrp="1"/>
          </p:cNvSpPr>
          <p:nvPr>
            <p:ph type="title"/>
          </p:nvPr>
        </p:nvSpPr>
        <p:spPr>
          <a:xfrm>
            <a:off x="734484" y="838200"/>
            <a:ext cx="9822680" cy="966952"/>
          </a:xfrm>
        </p:spPr>
        <p:txBody>
          <a:bodyPr>
            <a:normAutofit/>
          </a:bodyPr>
          <a:lstStyle/>
          <a:p>
            <a:r>
              <a:rPr lang="en-US" sz="2800" b="1" dirty="0">
                <a:solidFill>
                  <a:srgbClr val="660033"/>
                </a:solidFill>
                <a:latin typeface="Times New Roman" pitchFamily="18" charset="0"/>
                <a:cs typeface="Times New Roman" pitchFamily="18" charset="0"/>
              </a:rPr>
              <a:t>Student categorization (Advanced Learners / slow learners)</a:t>
            </a:r>
          </a:p>
        </p:txBody>
      </p:sp>
      <p:sp>
        <p:nvSpPr>
          <p:cNvPr id="3" name="Content Placeholder 2">
            <a:extLst>
              <a:ext uri="{FF2B5EF4-FFF2-40B4-BE49-F238E27FC236}">
                <a16:creationId xmlns:a16="http://schemas.microsoft.com/office/drawing/2014/main" xmlns="" id="{716E2F9C-287C-4CCB-AB28-7A3E0436F1EF}"/>
              </a:ext>
            </a:extLst>
          </p:cNvPr>
          <p:cNvSpPr>
            <a:spLocks noGrp="1"/>
          </p:cNvSpPr>
          <p:nvPr>
            <p:ph idx="1"/>
          </p:nvPr>
        </p:nvSpPr>
        <p:spPr>
          <a:xfrm>
            <a:off x="609601" y="1600200"/>
            <a:ext cx="11011592" cy="3880773"/>
          </a:xfrm>
        </p:spPr>
        <p:txBody>
          <a:bodyPr>
            <a:normAutofit fontScale="92500" lnSpcReduction="20000"/>
          </a:bodyPr>
          <a:lstStyle/>
          <a:p>
            <a:pPr algn="just">
              <a:lnSpc>
                <a:spcPct val="150000"/>
              </a:lnSpc>
              <a:buFont typeface="Wingdings" pitchFamily="2" charset="2"/>
              <a:buChar char="Ø"/>
            </a:pPr>
            <a:r>
              <a:rPr lang="en-US" sz="2400" dirty="0">
                <a:solidFill>
                  <a:srgbClr val="0000FF"/>
                </a:solidFill>
                <a:latin typeface="Times New Roman" pitchFamily="18" charset="0"/>
                <a:cs typeface="Times New Roman" pitchFamily="18" charset="0"/>
              </a:rPr>
              <a:t>The university as a system has a clear realization that students would have different learning</a:t>
            </a:r>
          </a:p>
          <a:p>
            <a:pPr algn="just">
              <a:lnSpc>
                <a:spcPct val="150000"/>
              </a:lnSpc>
              <a:buNone/>
            </a:pPr>
            <a:r>
              <a:rPr lang="en-US" sz="2400" dirty="0">
                <a:solidFill>
                  <a:srgbClr val="0000FF"/>
                </a:solidFill>
                <a:latin typeface="Times New Roman" pitchFamily="18" charset="0"/>
                <a:cs typeface="Times New Roman" pitchFamily="18" charset="0"/>
              </a:rPr>
              <a:t>      abilities and is sensitive to the need to address this situation at different levels. </a:t>
            </a:r>
          </a:p>
          <a:p>
            <a:pPr algn="just">
              <a:lnSpc>
                <a:spcPct val="150000"/>
              </a:lnSpc>
              <a:buFont typeface="Wingdings" pitchFamily="2" charset="2"/>
              <a:buChar char="Ø"/>
            </a:pPr>
            <a:r>
              <a:rPr lang="en-US" sz="2400" dirty="0">
                <a:solidFill>
                  <a:srgbClr val="0000FF"/>
                </a:solidFill>
                <a:latin typeface="Times New Roman" pitchFamily="18" charset="0"/>
                <a:cs typeface="Times New Roman" pitchFamily="18" charset="0"/>
              </a:rPr>
              <a:t>The department identifies slow and advanced learners based on the performance of the students informative and summative assessment at the end of the first semester by their respective teachers.</a:t>
            </a:r>
          </a:p>
          <a:p>
            <a:pPr algn="just">
              <a:lnSpc>
                <a:spcPct val="150000"/>
              </a:lnSpc>
              <a:buFont typeface="Wingdings" pitchFamily="2" charset="2"/>
              <a:buChar char="Ø"/>
            </a:pPr>
            <a:r>
              <a:rPr lang="en-US" sz="2400" dirty="0">
                <a:solidFill>
                  <a:srgbClr val="0000FF"/>
                </a:solidFill>
                <a:latin typeface="Times New Roman" pitchFamily="18" charset="0"/>
                <a:cs typeface="Times New Roman" pitchFamily="18" charset="0"/>
              </a:rPr>
              <a:t>Handouts are given to slow learners and their performance is checked regularly.</a:t>
            </a:r>
          </a:p>
          <a:p>
            <a:pPr algn="just">
              <a:lnSpc>
                <a:spcPct val="150000"/>
              </a:lnSpc>
              <a:buFont typeface="Wingdings" pitchFamily="2" charset="2"/>
              <a:buChar char="Ø"/>
            </a:pPr>
            <a:r>
              <a:rPr lang="en-US" sz="2400" dirty="0">
                <a:solidFill>
                  <a:srgbClr val="0000FF"/>
                </a:solidFill>
                <a:latin typeface="Times New Roman" pitchFamily="18" charset="0"/>
                <a:cs typeface="Times New Roman" pitchFamily="18" charset="0"/>
              </a:rPr>
              <a:t>Informal interaction of the students with the faculty beyond regular class hours is very much in practice for the development of the students in all aspects.</a:t>
            </a:r>
          </a:p>
        </p:txBody>
      </p:sp>
      <p:sp>
        <p:nvSpPr>
          <p:cNvPr id="6" name="Date Placeholder 5"/>
          <p:cNvSpPr>
            <a:spLocks noGrp="1"/>
          </p:cNvSpPr>
          <p:nvPr>
            <p:ph type="dt" sz="half" idx="10"/>
          </p:nvPr>
        </p:nvSpPr>
        <p:spPr/>
        <p:txBody>
          <a:bodyPr/>
          <a:lstStyle/>
          <a:p>
            <a:fld id="{410D0C87-CA35-4CD9-93BA-D12F6C056AB4}" type="datetime1">
              <a:rPr lang="en-US" smtClean="0"/>
              <a:pPr/>
              <a:t>11/3/2023</a:t>
            </a:fld>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41</a:t>
            </a:fld>
            <a:endParaRPr lang="en-US"/>
          </a:p>
        </p:txBody>
      </p:sp>
      <p:sp>
        <p:nvSpPr>
          <p:cNvPr id="4" name="TextBox 3">
            <a:extLst>
              <a:ext uri="{FF2B5EF4-FFF2-40B4-BE49-F238E27FC236}">
                <a16:creationId xmlns:a16="http://schemas.microsoft.com/office/drawing/2014/main" xmlns="" id="{96BF2C6D-1092-D15A-AF11-6F56927956B6}"/>
              </a:ext>
            </a:extLst>
          </p:cNvPr>
          <p:cNvSpPr txBox="1"/>
          <p:nvPr/>
        </p:nvSpPr>
        <p:spPr>
          <a:xfrm>
            <a:off x="499218" y="218617"/>
            <a:ext cx="10549782" cy="523220"/>
          </a:xfrm>
          <a:prstGeom prst="rect">
            <a:avLst/>
          </a:prstGeom>
          <a:noFill/>
        </p:spPr>
        <p:txBody>
          <a:bodyPr wrap="square" rtlCol="0">
            <a:spAutoFit/>
          </a:bodyPr>
          <a:lstStyle/>
          <a:p>
            <a:pPr algn="ctr"/>
            <a:r>
              <a:rPr lang="en-IN" sz="2800" b="1" dirty="0">
                <a:solidFill>
                  <a:srgbClr val="7030A0"/>
                </a:solidFill>
                <a:latin typeface="Times New Roman" pitchFamily="18" charset="0"/>
                <a:cs typeface="Times New Roman" pitchFamily="18" charset="0"/>
              </a:rPr>
              <a:t>Teaching, Learning and Evaluation (Contd..)</a:t>
            </a:r>
          </a:p>
        </p:txBody>
      </p:sp>
      <p:pic>
        <p:nvPicPr>
          <p:cNvPr id="11265" name="Picture 1"/>
          <p:cNvPicPr>
            <a:picLocks noChangeAspect="1" noChangeArrowheads="1"/>
          </p:cNvPicPr>
          <p:nvPr/>
        </p:nvPicPr>
        <p:blipFill>
          <a:blip r:embed="rId2"/>
          <a:srcRect/>
          <a:stretch>
            <a:fillRect/>
          </a:stretch>
        </p:blipFill>
        <p:spPr bwMode="auto">
          <a:xfrm>
            <a:off x="11353800" y="16625"/>
            <a:ext cx="804950" cy="832007"/>
          </a:xfrm>
          <a:prstGeom prst="rect">
            <a:avLst/>
          </a:prstGeom>
          <a:noFill/>
          <a:ln w="9525">
            <a:noFill/>
            <a:miter lim="800000"/>
            <a:headEnd/>
            <a:tailEnd/>
          </a:ln>
          <a:effectLst/>
        </p:spPr>
      </p:pic>
      <p:sp>
        <p:nvSpPr>
          <p:cNvPr id="8" name="object 7"/>
          <p:cNvSpPr txBox="1"/>
          <p:nvPr/>
        </p:nvSpPr>
        <p:spPr>
          <a:xfrm>
            <a:off x="9535795" y="6584310"/>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Tree>
    <p:extLst>
      <p:ext uri="{BB962C8B-B14F-4D97-AF65-F5344CB8AC3E}">
        <p14:creationId xmlns:p14="http://schemas.microsoft.com/office/powerpoint/2010/main" xmlns="" val="28434668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A97CFD-3027-4D0A-B97B-4F877EEF3464}"/>
              </a:ext>
            </a:extLst>
          </p:cNvPr>
          <p:cNvSpPr>
            <a:spLocks noGrp="1"/>
          </p:cNvSpPr>
          <p:nvPr>
            <p:ph type="title"/>
          </p:nvPr>
        </p:nvSpPr>
        <p:spPr>
          <a:xfrm>
            <a:off x="304800" y="609600"/>
            <a:ext cx="11658600" cy="1066800"/>
          </a:xfrm>
        </p:spPr>
        <p:txBody>
          <a:bodyPr>
            <a:normAutofit/>
          </a:bodyPr>
          <a:lstStyle/>
          <a:p>
            <a:r>
              <a:rPr lang="en-US" sz="2700" b="1" dirty="0">
                <a:solidFill>
                  <a:srgbClr val="660033"/>
                </a:solidFill>
                <a:latin typeface="Times New Roman" pitchFamily="18" charset="0"/>
                <a:cs typeface="Times New Roman" pitchFamily="18" charset="0"/>
              </a:rPr>
              <a:t>Programs for advanced learners:106 </a:t>
            </a:r>
            <a:r>
              <a:rPr lang="en-US" sz="2700" b="1" dirty="0" err="1">
                <a:solidFill>
                  <a:srgbClr val="660033"/>
                </a:solidFill>
                <a:latin typeface="Times New Roman" pitchFamily="18" charset="0"/>
                <a:cs typeface="Times New Roman" pitchFamily="18" charset="0"/>
              </a:rPr>
              <a:t>B.Tech</a:t>
            </a:r>
            <a:r>
              <a:rPr lang="en-US" sz="2700" b="1" dirty="0">
                <a:solidFill>
                  <a:srgbClr val="660033"/>
                </a:solidFill>
                <a:latin typeface="Times New Roman" pitchFamily="18" charset="0"/>
                <a:cs typeface="Times New Roman" pitchFamily="18" charset="0"/>
              </a:rPr>
              <a:t> (Chemical Engineering) </a:t>
            </a:r>
            <a:br>
              <a:rPr lang="en-US" sz="2700" b="1" dirty="0">
                <a:solidFill>
                  <a:srgbClr val="660033"/>
                </a:solidFill>
                <a:latin typeface="Times New Roman" pitchFamily="18" charset="0"/>
                <a:cs typeface="Times New Roman" pitchFamily="18" charset="0"/>
              </a:rPr>
            </a:br>
            <a:r>
              <a:rPr lang="en-US" sz="2700" b="1" dirty="0">
                <a:solidFill>
                  <a:srgbClr val="660033"/>
                </a:solidFill>
                <a:latin typeface="Times New Roman" pitchFamily="18" charset="0"/>
                <a:cs typeface="Times New Roman" pitchFamily="18" charset="0"/>
              </a:rPr>
              <a:t>                                           24 </a:t>
            </a:r>
            <a:r>
              <a:rPr lang="en-US" sz="2700" b="1" dirty="0" err="1">
                <a:solidFill>
                  <a:srgbClr val="660033"/>
                </a:solidFill>
                <a:latin typeface="Times New Roman" pitchFamily="18" charset="0"/>
                <a:cs typeface="Times New Roman" pitchFamily="18" charset="0"/>
              </a:rPr>
              <a:t>B.Tech</a:t>
            </a:r>
            <a:r>
              <a:rPr lang="en-US" sz="2700" b="1" dirty="0">
                <a:solidFill>
                  <a:srgbClr val="660033"/>
                </a:solidFill>
                <a:latin typeface="Times New Roman" pitchFamily="18" charset="0"/>
                <a:cs typeface="Times New Roman" pitchFamily="18" charset="0"/>
              </a:rPr>
              <a:t> (Biotechnology)</a:t>
            </a:r>
          </a:p>
        </p:txBody>
      </p:sp>
      <p:sp>
        <p:nvSpPr>
          <p:cNvPr id="3" name="Content Placeholder 2">
            <a:extLst>
              <a:ext uri="{FF2B5EF4-FFF2-40B4-BE49-F238E27FC236}">
                <a16:creationId xmlns:a16="http://schemas.microsoft.com/office/drawing/2014/main" xmlns="" id="{E09B4967-B480-49BE-87E7-8A8084670E24}"/>
              </a:ext>
            </a:extLst>
          </p:cNvPr>
          <p:cNvSpPr>
            <a:spLocks noGrp="1"/>
          </p:cNvSpPr>
          <p:nvPr>
            <p:ph idx="1"/>
          </p:nvPr>
        </p:nvSpPr>
        <p:spPr>
          <a:xfrm>
            <a:off x="551209" y="1219200"/>
            <a:ext cx="10820601" cy="5486400"/>
          </a:xfrm>
        </p:spPr>
        <p:txBody>
          <a:bodyPr>
            <a:noAutofit/>
          </a:bodyPr>
          <a:lstStyle/>
          <a:p>
            <a:pPr>
              <a:lnSpc>
                <a:spcPct val="200000"/>
              </a:lnSpc>
              <a:buFont typeface="Wingdings" pitchFamily="2" charset="2"/>
              <a:buChar char="Ø"/>
            </a:pPr>
            <a:r>
              <a:rPr lang="en-US" sz="2400" dirty="0">
                <a:solidFill>
                  <a:srgbClr val="0000FF"/>
                </a:solidFill>
                <a:latin typeface="Times New Roman" pitchFamily="18" charset="0"/>
                <a:cs typeface="Times New Roman" pitchFamily="18" charset="0"/>
              </a:rPr>
              <a:t>Participation in research projects (10)</a:t>
            </a:r>
          </a:p>
          <a:p>
            <a:pPr>
              <a:lnSpc>
                <a:spcPct val="200000"/>
              </a:lnSpc>
              <a:buFont typeface="Wingdings" pitchFamily="2" charset="2"/>
              <a:buChar char="Ø"/>
            </a:pPr>
            <a:r>
              <a:rPr lang="en-US" sz="2400" dirty="0">
                <a:solidFill>
                  <a:srgbClr val="0000FF"/>
                </a:solidFill>
                <a:latin typeface="Times New Roman" pitchFamily="18" charset="0"/>
                <a:cs typeface="Times New Roman" pitchFamily="18" charset="0"/>
              </a:rPr>
              <a:t>Special assignments (15)</a:t>
            </a:r>
          </a:p>
          <a:p>
            <a:pPr>
              <a:lnSpc>
                <a:spcPct val="200000"/>
              </a:lnSpc>
              <a:buFont typeface="Wingdings" pitchFamily="2" charset="2"/>
              <a:buChar char="Ø"/>
            </a:pPr>
            <a:r>
              <a:rPr lang="en-US" sz="2400" dirty="0">
                <a:solidFill>
                  <a:srgbClr val="0000FF"/>
                </a:solidFill>
                <a:latin typeface="Times New Roman" pitchFamily="18" charset="0"/>
                <a:cs typeface="Times New Roman" pitchFamily="18" charset="0"/>
              </a:rPr>
              <a:t>Online learning support – NPTEL, Swayam, </a:t>
            </a:r>
            <a:r>
              <a:rPr lang="en-US" sz="2400" dirty="0" err="1">
                <a:solidFill>
                  <a:srgbClr val="0000FF"/>
                </a:solidFill>
                <a:latin typeface="Times New Roman" pitchFamily="18" charset="0"/>
                <a:cs typeface="Times New Roman" pitchFamily="18" charset="0"/>
              </a:rPr>
              <a:t>etc</a:t>
            </a:r>
            <a:r>
              <a:rPr lang="en-US" sz="2400" dirty="0">
                <a:solidFill>
                  <a:srgbClr val="0000FF"/>
                </a:solidFill>
                <a:latin typeface="Times New Roman" pitchFamily="18" charset="0"/>
                <a:cs typeface="Times New Roman" pitchFamily="18" charset="0"/>
              </a:rPr>
              <a:t> (20)</a:t>
            </a:r>
          </a:p>
          <a:p>
            <a:pPr>
              <a:lnSpc>
                <a:spcPct val="200000"/>
              </a:lnSpc>
              <a:buFont typeface="Wingdings" pitchFamily="2" charset="2"/>
              <a:buChar char="Ø"/>
            </a:pPr>
            <a:r>
              <a:rPr lang="en-US" sz="2400" dirty="0">
                <a:solidFill>
                  <a:srgbClr val="0000FF"/>
                </a:solidFill>
                <a:latin typeface="Times New Roman" pitchFamily="18" charset="0"/>
                <a:cs typeface="Times New Roman" pitchFamily="18" charset="0"/>
              </a:rPr>
              <a:t>Participation in conferences, workshops, seminars, symposiums, </a:t>
            </a:r>
            <a:r>
              <a:rPr lang="en-US" sz="2400" dirty="0" err="1">
                <a:solidFill>
                  <a:srgbClr val="0000FF"/>
                </a:solidFill>
                <a:latin typeface="Times New Roman" pitchFamily="18" charset="0"/>
                <a:cs typeface="Times New Roman" pitchFamily="18" charset="0"/>
              </a:rPr>
              <a:t>hackthons</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etc</a:t>
            </a:r>
            <a:r>
              <a:rPr lang="en-US" sz="2400" dirty="0">
                <a:solidFill>
                  <a:srgbClr val="0000FF"/>
                </a:solidFill>
                <a:latin typeface="Times New Roman" pitchFamily="18" charset="0"/>
                <a:cs typeface="Times New Roman" pitchFamily="18" charset="0"/>
              </a:rPr>
              <a:t> (25)</a:t>
            </a:r>
          </a:p>
          <a:p>
            <a:pPr>
              <a:lnSpc>
                <a:spcPct val="200000"/>
              </a:lnSpc>
              <a:buFont typeface="Wingdings" pitchFamily="2" charset="2"/>
              <a:buChar char="Ø"/>
            </a:pPr>
            <a:r>
              <a:rPr lang="en-US" sz="2400" dirty="0">
                <a:solidFill>
                  <a:srgbClr val="0000FF"/>
                </a:solidFill>
                <a:latin typeface="Times New Roman" pitchFamily="18" charset="0"/>
                <a:cs typeface="Times New Roman" pitchFamily="18" charset="0"/>
              </a:rPr>
              <a:t>Career guidance &amp; higher studies (CSIR, NET, GATE, CAT, GRE, IELTS, </a:t>
            </a:r>
            <a:r>
              <a:rPr lang="en-US" sz="2400" dirty="0" err="1">
                <a:solidFill>
                  <a:srgbClr val="0000FF"/>
                </a:solidFill>
                <a:latin typeface="Times New Roman" pitchFamily="18" charset="0"/>
                <a:cs typeface="Times New Roman" pitchFamily="18" charset="0"/>
              </a:rPr>
              <a:t>etc</a:t>
            </a:r>
            <a:r>
              <a:rPr lang="en-US" sz="2400" dirty="0">
                <a:solidFill>
                  <a:srgbClr val="0000FF"/>
                </a:solidFill>
                <a:latin typeface="Times New Roman" pitchFamily="18" charset="0"/>
                <a:cs typeface="Times New Roman" pitchFamily="18" charset="0"/>
              </a:rPr>
              <a:t>) (64)</a:t>
            </a:r>
          </a:p>
          <a:p>
            <a:pPr>
              <a:lnSpc>
                <a:spcPct val="200000"/>
              </a:lnSpc>
              <a:buFont typeface="Wingdings" pitchFamily="2" charset="2"/>
              <a:buChar char="Ø"/>
            </a:pPr>
            <a:r>
              <a:rPr lang="en-US" sz="2400" dirty="0">
                <a:solidFill>
                  <a:srgbClr val="0000FF"/>
                </a:solidFill>
                <a:latin typeface="Times New Roman" pitchFamily="18" charset="0"/>
                <a:cs typeface="Times New Roman" pitchFamily="18" charset="0"/>
              </a:rPr>
              <a:t>Honors and minors</a:t>
            </a:r>
          </a:p>
          <a:p>
            <a:pPr>
              <a:lnSpc>
                <a:spcPct val="200000"/>
              </a:lnSpc>
              <a:buFont typeface="Wingdings" pitchFamily="2" charset="2"/>
              <a:buChar char="Ø"/>
            </a:pPr>
            <a:r>
              <a:rPr lang="en-US" sz="2400" dirty="0">
                <a:solidFill>
                  <a:srgbClr val="0000FF"/>
                </a:solidFill>
                <a:latin typeface="Times New Roman" pitchFamily="18" charset="0"/>
                <a:cs typeface="Times New Roman" pitchFamily="18" charset="0"/>
              </a:rPr>
              <a:t>Student achievements accomplished with awards, prizes and merit scholarships (10)</a:t>
            </a:r>
          </a:p>
        </p:txBody>
      </p:sp>
      <p:sp>
        <p:nvSpPr>
          <p:cNvPr id="6" name="Date Placeholder 5"/>
          <p:cNvSpPr>
            <a:spLocks noGrp="1"/>
          </p:cNvSpPr>
          <p:nvPr>
            <p:ph type="dt" sz="half" idx="10"/>
          </p:nvPr>
        </p:nvSpPr>
        <p:spPr/>
        <p:txBody>
          <a:bodyPr/>
          <a:lstStyle/>
          <a:p>
            <a:fld id="{9079175F-CEC2-4958-9E06-FFF0D5483B40}" type="datetime1">
              <a:rPr lang="en-US" smtClean="0"/>
              <a:pPr/>
              <a:t>11/3/2023</a:t>
            </a:fld>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42</a:t>
            </a:fld>
            <a:endParaRPr lang="en-US" dirty="0"/>
          </a:p>
        </p:txBody>
      </p:sp>
      <p:sp>
        <p:nvSpPr>
          <p:cNvPr id="4" name="TextBox 3">
            <a:extLst>
              <a:ext uri="{FF2B5EF4-FFF2-40B4-BE49-F238E27FC236}">
                <a16:creationId xmlns:a16="http://schemas.microsoft.com/office/drawing/2014/main" xmlns="" id="{96BF2C6D-1092-D15A-AF11-6F56927956B6}"/>
              </a:ext>
            </a:extLst>
          </p:cNvPr>
          <p:cNvSpPr txBox="1"/>
          <p:nvPr/>
        </p:nvSpPr>
        <p:spPr>
          <a:xfrm>
            <a:off x="483474" y="10180"/>
            <a:ext cx="10565525" cy="523220"/>
          </a:xfrm>
          <a:prstGeom prst="rect">
            <a:avLst/>
          </a:prstGeom>
          <a:noFill/>
        </p:spPr>
        <p:txBody>
          <a:bodyPr wrap="square" rtlCol="0">
            <a:spAutoFit/>
          </a:bodyPr>
          <a:lstStyle/>
          <a:p>
            <a:pPr algn="ctr"/>
            <a:r>
              <a:rPr lang="en-IN" sz="2800" b="1" dirty="0">
                <a:solidFill>
                  <a:srgbClr val="7030A0"/>
                </a:solidFill>
                <a:latin typeface="Times New Roman" pitchFamily="18" charset="0"/>
                <a:cs typeface="Times New Roman" pitchFamily="18" charset="0"/>
              </a:rPr>
              <a:t>Teaching, Learning and Evaluation (Contd..)</a:t>
            </a:r>
          </a:p>
        </p:txBody>
      </p:sp>
      <p:pic>
        <p:nvPicPr>
          <p:cNvPr id="10241" name="Picture 1"/>
          <p:cNvPicPr>
            <a:picLocks noChangeAspect="1" noChangeArrowheads="1"/>
          </p:cNvPicPr>
          <p:nvPr/>
        </p:nvPicPr>
        <p:blipFill>
          <a:blip r:embed="rId2"/>
          <a:srcRect/>
          <a:stretch>
            <a:fillRect/>
          </a:stretch>
        </p:blipFill>
        <p:spPr bwMode="auto">
          <a:xfrm>
            <a:off x="11353800" y="1"/>
            <a:ext cx="838200" cy="866374"/>
          </a:xfrm>
          <a:prstGeom prst="rect">
            <a:avLst/>
          </a:prstGeom>
          <a:noFill/>
          <a:ln w="9525">
            <a:noFill/>
            <a:miter lim="800000"/>
            <a:headEnd/>
            <a:tailEnd/>
          </a:ln>
          <a:effectLst/>
        </p:spPr>
      </p:pic>
      <p:sp>
        <p:nvSpPr>
          <p:cNvPr id="8" name="object 7"/>
          <p:cNvSpPr txBox="1"/>
          <p:nvPr/>
        </p:nvSpPr>
        <p:spPr>
          <a:xfrm>
            <a:off x="9535795" y="6629400"/>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dirty="0">
                <a:solidFill>
                  <a:srgbClr val="888888"/>
                </a:solidFill>
                <a:latin typeface="Calibri"/>
                <a:cs typeface="Calibri"/>
              </a:rPr>
              <a:t>of</a:t>
            </a:r>
            <a:r>
              <a:rPr sz="1200" b="1" spc="5" dirty="0">
                <a:solidFill>
                  <a:srgbClr val="888888"/>
                </a:solidFill>
                <a:latin typeface="Calibri"/>
                <a:cs typeface="Calibri"/>
              </a:rPr>
              <a:t> </a:t>
            </a:r>
            <a:r>
              <a:rPr lang="en-US" sz="1200" b="1" spc="-5" dirty="0">
                <a:solidFill>
                  <a:srgbClr val="888888"/>
                </a:solidFill>
                <a:latin typeface="Calibri"/>
                <a:cs typeface="Calibri"/>
              </a:rPr>
              <a:t>Chemical</a:t>
            </a:r>
            <a:r>
              <a:rPr sz="1200" b="1" spc="-5" dirty="0">
                <a:solidFill>
                  <a:srgbClr val="888888"/>
                </a:solidFill>
                <a:latin typeface="Calibri"/>
                <a:cs typeface="Calibri"/>
              </a:rPr>
              <a:t> Engineering</a:t>
            </a:r>
            <a:endParaRPr sz="1200" dirty="0">
              <a:latin typeface="Calibri"/>
              <a:cs typeface="Calibri"/>
            </a:endParaRPr>
          </a:p>
        </p:txBody>
      </p:sp>
    </p:spTree>
    <p:extLst>
      <p:ext uri="{BB962C8B-B14F-4D97-AF65-F5344CB8AC3E}">
        <p14:creationId xmlns:p14="http://schemas.microsoft.com/office/powerpoint/2010/main" xmlns="" val="40051626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81B784-498B-49DF-8395-A5D7CA77018F}"/>
              </a:ext>
            </a:extLst>
          </p:cNvPr>
          <p:cNvSpPr>
            <a:spLocks noGrp="1"/>
          </p:cNvSpPr>
          <p:nvPr>
            <p:ph type="title"/>
          </p:nvPr>
        </p:nvSpPr>
        <p:spPr>
          <a:xfrm>
            <a:off x="746258" y="533400"/>
            <a:ext cx="9464541" cy="1298028"/>
          </a:xfrm>
        </p:spPr>
        <p:txBody>
          <a:bodyPr>
            <a:normAutofit fontScale="90000"/>
          </a:bodyPr>
          <a:lstStyle/>
          <a:p>
            <a:r>
              <a:rPr lang="en-US" sz="2700" dirty="0">
                <a:solidFill>
                  <a:srgbClr val="660033"/>
                </a:solidFill>
                <a:latin typeface="Times New Roman" pitchFamily="18" charset="0"/>
                <a:cs typeface="Times New Roman" pitchFamily="18" charset="0"/>
              </a:rPr>
              <a:t>Programs for slow learners :45 </a:t>
            </a:r>
            <a:r>
              <a:rPr lang="en-US" sz="2700" dirty="0" err="1">
                <a:solidFill>
                  <a:srgbClr val="660033"/>
                </a:solidFill>
                <a:latin typeface="Times New Roman" pitchFamily="18" charset="0"/>
                <a:cs typeface="Times New Roman" pitchFamily="18" charset="0"/>
              </a:rPr>
              <a:t>B.Tech</a:t>
            </a:r>
            <a:r>
              <a:rPr lang="en-US" sz="2700" dirty="0">
                <a:solidFill>
                  <a:srgbClr val="660033"/>
                </a:solidFill>
                <a:latin typeface="Times New Roman" pitchFamily="18" charset="0"/>
                <a:cs typeface="Times New Roman" pitchFamily="18" charset="0"/>
              </a:rPr>
              <a:t> (Chemical Engineering</a:t>
            </a:r>
            <a:r>
              <a:rPr lang="en-US" dirty="0">
                <a:solidFill>
                  <a:srgbClr val="660033"/>
                </a:solidFill>
                <a:latin typeface="Times New Roman" pitchFamily="18" charset="0"/>
                <a:cs typeface="Times New Roman" pitchFamily="18" charset="0"/>
              </a:rPr>
              <a:t>)</a:t>
            </a:r>
            <a:br>
              <a:rPr lang="en-US" dirty="0">
                <a:solidFill>
                  <a:srgbClr val="660033"/>
                </a:solidFill>
                <a:latin typeface="Times New Roman" pitchFamily="18" charset="0"/>
                <a:cs typeface="Times New Roman" pitchFamily="18" charset="0"/>
              </a:rPr>
            </a:br>
            <a:r>
              <a:rPr lang="en-US" dirty="0">
                <a:solidFill>
                  <a:srgbClr val="660033"/>
                </a:solidFill>
                <a:latin typeface="Times New Roman" pitchFamily="18" charset="0"/>
                <a:cs typeface="Times New Roman" pitchFamily="18" charset="0"/>
              </a:rPr>
              <a:t>                    </a:t>
            </a:r>
            <a:r>
              <a:rPr lang="en-US" sz="2700" dirty="0">
                <a:solidFill>
                  <a:srgbClr val="660033"/>
                </a:solidFill>
                <a:latin typeface="Times New Roman" pitchFamily="18" charset="0"/>
                <a:cs typeface="Times New Roman" pitchFamily="18" charset="0"/>
              </a:rPr>
              <a:t>20 </a:t>
            </a:r>
            <a:r>
              <a:rPr lang="en-US" sz="2700" dirty="0" err="1">
                <a:solidFill>
                  <a:srgbClr val="660033"/>
                </a:solidFill>
                <a:latin typeface="Times New Roman" pitchFamily="18" charset="0"/>
                <a:cs typeface="Times New Roman" pitchFamily="18" charset="0"/>
              </a:rPr>
              <a:t>B.Tech</a:t>
            </a:r>
            <a:r>
              <a:rPr lang="en-US" sz="2700" dirty="0">
                <a:solidFill>
                  <a:srgbClr val="660033"/>
                </a:solidFill>
                <a:latin typeface="Times New Roman" pitchFamily="18" charset="0"/>
                <a:cs typeface="Times New Roman" pitchFamily="18" charset="0"/>
              </a:rPr>
              <a:t> (Biotechnology)</a:t>
            </a:r>
          </a:p>
        </p:txBody>
      </p:sp>
      <p:sp>
        <p:nvSpPr>
          <p:cNvPr id="3" name="Content Placeholder 2">
            <a:extLst>
              <a:ext uri="{FF2B5EF4-FFF2-40B4-BE49-F238E27FC236}">
                <a16:creationId xmlns:a16="http://schemas.microsoft.com/office/drawing/2014/main" xmlns="" id="{C5B3A024-A5D0-4CAD-A724-341323536618}"/>
              </a:ext>
            </a:extLst>
          </p:cNvPr>
          <p:cNvSpPr>
            <a:spLocks noGrp="1"/>
          </p:cNvSpPr>
          <p:nvPr>
            <p:ph idx="1"/>
          </p:nvPr>
        </p:nvSpPr>
        <p:spPr>
          <a:xfrm>
            <a:off x="659475" y="1905000"/>
            <a:ext cx="10972800" cy="4495800"/>
          </a:xfrm>
        </p:spPr>
        <p:txBody>
          <a:bodyPr>
            <a:normAutofit fontScale="92500"/>
          </a:bodyPr>
          <a:lstStyle/>
          <a:p>
            <a:pPr>
              <a:lnSpc>
                <a:spcPct val="200000"/>
              </a:lnSpc>
              <a:buFont typeface="Wingdings" pitchFamily="2" charset="2"/>
              <a:buChar char="Ø"/>
            </a:pPr>
            <a:r>
              <a:rPr lang="en-US" sz="2400" dirty="0">
                <a:solidFill>
                  <a:srgbClr val="0000FF"/>
                </a:solidFill>
                <a:latin typeface="Times New Roman" pitchFamily="18" charset="0"/>
                <a:cs typeface="Times New Roman" pitchFamily="18" charset="0"/>
              </a:rPr>
              <a:t>Counseling system through mentor mentee system is also active</a:t>
            </a:r>
          </a:p>
          <a:p>
            <a:pPr>
              <a:lnSpc>
                <a:spcPct val="200000"/>
              </a:lnSpc>
              <a:buFont typeface="Wingdings" pitchFamily="2" charset="2"/>
              <a:buChar char="Ø"/>
            </a:pPr>
            <a:r>
              <a:rPr lang="en-US" sz="2400" dirty="0">
                <a:solidFill>
                  <a:srgbClr val="0000FF"/>
                </a:solidFill>
                <a:latin typeface="Times New Roman" pitchFamily="18" charset="0"/>
                <a:cs typeface="Times New Roman" pitchFamily="18" charset="0"/>
              </a:rPr>
              <a:t>Remedial classes</a:t>
            </a:r>
          </a:p>
          <a:p>
            <a:pPr>
              <a:lnSpc>
                <a:spcPct val="200000"/>
              </a:lnSpc>
              <a:buFont typeface="Wingdings" pitchFamily="2" charset="2"/>
              <a:buChar char="Ø"/>
            </a:pPr>
            <a:r>
              <a:rPr lang="en-US" sz="2400" dirty="0">
                <a:solidFill>
                  <a:srgbClr val="0000FF"/>
                </a:solidFill>
                <a:latin typeface="Times New Roman" pitchFamily="18" charset="0"/>
                <a:cs typeface="Times New Roman" pitchFamily="18" charset="0"/>
              </a:rPr>
              <a:t>Personality development programs</a:t>
            </a:r>
          </a:p>
          <a:p>
            <a:pPr>
              <a:lnSpc>
                <a:spcPct val="200000"/>
              </a:lnSpc>
              <a:buFont typeface="Wingdings" pitchFamily="2" charset="2"/>
              <a:buChar char="Ø"/>
            </a:pPr>
            <a:r>
              <a:rPr lang="en-US" sz="2400" dirty="0">
                <a:solidFill>
                  <a:srgbClr val="0000FF"/>
                </a:solidFill>
                <a:latin typeface="Times New Roman" pitchFamily="18" charset="0"/>
                <a:cs typeface="Times New Roman" pitchFamily="18" charset="0"/>
              </a:rPr>
              <a:t>Pre-placement training</a:t>
            </a:r>
          </a:p>
          <a:p>
            <a:pPr>
              <a:lnSpc>
                <a:spcPct val="200000"/>
              </a:lnSpc>
              <a:buFont typeface="Wingdings" pitchFamily="2" charset="2"/>
              <a:buChar char="Ø"/>
            </a:pPr>
            <a:r>
              <a:rPr lang="en-US" sz="2400" dirty="0">
                <a:solidFill>
                  <a:srgbClr val="0000FF"/>
                </a:solidFill>
                <a:latin typeface="Times New Roman" pitchFamily="18" charset="0"/>
                <a:cs typeface="Times New Roman" pitchFamily="18" charset="0"/>
              </a:rPr>
              <a:t>Programs on communication skills</a:t>
            </a:r>
          </a:p>
          <a:p>
            <a:pPr>
              <a:lnSpc>
                <a:spcPct val="200000"/>
              </a:lnSpc>
              <a:buFont typeface="Wingdings" pitchFamily="2" charset="2"/>
              <a:buChar char="Ø"/>
            </a:pPr>
            <a:r>
              <a:rPr lang="en-US" sz="2400" dirty="0">
                <a:solidFill>
                  <a:srgbClr val="0000FF"/>
                </a:solidFill>
                <a:latin typeface="Times New Roman" pitchFamily="18" charset="0"/>
                <a:cs typeface="Times New Roman" pitchFamily="18" charset="0"/>
              </a:rPr>
              <a:t>Stress and psychological counseling</a:t>
            </a:r>
          </a:p>
          <a:p>
            <a:endParaRPr lang="en-US" dirty="0"/>
          </a:p>
        </p:txBody>
      </p:sp>
      <p:sp>
        <p:nvSpPr>
          <p:cNvPr id="6" name="Date Placeholder 5"/>
          <p:cNvSpPr>
            <a:spLocks noGrp="1"/>
          </p:cNvSpPr>
          <p:nvPr>
            <p:ph type="dt" sz="half" idx="10"/>
          </p:nvPr>
        </p:nvSpPr>
        <p:spPr/>
        <p:txBody>
          <a:bodyPr/>
          <a:lstStyle/>
          <a:p>
            <a:fld id="{2547D9CD-7ADA-4CF4-9494-FF7B53242383}" type="datetime1">
              <a:rPr lang="en-US" smtClean="0"/>
              <a:pPr/>
              <a:t>11/3/2023</a:t>
            </a:fld>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43</a:t>
            </a:fld>
            <a:endParaRPr lang="en-US"/>
          </a:p>
        </p:txBody>
      </p:sp>
      <p:sp>
        <p:nvSpPr>
          <p:cNvPr id="4" name="TextBox 3">
            <a:extLst>
              <a:ext uri="{FF2B5EF4-FFF2-40B4-BE49-F238E27FC236}">
                <a16:creationId xmlns:a16="http://schemas.microsoft.com/office/drawing/2014/main" xmlns="" id="{96BF2C6D-1092-D15A-AF11-6F56927956B6}"/>
              </a:ext>
            </a:extLst>
          </p:cNvPr>
          <p:cNvSpPr txBox="1"/>
          <p:nvPr/>
        </p:nvSpPr>
        <p:spPr>
          <a:xfrm>
            <a:off x="454522" y="86380"/>
            <a:ext cx="10594477" cy="523220"/>
          </a:xfrm>
          <a:prstGeom prst="rect">
            <a:avLst/>
          </a:prstGeom>
          <a:noFill/>
        </p:spPr>
        <p:txBody>
          <a:bodyPr wrap="square" rtlCol="0">
            <a:spAutoFit/>
          </a:bodyPr>
          <a:lstStyle/>
          <a:p>
            <a:pPr algn="ctr"/>
            <a:r>
              <a:rPr lang="en-IN" sz="2800" b="1" dirty="0">
                <a:solidFill>
                  <a:srgbClr val="7030A0"/>
                </a:solidFill>
                <a:latin typeface="Times New Roman" pitchFamily="18" charset="0"/>
                <a:cs typeface="Times New Roman" pitchFamily="18" charset="0"/>
              </a:rPr>
              <a:t>Teaching, Learning and Evaluation (Contd.,)</a:t>
            </a:r>
          </a:p>
        </p:txBody>
      </p:sp>
      <p:pic>
        <p:nvPicPr>
          <p:cNvPr id="9217" name="Picture 1"/>
          <p:cNvPicPr>
            <a:picLocks noChangeAspect="1" noChangeArrowheads="1"/>
          </p:cNvPicPr>
          <p:nvPr/>
        </p:nvPicPr>
        <p:blipFill>
          <a:blip r:embed="rId2"/>
          <a:srcRect/>
          <a:stretch>
            <a:fillRect/>
          </a:stretch>
        </p:blipFill>
        <p:spPr bwMode="auto">
          <a:xfrm>
            <a:off x="11353800" y="1"/>
            <a:ext cx="838200" cy="866375"/>
          </a:xfrm>
          <a:prstGeom prst="rect">
            <a:avLst/>
          </a:prstGeom>
          <a:noFill/>
          <a:ln w="9525">
            <a:noFill/>
            <a:miter lim="800000"/>
            <a:headEnd/>
            <a:tailEnd/>
          </a:ln>
          <a:effectLst/>
        </p:spPr>
      </p:pic>
      <p:sp>
        <p:nvSpPr>
          <p:cNvPr id="8" name="object 7"/>
          <p:cNvSpPr txBox="1"/>
          <p:nvPr/>
        </p:nvSpPr>
        <p:spPr>
          <a:xfrm>
            <a:off x="9535795" y="6584310"/>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Tree>
    <p:extLst>
      <p:ext uri="{BB962C8B-B14F-4D97-AF65-F5344CB8AC3E}">
        <p14:creationId xmlns:p14="http://schemas.microsoft.com/office/powerpoint/2010/main" xmlns="" val="16322499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E72AF9-23AD-4DA2-B69A-06FDA6C23816}"/>
              </a:ext>
            </a:extLst>
          </p:cNvPr>
          <p:cNvSpPr>
            <a:spLocks noGrp="1"/>
          </p:cNvSpPr>
          <p:nvPr>
            <p:ph type="title"/>
          </p:nvPr>
        </p:nvSpPr>
        <p:spPr>
          <a:xfrm>
            <a:off x="715434" y="1290808"/>
            <a:ext cx="8596668" cy="651641"/>
          </a:xfrm>
        </p:spPr>
        <p:txBody>
          <a:bodyPr>
            <a:normAutofit/>
          </a:bodyPr>
          <a:lstStyle/>
          <a:p>
            <a:r>
              <a:rPr lang="en-US" sz="2800" dirty="0">
                <a:solidFill>
                  <a:srgbClr val="660033"/>
                </a:solidFill>
                <a:latin typeface="Times New Roman" pitchFamily="18" charset="0"/>
                <a:cs typeface="Times New Roman" pitchFamily="18" charset="0"/>
              </a:rPr>
              <a:t>Methods of teaching : Online/ Offline</a:t>
            </a:r>
          </a:p>
        </p:txBody>
      </p:sp>
      <p:sp>
        <p:nvSpPr>
          <p:cNvPr id="3" name="Content Placeholder 2">
            <a:extLst>
              <a:ext uri="{FF2B5EF4-FFF2-40B4-BE49-F238E27FC236}">
                <a16:creationId xmlns:a16="http://schemas.microsoft.com/office/drawing/2014/main" xmlns="" id="{7E1C0E6E-CA09-412F-A4F2-62BD0372339F}"/>
              </a:ext>
            </a:extLst>
          </p:cNvPr>
          <p:cNvSpPr>
            <a:spLocks noGrp="1"/>
          </p:cNvSpPr>
          <p:nvPr>
            <p:ph idx="1"/>
          </p:nvPr>
        </p:nvSpPr>
        <p:spPr>
          <a:xfrm>
            <a:off x="609600" y="1882826"/>
            <a:ext cx="10972800" cy="4319452"/>
          </a:xfrm>
        </p:spPr>
        <p:txBody>
          <a:bodyPr>
            <a:normAutofit fontScale="92500" lnSpcReduction="10000"/>
          </a:bodyPr>
          <a:lstStyle/>
          <a:p>
            <a:pPr>
              <a:lnSpc>
                <a:spcPct val="200000"/>
              </a:lnSpc>
              <a:buFont typeface="Wingdings" pitchFamily="2" charset="2"/>
              <a:buChar char="Ø"/>
            </a:pPr>
            <a:r>
              <a:rPr lang="en-US" sz="2400" dirty="0">
                <a:solidFill>
                  <a:srgbClr val="0000FF"/>
                </a:solidFill>
                <a:latin typeface="Times New Roman" pitchFamily="18" charset="0"/>
                <a:cs typeface="Times New Roman" pitchFamily="18" charset="0"/>
              </a:rPr>
              <a:t>Experimental</a:t>
            </a:r>
          </a:p>
          <a:p>
            <a:pPr>
              <a:lnSpc>
                <a:spcPct val="200000"/>
              </a:lnSpc>
              <a:buFont typeface="Wingdings" pitchFamily="2" charset="2"/>
              <a:buChar char="Ø"/>
            </a:pPr>
            <a:r>
              <a:rPr lang="en-US" sz="2400" dirty="0">
                <a:solidFill>
                  <a:srgbClr val="0000FF"/>
                </a:solidFill>
                <a:latin typeface="Times New Roman" pitchFamily="18" charset="0"/>
                <a:cs typeface="Times New Roman" pitchFamily="18" charset="0"/>
              </a:rPr>
              <a:t>Participatory </a:t>
            </a:r>
          </a:p>
          <a:p>
            <a:pPr>
              <a:lnSpc>
                <a:spcPct val="200000"/>
              </a:lnSpc>
              <a:buFont typeface="Wingdings" pitchFamily="2" charset="2"/>
              <a:buChar char="Ø"/>
            </a:pPr>
            <a:r>
              <a:rPr lang="en-US" sz="2400" dirty="0">
                <a:solidFill>
                  <a:srgbClr val="0000FF"/>
                </a:solidFill>
                <a:latin typeface="Times New Roman" pitchFamily="18" charset="0"/>
                <a:cs typeface="Times New Roman" pitchFamily="18" charset="0"/>
              </a:rPr>
              <a:t>Problem solving methodologies by taking tutorial classes</a:t>
            </a:r>
          </a:p>
          <a:p>
            <a:pPr>
              <a:lnSpc>
                <a:spcPct val="200000"/>
              </a:lnSpc>
              <a:buFont typeface="Wingdings" pitchFamily="2" charset="2"/>
              <a:buChar char="Ø"/>
            </a:pPr>
            <a:r>
              <a:rPr lang="en-US" sz="2400" dirty="0">
                <a:solidFill>
                  <a:srgbClr val="0000FF"/>
                </a:solidFill>
                <a:latin typeface="Times New Roman" pitchFamily="18" charset="0"/>
                <a:cs typeface="Times New Roman" pitchFamily="18" charset="0"/>
              </a:rPr>
              <a:t>Self directed (Online courses)</a:t>
            </a:r>
          </a:p>
          <a:p>
            <a:pPr>
              <a:lnSpc>
                <a:spcPct val="200000"/>
              </a:lnSpc>
              <a:buFont typeface="Wingdings" pitchFamily="2" charset="2"/>
              <a:buChar char="Ø"/>
            </a:pPr>
            <a:r>
              <a:rPr lang="en-US" sz="2400" dirty="0">
                <a:solidFill>
                  <a:srgbClr val="0000FF"/>
                </a:solidFill>
                <a:latin typeface="Times New Roman" pitchFamily="18" charset="0"/>
                <a:cs typeface="Times New Roman" pitchFamily="18" charset="0"/>
              </a:rPr>
              <a:t>Industrial visits</a:t>
            </a:r>
          </a:p>
          <a:p>
            <a:pPr>
              <a:lnSpc>
                <a:spcPct val="200000"/>
              </a:lnSpc>
              <a:buFont typeface="Wingdings" pitchFamily="2" charset="2"/>
              <a:buChar char="Ø"/>
            </a:pPr>
            <a:r>
              <a:rPr lang="en-US" sz="2400" dirty="0">
                <a:solidFill>
                  <a:srgbClr val="0000FF"/>
                </a:solidFill>
                <a:latin typeface="Times New Roman" pitchFamily="18" charset="0"/>
                <a:cs typeface="Times New Roman" pitchFamily="18" charset="0"/>
              </a:rPr>
              <a:t>Online interaction</a:t>
            </a:r>
          </a:p>
        </p:txBody>
      </p:sp>
      <p:sp>
        <p:nvSpPr>
          <p:cNvPr id="6" name="Date Placeholder 5"/>
          <p:cNvSpPr>
            <a:spLocks noGrp="1"/>
          </p:cNvSpPr>
          <p:nvPr>
            <p:ph type="dt" sz="half" idx="10"/>
          </p:nvPr>
        </p:nvSpPr>
        <p:spPr/>
        <p:txBody>
          <a:bodyPr/>
          <a:lstStyle/>
          <a:p>
            <a:fld id="{E5D9FB1B-9F4D-4DA6-9158-CB6572FB5DF2}" type="datetime1">
              <a:rPr lang="en-US" smtClean="0"/>
              <a:pPr/>
              <a:t>11/3/2023</a:t>
            </a:fld>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44</a:t>
            </a:fld>
            <a:endParaRPr lang="en-US"/>
          </a:p>
        </p:txBody>
      </p:sp>
      <p:sp>
        <p:nvSpPr>
          <p:cNvPr id="4" name="TextBox 3">
            <a:extLst>
              <a:ext uri="{FF2B5EF4-FFF2-40B4-BE49-F238E27FC236}">
                <a16:creationId xmlns:a16="http://schemas.microsoft.com/office/drawing/2014/main" xmlns="" id="{96BF2C6D-1092-D15A-AF11-6F56927956B6}"/>
              </a:ext>
            </a:extLst>
          </p:cNvPr>
          <p:cNvSpPr txBox="1"/>
          <p:nvPr/>
        </p:nvSpPr>
        <p:spPr>
          <a:xfrm>
            <a:off x="388882" y="250156"/>
            <a:ext cx="10660117" cy="523220"/>
          </a:xfrm>
          <a:prstGeom prst="rect">
            <a:avLst/>
          </a:prstGeom>
          <a:noFill/>
        </p:spPr>
        <p:txBody>
          <a:bodyPr wrap="square" rtlCol="0">
            <a:spAutoFit/>
          </a:bodyPr>
          <a:lstStyle/>
          <a:p>
            <a:pPr algn="ctr"/>
            <a:r>
              <a:rPr lang="en-IN" sz="2800" b="1" dirty="0">
                <a:solidFill>
                  <a:srgbClr val="7030A0"/>
                </a:solidFill>
                <a:latin typeface="Times New Roman" pitchFamily="18" charset="0"/>
                <a:cs typeface="Times New Roman" pitchFamily="18" charset="0"/>
              </a:rPr>
              <a:t>Teaching, Learning and Evaluation (Contd..)</a:t>
            </a:r>
          </a:p>
        </p:txBody>
      </p:sp>
      <p:pic>
        <p:nvPicPr>
          <p:cNvPr id="8193" name="Picture 1"/>
          <p:cNvPicPr>
            <a:picLocks noChangeAspect="1" noChangeArrowheads="1"/>
          </p:cNvPicPr>
          <p:nvPr/>
        </p:nvPicPr>
        <p:blipFill>
          <a:blip r:embed="rId2"/>
          <a:srcRect/>
          <a:stretch>
            <a:fillRect/>
          </a:stretch>
        </p:blipFill>
        <p:spPr bwMode="auto">
          <a:xfrm>
            <a:off x="11273546" y="16625"/>
            <a:ext cx="868579" cy="897775"/>
          </a:xfrm>
          <a:prstGeom prst="rect">
            <a:avLst/>
          </a:prstGeom>
          <a:noFill/>
          <a:ln w="9525">
            <a:noFill/>
            <a:miter lim="800000"/>
            <a:headEnd/>
            <a:tailEnd/>
          </a:ln>
          <a:effectLst/>
        </p:spPr>
      </p:pic>
      <p:sp>
        <p:nvSpPr>
          <p:cNvPr id="8" name="object 7"/>
          <p:cNvSpPr txBox="1"/>
          <p:nvPr/>
        </p:nvSpPr>
        <p:spPr>
          <a:xfrm>
            <a:off x="9535795" y="6546595"/>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Tree>
    <p:extLst>
      <p:ext uri="{BB962C8B-B14F-4D97-AF65-F5344CB8AC3E}">
        <p14:creationId xmlns:p14="http://schemas.microsoft.com/office/powerpoint/2010/main" xmlns="" val="33971223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4DE920-40A4-412E-897F-B9D4321E99F6}"/>
              </a:ext>
            </a:extLst>
          </p:cNvPr>
          <p:cNvSpPr>
            <a:spLocks noGrp="1"/>
          </p:cNvSpPr>
          <p:nvPr>
            <p:ph type="title"/>
          </p:nvPr>
        </p:nvSpPr>
        <p:spPr>
          <a:xfrm>
            <a:off x="677334" y="1114112"/>
            <a:ext cx="8596668" cy="903890"/>
          </a:xfrm>
        </p:spPr>
        <p:txBody>
          <a:bodyPr>
            <a:normAutofit/>
          </a:bodyPr>
          <a:lstStyle/>
          <a:p>
            <a:r>
              <a:rPr lang="en-US" sz="2800" dirty="0">
                <a:solidFill>
                  <a:srgbClr val="660033"/>
                </a:solidFill>
                <a:latin typeface="Times New Roman" pitchFamily="18" charset="0"/>
                <a:cs typeface="Times New Roman" pitchFamily="18" charset="0"/>
              </a:rPr>
              <a:t>ICT and online resources</a:t>
            </a:r>
          </a:p>
        </p:txBody>
      </p:sp>
      <p:sp>
        <p:nvSpPr>
          <p:cNvPr id="3" name="Content Placeholder 2">
            <a:extLst>
              <a:ext uri="{FF2B5EF4-FFF2-40B4-BE49-F238E27FC236}">
                <a16:creationId xmlns:a16="http://schemas.microsoft.com/office/drawing/2014/main" xmlns="" id="{0F00A0CA-8518-4502-8625-A51D97BD3639}"/>
              </a:ext>
            </a:extLst>
          </p:cNvPr>
          <p:cNvSpPr>
            <a:spLocks noGrp="1"/>
          </p:cNvSpPr>
          <p:nvPr>
            <p:ph idx="1"/>
          </p:nvPr>
        </p:nvSpPr>
        <p:spPr>
          <a:xfrm>
            <a:off x="772583" y="1828800"/>
            <a:ext cx="10033961" cy="4724400"/>
          </a:xfrm>
        </p:spPr>
        <p:txBody>
          <a:bodyPr>
            <a:noAutofit/>
          </a:bodyPr>
          <a:lstStyle/>
          <a:p>
            <a:pPr>
              <a:lnSpc>
                <a:spcPct val="200000"/>
              </a:lnSpc>
              <a:buFont typeface="Wingdings" pitchFamily="2" charset="2"/>
              <a:buChar char="Ø"/>
            </a:pPr>
            <a:r>
              <a:rPr lang="en-US" sz="2000" dirty="0">
                <a:solidFill>
                  <a:srgbClr val="0000FF"/>
                </a:solidFill>
                <a:latin typeface="Times New Roman" pitchFamily="18" charset="0"/>
                <a:cs typeface="Times New Roman" pitchFamily="18" charset="0"/>
              </a:rPr>
              <a:t>ICT enabled classrooms</a:t>
            </a:r>
          </a:p>
          <a:p>
            <a:pPr>
              <a:lnSpc>
                <a:spcPct val="200000"/>
              </a:lnSpc>
              <a:buFont typeface="Wingdings" pitchFamily="2" charset="2"/>
              <a:buChar char="Ø"/>
            </a:pPr>
            <a:r>
              <a:rPr lang="en-US" sz="2000" dirty="0">
                <a:solidFill>
                  <a:srgbClr val="0000FF"/>
                </a:solidFill>
                <a:latin typeface="Times New Roman" pitchFamily="18" charset="0"/>
                <a:cs typeface="Times New Roman" pitchFamily="18" charset="0"/>
              </a:rPr>
              <a:t>Access to INFLIBNET</a:t>
            </a:r>
          </a:p>
          <a:p>
            <a:pPr>
              <a:lnSpc>
                <a:spcPct val="200000"/>
              </a:lnSpc>
              <a:buFont typeface="Wingdings" pitchFamily="2" charset="2"/>
              <a:buChar char="Ø"/>
            </a:pPr>
            <a:r>
              <a:rPr lang="en-US" sz="2000" dirty="0">
                <a:solidFill>
                  <a:srgbClr val="0000FF"/>
                </a:solidFill>
                <a:latin typeface="Times New Roman" pitchFamily="18" charset="0"/>
                <a:cs typeface="Times New Roman" pitchFamily="18" charset="0"/>
              </a:rPr>
              <a:t>MOOCS</a:t>
            </a:r>
          </a:p>
          <a:p>
            <a:pPr>
              <a:lnSpc>
                <a:spcPct val="200000"/>
              </a:lnSpc>
              <a:buFont typeface="Wingdings" pitchFamily="2" charset="2"/>
              <a:buChar char="Ø"/>
            </a:pPr>
            <a:r>
              <a:rPr lang="en-US" sz="2000" dirty="0">
                <a:solidFill>
                  <a:srgbClr val="0000FF"/>
                </a:solidFill>
                <a:latin typeface="Times New Roman" pitchFamily="18" charset="0"/>
                <a:cs typeface="Times New Roman" pitchFamily="18" charset="0"/>
              </a:rPr>
              <a:t>Google workspace</a:t>
            </a:r>
          </a:p>
          <a:p>
            <a:pPr>
              <a:lnSpc>
                <a:spcPct val="200000"/>
              </a:lnSpc>
              <a:buFont typeface="Wingdings" pitchFamily="2" charset="2"/>
              <a:buChar char="Ø"/>
            </a:pPr>
            <a:r>
              <a:rPr lang="en-US" sz="2000" dirty="0">
                <a:solidFill>
                  <a:srgbClr val="0000FF"/>
                </a:solidFill>
                <a:latin typeface="Times New Roman" pitchFamily="18" charset="0"/>
                <a:cs typeface="Times New Roman" pitchFamily="18" charset="0"/>
              </a:rPr>
              <a:t>APSCHE facilitated Microsoft </a:t>
            </a:r>
            <a:r>
              <a:rPr lang="en-US" sz="2000" dirty="0" err="1">
                <a:solidFill>
                  <a:srgbClr val="0000FF"/>
                </a:solidFill>
                <a:latin typeface="Times New Roman" pitchFamily="18" charset="0"/>
                <a:cs typeface="Times New Roman" pitchFamily="18" charset="0"/>
              </a:rPr>
              <a:t>Upskilling</a:t>
            </a:r>
            <a:r>
              <a:rPr lang="en-US" sz="2000" dirty="0">
                <a:solidFill>
                  <a:srgbClr val="0000FF"/>
                </a:solidFill>
                <a:latin typeface="Times New Roman" pitchFamily="18" charset="0"/>
                <a:cs typeface="Times New Roman" pitchFamily="18" charset="0"/>
              </a:rPr>
              <a:t> program</a:t>
            </a:r>
          </a:p>
          <a:p>
            <a:pPr>
              <a:lnSpc>
                <a:spcPct val="200000"/>
              </a:lnSpc>
              <a:buFont typeface="Wingdings" pitchFamily="2" charset="2"/>
              <a:buChar char="Ø"/>
            </a:pPr>
            <a:r>
              <a:rPr lang="en-US" sz="2000" dirty="0">
                <a:solidFill>
                  <a:srgbClr val="0000FF"/>
                </a:solidFill>
                <a:latin typeface="Times New Roman" pitchFamily="18" charset="0"/>
                <a:cs typeface="Times New Roman" pitchFamily="18" charset="0"/>
              </a:rPr>
              <a:t>Plagiarism tools like </a:t>
            </a:r>
            <a:r>
              <a:rPr lang="en-US" sz="2000" dirty="0" err="1">
                <a:solidFill>
                  <a:srgbClr val="0000FF"/>
                </a:solidFill>
                <a:latin typeface="Times New Roman" pitchFamily="18" charset="0"/>
                <a:cs typeface="Times New Roman" pitchFamily="18" charset="0"/>
              </a:rPr>
              <a:t>turnitin</a:t>
            </a:r>
            <a:endParaRPr lang="en-US" sz="2000" dirty="0">
              <a:solidFill>
                <a:srgbClr val="0000FF"/>
              </a:solidFill>
              <a:latin typeface="Times New Roman" pitchFamily="18" charset="0"/>
              <a:cs typeface="Times New Roman" pitchFamily="18" charset="0"/>
            </a:endParaRPr>
          </a:p>
          <a:p>
            <a:pPr>
              <a:lnSpc>
                <a:spcPct val="200000"/>
              </a:lnSpc>
              <a:buFont typeface="Wingdings" pitchFamily="2" charset="2"/>
              <a:buChar char="Ø"/>
            </a:pPr>
            <a:r>
              <a:rPr lang="en-US" sz="2000" dirty="0">
                <a:solidFill>
                  <a:srgbClr val="0000FF"/>
                </a:solidFill>
                <a:latin typeface="Times New Roman" pitchFamily="18" charset="0"/>
                <a:cs typeface="Times New Roman" pitchFamily="18" charset="0"/>
              </a:rPr>
              <a:t>Online interaction with experts</a:t>
            </a:r>
          </a:p>
        </p:txBody>
      </p:sp>
      <p:sp>
        <p:nvSpPr>
          <p:cNvPr id="6" name="Date Placeholder 5"/>
          <p:cNvSpPr>
            <a:spLocks noGrp="1"/>
          </p:cNvSpPr>
          <p:nvPr>
            <p:ph type="dt" sz="half" idx="10"/>
          </p:nvPr>
        </p:nvSpPr>
        <p:spPr/>
        <p:txBody>
          <a:bodyPr/>
          <a:lstStyle/>
          <a:p>
            <a:fld id="{B3B2F853-A967-4B06-953E-F0BD6CF33ECD}" type="datetime1">
              <a:rPr lang="en-US" smtClean="0"/>
              <a:pPr/>
              <a:t>11/3/2023</a:t>
            </a:fld>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45</a:t>
            </a:fld>
            <a:endParaRPr lang="en-US"/>
          </a:p>
        </p:txBody>
      </p:sp>
      <p:sp>
        <p:nvSpPr>
          <p:cNvPr id="4" name="TextBox 3">
            <a:extLst>
              <a:ext uri="{FF2B5EF4-FFF2-40B4-BE49-F238E27FC236}">
                <a16:creationId xmlns:a16="http://schemas.microsoft.com/office/drawing/2014/main" xmlns="" id="{96BF2C6D-1092-D15A-AF11-6F56927956B6}"/>
              </a:ext>
            </a:extLst>
          </p:cNvPr>
          <p:cNvSpPr txBox="1"/>
          <p:nvPr/>
        </p:nvSpPr>
        <p:spPr>
          <a:xfrm>
            <a:off x="719958" y="265921"/>
            <a:ext cx="10329041" cy="523220"/>
          </a:xfrm>
          <a:prstGeom prst="rect">
            <a:avLst/>
          </a:prstGeom>
          <a:noFill/>
        </p:spPr>
        <p:txBody>
          <a:bodyPr wrap="square" rtlCol="0">
            <a:spAutoFit/>
          </a:bodyPr>
          <a:lstStyle/>
          <a:p>
            <a:pPr algn="ctr"/>
            <a:r>
              <a:rPr lang="en-IN" sz="2800" b="1" dirty="0">
                <a:solidFill>
                  <a:srgbClr val="7030A0"/>
                </a:solidFill>
                <a:latin typeface="Times New Roman" pitchFamily="18" charset="0"/>
                <a:cs typeface="Times New Roman" pitchFamily="18" charset="0"/>
              </a:rPr>
              <a:t>Teaching, Learning and Evaluation (Contd..)</a:t>
            </a:r>
          </a:p>
        </p:txBody>
      </p:sp>
      <p:pic>
        <p:nvPicPr>
          <p:cNvPr id="7169" name="Picture 1"/>
          <p:cNvPicPr>
            <a:picLocks noChangeAspect="1" noChangeArrowheads="1"/>
          </p:cNvPicPr>
          <p:nvPr/>
        </p:nvPicPr>
        <p:blipFill>
          <a:blip r:embed="rId2"/>
          <a:srcRect/>
          <a:stretch>
            <a:fillRect/>
          </a:stretch>
        </p:blipFill>
        <p:spPr bwMode="auto">
          <a:xfrm>
            <a:off x="11277600" y="1"/>
            <a:ext cx="914400" cy="945136"/>
          </a:xfrm>
          <a:prstGeom prst="rect">
            <a:avLst/>
          </a:prstGeom>
          <a:noFill/>
          <a:ln w="9525">
            <a:noFill/>
            <a:miter lim="800000"/>
            <a:headEnd/>
            <a:tailEnd/>
          </a:ln>
          <a:effectLst/>
        </p:spPr>
      </p:pic>
      <p:sp>
        <p:nvSpPr>
          <p:cNvPr id="8" name="object 7"/>
          <p:cNvSpPr txBox="1"/>
          <p:nvPr/>
        </p:nvSpPr>
        <p:spPr>
          <a:xfrm>
            <a:off x="9535795" y="6546595"/>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Tree>
    <p:extLst>
      <p:ext uri="{BB962C8B-B14F-4D97-AF65-F5344CB8AC3E}">
        <p14:creationId xmlns:p14="http://schemas.microsoft.com/office/powerpoint/2010/main" xmlns="" val="8188574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6B09FB-0C37-46ED-B75F-FF17E89751DB}"/>
              </a:ext>
            </a:extLst>
          </p:cNvPr>
          <p:cNvSpPr>
            <a:spLocks noGrp="1"/>
          </p:cNvSpPr>
          <p:nvPr>
            <p:ph type="title"/>
          </p:nvPr>
        </p:nvSpPr>
        <p:spPr>
          <a:xfrm>
            <a:off x="559724" y="228600"/>
            <a:ext cx="10972800" cy="1143000"/>
          </a:xfrm>
        </p:spPr>
        <p:txBody>
          <a:bodyPr>
            <a:normAutofit/>
          </a:bodyPr>
          <a:lstStyle/>
          <a:p>
            <a:r>
              <a:rPr lang="en-US" sz="2800" dirty="0">
                <a:solidFill>
                  <a:srgbClr val="660033"/>
                </a:solidFill>
                <a:latin typeface="Times New Roman" pitchFamily="18" charset="0"/>
                <a:cs typeface="Times New Roman" pitchFamily="18" charset="0"/>
              </a:rPr>
              <a:t>Mentor/mentee system- </a:t>
            </a:r>
            <a:r>
              <a:rPr lang="en-US" sz="2800" dirty="0" smtClean="0">
                <a:solidFill>
                  <a:srgbClr val="660033"/>
                </a:solidFill>
                <a:latin typeface="Times New Roman" pitchFamily="18" charset="0"/>
                <a:cs typeface="Times New Roman" pitchFamily="18" charset="0"/>
              </a:rPr>
              <a:t>19:1</a:t>
            </a:r>
            <a:endParaRPr lang="en-US" sz="2800" dirty="0">
              <a:solidFill>
                <a:srgbClr val="660033"/>
              </a:solidFill>
              <a:latin typeface="Times New Roman" pitchFamily="18" charset="0"/>
              <a:cs typeface="Times New Roman" pitchFamily="18" charset="0"/>
            </a:endParaRPr>
          </a:p>
        </p:txBody>
      </p:sp>
      <p:sp>
        <p:nvSpPr>
          <p:cNvPr id="3" name="Content Placeholder 2">
            <a:extLst>
              <a:ext uri="{FF2B5EF4-FFF2-40B4-BE49-F238E27FC236}">
                <a16:creationId xmlns:a16="http://schemas.microsoft.com/office/drawing/2014/main" xmlns="" id="{F1199E24-4516-468D-A5FF-CBD66AAA9C0B}"/>
              </a:ext>
            </a:extLst>
          </p:cNvPr>
          <p:cNvSpPr>
            <a:spLocks noGrp="1"/>
          </p:cNvSpPr>
          <p:nvPr>
            <p:ph idx="1"/>
          </p:nvPr>
        </p:nvSpPr>
        <p:spPr>
          <a:xfrm>
            <a:off x="0" y="990600"/>
            <a:ext cx="12192000" cy="5867400"/>
          </a:xfrm>
        </p:spPr>
        <p:txBody>
          <a:bodyPr>
            <a:noAutofit/>
          </a:bodyPr>
          <a:lstStyle/>
          <a:p>
            <a:pPr algn="just">
              <a:lnSpc>
                <a:spcPct val="150000"/>
              </a:lnSpc>
              <a:buFont typeface="Wingdings" pitchFamily="2" charset="2"/>
              <a:buChar char="Ø"/>
            </a:pPr>
            <a:r>
              <a:rPr lang="en-US" sz="2400" dirty="0">
                <a:solidFill>
                  <a:srgbClr val="0000FF"/>
                </a:solidFill>
                <a:latin typeface="Times New Roman" pitchFamily="18" charset="0"/>
                <a:cs typeface="Times New Roman" pitchFamily="18" charset="0"/>
              </a:rPr>
              <a:t>Counseling System through mentor mentee system is also active. The faculty members/mentors concerned interact with the advanced learners to identify their competencies and special interest to develop plans for their involvement and participation in various challenging </a:t>
            </a:r>
            <a:r>
              <a:rPr lang="en-US" sz="2400" dirty="0" err="1">
                <a:solidFill>
                  <a:srgbClr val="0000FF"/>
                </a:solidFill>
                <a:latin typeface="Times New Roman" pitchFamily="18" charset="0"/>
                <a:cs typeface="Times New Roman" pitchFamily="18" charset="0"/>
              </a:rPr>
              <a:t>programmes</a:t>
            </a:r>
            <a:r>
              <a:rPr lang="en-US" sz="2400" dirty="0">
                <a:solidFill>
                  <a:srgbClr val="0000FF"/>
                </a:solidFill>
                <a:latin typeface="Times New Roman" pitchFamily="18" charset="0"/>
                <a:cs typeface="Times New Roman" pitchFamily="18" charset="0"/>
              </a:rPr>
              <a:t>. </a:t>
            </a:r>
          </a:p>
          <a:p>
            <a:pPr algn="just">
              <a:lnSpc>
                <a:spcPct val="150000"/>
              </a:lnSpc>
              <a:buFont typeface="Wingdings" pitchFamily="2" charset="2"/>
              <a:buChar char="Ø"/>
            </a:pPr>
            <a:r>
              <a:rPr lang="en-US" sz="2400" dirty="0">
                <a:solidFill>
                  <a:srgbClr val="0000FF"/>
                </a:solidFill>
                <a:latin typeface="Times New Roman" pitchFamily="18" charset="0"/>
                <a:cs typeface="Times New Roman" pitchFamily="18" charset="0"/>
              </a:rPr>
              <a:t>The learning groups are formed with advanced learners as team leaders to complete projects works. </a:t>
            </a:r>
          </a:p>
          <a:p>
            <a:pPr algn="just">
              <a:lnSpc>
                <a:spcPct val="150000"/>
              </a:lnSpc>
              <a:buFont typeface="Wingdings" pitchFamily="2" charset="2"/>
              <a:buChar char="Ø"/>
            </a:pPr>
            <a:r>
              <a:rPr lang="en-US" sz="2400" dirty="0">
                <a:solidFill>
                  <a:srgbClr val="0000FF"/>
                </a:solidFill>
                <a:latin typeface="Times New Roman" pitchFamily="18" charset="0"/>
                <a:cs typeface="Times New Roman" pitchFamily="18" charset="0"/>
              </a:rPr>
              <a:t>The advanced learners are encouraged to acquire advanced skills in the subject through various online platforms and completion of additional MOOCS courses.</a:t>
            </a:r>
          </a:p>
          <a:p>
            <a:pPr algn="just">
              <a:lnSpc>
                <a:spcPct val="150000"/>
              </a:lnSpc>
              <a:buFont typeface="Wingdings" pitchFamily="2" charset="2"/>
              <a:buChar char="Ø"/>
            </a:pPr>
            <a:r>
              <a:rPr lang="en-US" sz="2400" dirty="0">
                <a:solidFill>
                  <a:srgbClr val="0000FF"/>
                </a:solidFill>
                <a:latin typeface="Times New Roman" pitchFamily="18" charset="0"/>
                <a:cs typeface="Times New Roman" pitchFamily="18" charset="0"/>
              </a:rPr>
              <a:t> Sincere efforts will be made for the average learners to become advanced learners by participating in student project competition, quiz programs along with the advanced learners.</a:t>
            </a:r>
          </a:p>
        </p:txBody>
      </p:sp>
      <p:sp>
        <p:nvSpPr>
          <p:cNvPr id="6" name="Date Placeholder 5"/>
          <p:cNvSpPr>
            <a:spLocks noGrp="1"/>
          </p:cNvSpPr>
          <p:nvPr>
            <p:ph type="dt" sz="half" idx="10"/>
          </p:nvPr>
        </p:nvSpPr>
        <p:spPr/>
        <p:txBody>
          <a:bodyPr/>
          <a:lstStyle/>
          <a:p>
            <a:fld id="{658CB11D-4A67-439F-906A-7C7B6AA61CC6}" type="datetime1">
              <a:rPr lang="en-US" smtClean="0"/>
              <a:pPr/>
              <a:t>11/3/2023</a:t>
            </a:fld>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46</a:t>
            </a:fld>
            <a:endParaRPr lang="en-US"/>
          </a:p>
        </p:txBody>
      </p:sp>
      <p:sp>
        <p:nvSpPr>
          <p:cNvPr id="4" name="TextBox 3">
            <a:extLst>
              <a:ext uri="{FF2B5EF4-FFF2-40B4-BE49-F238E27FC236}">
                <a16:creationId xmlns:a16="http://schemas.microsoft.com/office/drawing/2014/main" xmlns="" id="{96BF2C6D-1092-D15A-AF11-6F56927956B6}"/>
              </a:ext>
            </a:extLst>
          </p:cNvPr>
          <p:cNvSpPr txBox="1"/>
          <p:nvPr/>
        </p:nvSpPr>
        <p:spPr>
          <a:xfrm>
            <a:off x="262758" y="0"/>
            <a:ext cx="10557641" cy="523220"/>
          </a:xfrm>
          <a:prstGeom prst="rect">
            <a:avLst/>
          </a:prstGeom>
          <a:noFill/>
        </p:spPr>
        <p:txBody>
          <a:bodyPr wrap="square" rtlCol="0">
            <a:spAutoFit/>
          </a:bodyPr>
          <a:lstStyle/>
          <a:p>
            <a:pPr algn="ctr"/>
            <a:r>
              <a:rPr lang="en-IN" sz="2800" b="1" dirty="0">
                <a:solidFill>
                  <a:srgbClr val="7030A0"/>
                </a:solidFill>
                <a:latin typeface="Times New Roman" pitchFamily="18" charset="0"/>
                <a:cs typeface="Times New Roman" pitchFamily="18" charset="0"/>
              </a:rPr>
              <a:t>Teaching, Learning and Evaluation (Contd..)</a:t>
            </a:r>
          </a:p>
        </p:txBody>
      </p:sp>
      <p:pic>
        <p:nvPicPr>
          <p:cNvPr id="6145" name="Picture 1"/>
          <p:cNvPicPr>
            <a:picLocks noChangeAspect="1" noChangeArrowheads="1"/>
          </p:cNvPicPr>
          <p:nvPr/>
        </p:nvPicPr>
        <p:blipFill>
          <a:blip r:embed="rId2"/>
          <a:srcRect/>
          <a:stretch>
            <a:fillRect/>
          </a:stretch>
        </p:blipFill>
        <p:spPr bwMode="auto">
          <a:xfrm>
            <a:off x="11277600" y="16626"/>
            <a:ext cx="871533" cy="900828"/>
          </a:xfrm>
          <a:prstGeom prst="rect">
            <a:avLst/>
          </a:prstGeom>
          <a:noFill/>
          <a:ln w="9525">
            <a:noFill/>
            <a:miter lim="800000"/>
            <a:headEnd/>
            <a:tailEnd/>
          </a:ln>
          <a:effectLst/>
        </p:spPr>
      </p:pic>
      <p:sp>
        <p:nvSpPr>
          <p:cNvPr id="8" name="object 7"/>
          <p:cNvSpPr txBox="1"/>
          <p:nvPr/>
        </p:nvSpPr>
        <p:spPr>
          <a:xfrm>
            <a:off x="9535795" y="6660510"/>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Tree>
    <p:extLst>
      <p:ext uri="{BB962C8B-B14F-4D97-AF65-F5344CB8AC3E}">
        <p14:creationId xmlns:p14="http://schemas.microsoft.com/office/powerpoint/2010/main" xmlns="" val="1004798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A9023F-E774-4F90-BE4B-4FDD0FA22172}"/>
              </a:ext>
            </a:extLst>
          </p:cNvPr>
          <p:cNvSpPr>
            <a:spLocks noGrp="1"/>
          </p:cNvSpPr>
          <p:nvPr>
            <p:ph type="title"/>
          </p:nvPr>
        </p:nvSpPr>
        <p:spPr>
          <a:xfrm>
            <a:off x="677334" y="971550"/>
            <a:ext cx="10112586" cy="1320800"/>
          </a:xfrm>
        </p:spPr>
        <p:txBody>
          <a:bodyPr>
            <a:normAutofit fontScale="90000"/>
          </a:bodyPr>
          <a:lstStyle/>
          <a:p>
            <a:r>
              <a:rPr lang="en-US" sz="2800" dirty="0">
                <a:solidFill>
                  <a:srgbClr val="FF3399"/>
                </a:solidFill>
                <a:latin typeface="Times New Roman" pitchFamily="18" charset="0"/>
                <a:cs typeface="Times New Roman" pitchFamily="18" charset="0"/>
              </a:rPr>
              <a:t>Evaluation process reforms (IT integration and automation) </a:t>
            </a:r>
            <a:br>
              <a:rPr lang="en-US" sz="2800" dirty="0">
                <a:solidFill>
                  <a:srgbClr val="FF3399"/>
                </a:solidFill>
                <a:latin typeface="Times New Roman" pitchFamily="18" charset="0"/>
                <a:cs typeface="Times New Roman" pitchFamily="18" charset="0"/>
              </a:rPr>
            </a:br>
            <a:r>
              <a:rPr lang="en-US" sz="2800" dirty="0">
                <a:latin typeface="Times New Roman" pitchFamily="18" charset="0"/>
                <a:cs typeface="Times New Roman" pitchFamily="18" charset="0"/>
                <a:hlinkClick r:id="rId2"/>
              </a:rPr>
              <a:t> https://exams.andhrauniversity.edu.in/</a:t>
            </a:r>
            <a:r>
              <a:rPr lang="en-US" sz="2800" dirty="0">
                <a:latin typeface="Times New Roman" pitchFamily="18" charset="0"/>
                <a:cs typeface="Times New Roman" pitchFamily="18" charset="0"/>
              </a:rPr>
              <a:t/>
            </a:r>
            <a:br>
              <a:rPr lang="en-US" sz="2800" dirty="0">
                <a:latin typeface="Times New Roman" pitchFamily="18" charset="0"/>
                <a:cs typeface="Times New Roman" pitchFamily="18" charset="0"/>
              </a:rPr>
            </a:br>
            <a:endParaRPr lang="en-US" sz="2800" dirty="0">
              <a:latin typeface="Times New Roman" pitchFamily="18" charset="0"/>
              <a:cs typeface="Times New Roman" pitchFamily="18" charset="0"/>
            </a:endParaRPr>
          </a:p>
        </p:txBody>
      </p:sp>
      <p:sp>
        <p:nvSpPr>
          <p:cNvPr id="3" name="Content Placeholder 2">
            <a:extLst>
              <a:ext uri="{FF2B5EF4-FFF2-40B4-BE49-F238E27FC236}">
                <a16:creationId xmlns:a16="http://schemas.microsoft.com/office/drawing/2014/main" xmlns="" id="{5D85D36F-1C82-4DC4-9C18-2329EEBAE712}"/>
              </a:ext>
            </a:extLst>
          </p:cNvPr>
          <p:cNvSpPr>
            <a:spLocks noGrp="1"/>
          </p:cNvSpPr>
          <p:nvPr>
            <p:ph idx="1"/>
          </p:nvPr>
        </p:nvSpPr>
        <p:spPr>
          <a:xfrm>
            <a:off x="626225" y="1905000"/>
            <a:ext cx="10972800" cy="2849563"/>
          </a:xfrm>
        </p:spPr>
        <p:txBody>
          <a:bodyPr>
            <a:normAutofit fontScale="92500" lnSpcReduction="10000"/>
          </a:bodyPr>
          <a:lstStyle/>
          <a:p>
            <a:pPr>
              <a:lnSpc>
                <a:spcPct val="150000"/>
              </a:lnSpc>
              <a:buFont typeface="Wingdings" pitchFamily="2" charset="2"/>
              <a:buChar char="Ø"/>
            </a:pPr>
            <a:r>
              <a:rPr lang="en-US" sz="2400" dirty="0">
                <a:solidFill>
                  <a:srgbClr val="660033"/>
                </a:solidFill>
                <a:latin typeface="Times New Roman" pitchFamily="18" charset="0"/>
                <a:cs typeface="Times New Roman" pitchFamily="18" charset="0"/>
              </a:rPr>
              <a:t>Andhra University has computerized examination management system.</a:t>
            </a:r>
          </a:p>
          <a:p>
            <a:pPr>
              <a:lnSpc>
                <a:spcPct val="150000"/>
              </a:lnSpc>
              <a:buFont typeface="Wingdings" pitchFamily="2" charset="2"/>
              <a:buChar char="Ø"/>
            </a:pPr>
            <a:r>
              <a:rPr lang="en-US" sz="2400" dirty="0">
                <a:solidFill>
                  <a:srgbClr val="660033"/>
                </a:solidFill>
                <a:latin typeface="Times New Roman" pitchFamily="18" charset="0"/>
                <a:cs typeface="Times New Roman" pitchFamily="18" charset="0"/>
              </a:rPr>
              <a:t>Student has to enroll through online. </a:t>
            </a:r>
          </a:p>
          <a:p>
            <a:pPr>
              <a:lnSpc>
                <a:spcPct val="150000"/>
              </a:lnSpc>
              <a:buFont typeface="Wingdings" pitchFamily="2" charset="2"/>
              <a:buChar char="Ø"/>
            </a:pPr>
            <a:r>
              <a:rPr lang="en-US" sz="2400" dirty="0">
                <a:solidFill>
                  <a:srgbClr val="660033"/>
                </a:solidFill>
                <a:latin typeface="Times New Roman" pitchFamily="18" charset="0"/>
                <a:cs typeface="Times New Roman" pitchFamily="18" charset="0"/>
              </a:rPr>
              <a:t>Personalized answer booklets/ </a:t>
            </a:r>
            <a:r>
              <a:rPr lang="en-US" sz="2400" dirty="0" err="1">
                <a:solidFill>
                  <a:srgbClr val="660033"/>
                </a:solidFill>
                <a:latin typeface="Times New Roman" pitchFamily="18" charset="0"/>
                <a:cs typeface="Times New Roman" pitchFamily="18" charset="0"/>
              </a:rPr>
              <a:t>barcoded</a:t>
            </a:r>
            <a:r>
              <a:rPr lang="en-US" sz="2400" dirty="0">
                <a:solidFill>
                  <a:srgbClr val="660033"/>
                </a:solidFill>
                <a:latin typeface="Times New Roman" pitchFamily="18" charset="0"/>
                <a:cs typeface="Times New Roman" pitchFamily="18" charset="0"/>
              </a:rPr>
              <a:t> OMR sheets are generated for each student.</a:t>
            </a:r>
          </a:p>
          <a:p>
            <a:pPr>
              <a:lnSpc>
                <a:spcPct val="150000"/>
              </a:lnSpc>
              <a:buFont typeface="Wingdings" pitchFamily="2" charset="2"/>
              <a:buChar char="Ø"/>
            </a:pPr>
            <a:r>
              <a:rPr lang="en-US" sz="2400" dirty="0">
                <a:solidFill>
                  <a:srgbClr val="660033"/>
                </a:solidFill>
                <a:latin typeface="Times New Roman" pitchFamily="18" charset="0"/>
                <a:cs typeface="Times New Roman" pitchFamily="18" charset="0"/>
              </a:rPr>
              <a:t>Students can download web mark statement.</a:t>
            </a:r>
          </a:p>
          <a:p>
            <a:pPr>
              <a:lnSpc>
                <a:spcPct val="150000"/>
              </a:lnSpc>
              <a:buFont typeface="Wingdings" pitchFamily="2" charset="2"/>
              <a:buChar char="Ø"/>
            </a:pPr>
            <a:r>
              <a:rPr lang="en-US" sz="2400" dirty="0">
                <a:solidFill>
                  <a:srgbClr val="660033"/>
                </a:solidFill>
                <a:latin typeface="Times New Roman" pitchFamily="18" charset="0"/>
                <a:cs typeface="Times New Roman" pitchFamily="18" charset="0"/>
              </a:rPr>
              <a:t>Revaluation is also applied through online.</a:t>
            </a:r>
          </a:p>
        </p:txBody>
      </p:sp>
      <p:sp>
        <p:nvSpPr>
          <p:cNvPr id="6" name="Date Placeholder 5"/>
          <p:cNvSpPr>
            <a:spLocks noGrp="1"/>
          </p:cNvSpPr>
          <p:nvPr>
            <p:ph type="dt" sz="half" idx="10"/>
          </p:nvPr>
        </p:nvSpPr>
        <p:spPr/>
        <p:txBody>
          <a:bodyPr/>
          <a:lstStyle/>
          <a:p>
            <a:fld id="{89F1B670-32B6-4C43-8933-4312143F98DD}" type="datetime1">
              <a:rPr lang="en-US" smtClean="0"/>
              <a:pPr/>
              <a:t>11/3/2023</a:t>
            </a:fld>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47</a:t>
            </a:fld>
            <a:endParaRPr lang="en-US"/>
          </a:p>
        </p:txBody>
      </p:sp>
      <p:sp>
        <p:nvSpPr>
          <p:cNvPr id="4" name="TextBox 3">
            <a:extLst>
              <a:ext uri="{FF2B5EF4-FFF2-40B4-BE49-F238E27FC236}">
                <a16:creationId xmlns:a16="http://schemas.microsoft.com/office/drawing/2014/main" xmlns="" id="{96BF2C6D-1092-D15A-AF11-6F56927956B6}"/>
              </a:ext>
            </a:extLst>
          </p:cNvPr>
          <p:cNvSpPr txBox="1"/>
          <p:nvPr/>
        </p:nvSpPr>
        <p:spPr>
          <a:xfrm>
            <a:off x="357350" y="234390"/>
            <a:ext cx="10615449" cy="523220"/>
          </a:xfrm>
          <a:prstGeom prst="rect">
            <a:avLst/>
          </a:prstGeom>
          <a:noFill/>
        </p:spPr>
        <p:txBody>
          <a:bodyPr wrap="square" rtlCol="0">
            <a:spAutoFit/>
          </a:bodyPr>
          <a:lstStyle/>
          <a:p>
            <a:pPr algn="ctr"/>
            <a:r>
              <a:rPr lang="en-IN" sz="2800" b="1" dirty="0">
                <a:solidFill>
                  <a:srgbClr val="7030A0"/>
                </a:solidFill>
                <a:latin typeface="Times New Roman" pitchFamily="18" charset="0"/>
                <a:cs typeface="Times New Roman" pitchFamily="18" charset="0"/>
              </a:rPr>
              <a:t>Teaching, Learning and Evaluation (Contd..)</a:t>
            </a:r>
          </a:p>
        </p:txBody>
      </p:sp>
      <p:pic>
        <p:nvPicPr>
          <p:cNvPr id="5121" name="Picture 1"/>
          <p:cNvPicPr>
            <a:picLocks noChangeAspect="1" noChangeArrowheads="1"/>
          </p:cNvPicPr>
          <p:nvPr/>
        </p:nvPicPr>
        <p:blipFill>
          <a:blip r:embed="rId3"/>
          <a:srcRect/>
          <a:stretch>
            <a:fillRect/>
          </a:stretch>
        </p:blipFill>
        <p:spPr bwMode="auto">
          <a:xfrm>
            <a:off x="11277600" y="0"/>
            <a:ext cx="914400" cy="945136"/>
          </a:xfrm>
          <a:prstGeom prst="rect">
            <a:avLst/>
          </a:prstGeom>
          <a:noFill/>
          <a:ln w="9525">
            <a:noFill/>
            <a:miter lim="800000"/>
            <a:headEnd/>
            <a:tailEnd/>
          </a:ln>
          <a:effectLst/>
        </p:spPr>
      </p:pic>
      <p:sp>
        <p:nvSpPr>
          <p:cNvPr id="8" name="object 7"/>
          <p:cNvSpPr txBox="1"/>
          <p:nvPr/>
        </p:nvSpPr>
        <p:spPr>
          <a:xfrm>
            <a:off x="9535795" y="6546595"/>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pic>
        <p:nvPicPr>
          <p:cNvPr id="9" name="Picture 8"/>
          <p:cNvPicPr/>
          <p:nvPr/>
        </p:nvPicPr>
        <p:blipFill>
          <a:blip r:embed="rId4"/>
          <a:srcRect/>
          <a:stretch>
            <a:fillRect/>
          </a:stretch>
        </p:blipFill>
        <p:spPr bwMode="auto">
          <a:xfrm>
            <a:off x="6477000" y="3657600"/>
            <a:ext cx="5257800" cy="2743200"/>
          </a:xfrm>
          <a:prstGeom prst="rect">
            <a:avLst/>
          </a:prstGeom>
          <a:noFill/>
          <a:ln w="9525">
            <a:noFill/>
            <a:miter lim="800000"/>
            <a:headEnd/>
            <a:tailEnd/>
          </a:ln>
        </p:spPr>
      </p:pic>
    </p:spTree>
    <p:extLst>
      <p:ext uri="{BB962C8B-B14F-4D97-AF65-F5344CB8AC3E}">
        <p14:creationId xmlns:p14="http://schemas.microsoft.com/office/powerpoint/2010/main" xmlns="" val="24551989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6CEDAA-AF24-421E-825C-EB06E3AFE947}"/>
              </a:ext>
            </a:extLst>
          </p:cNvPr>
          <p:cNvSpPr>
            <a:spLocks noGrp="1"/>
          </p:cNvSpPr>
          <p:nvPr>
            <p:ph type="title"/>
          </p:nvPr>
        </p:nvSpPr>
        <p:spPr>
          <a:xfrm>
            <a:off x="505884" y="666750"/>
            <a:ext cx="8596668" cy="727881"/>
          </a:xfrm>
        </p:spPr>
        <p:txBody>
          <a:bodyPr>
            <a:normAutofit fontScale="90000"/>
          </a:bodyPr>
          <a:lstStyle/>
          <a:p>
            <a:r>
              <a:rPr lang="en-US" dirty="0">
                <a:solidFill>
                  <a:schemeClr val="tx1"/>
                </a:solidFill>
                <a:latin typeface="Times New Roman" pitchFamily="18" charset="0"/>
                <a:cs typeface="Times New Roman" pitchFamily="18" charset="0"/>
              </a:rPr>
              <a:t>Awards, Recognitions, Fellowships</a:t>
            </a:r>
          </a:p>
        </p:txBody>
      </p:sp>
      <p:graphicFrame>
        <p:nvGraphicFramePr>
          <p:cNvPr id="4" name="Content Placeholder 3">
            <a:extLst>
              <a:ext uri="{FF2B5EF4-FFF2-40B4-BE49-F238E27FC236}">
                <a16:creationId xmlns:a16="http://schemas.microsoft.com/office/drawing/2014/main" xmlns="" id="{8BF5FAF8-A068-4C17-A408-06F3C8C817B5}"/>
              </a:ext>
            </a:extLst>
          </p:cNvPr>
          <p:cNvGraphicFramePr>
            <a:graphicFrameLocks noGrp="1"/>
          </p:cNvGraphicFramePr>
          <p:nvPr>
            <p:ph idx="1"/>
            <p:extLst>
              <p:ext uri="{D42A27DB-BD31-4B8C-83A1-F6EECF244321}">
                <p14:modId xmlns:p14="http://schemas.microsoft.com/office/powerpoint/2010/main" xmlns="" val="2830735769"/>
              </p:ext>
            </p:extLst>
          </p:nvPr>
        </p:nvGraphicFramePr>
        <p:xfrm>
          <a:off x="242455" y="681038"/>
          <a:ext cx="11720945" cy="6114893"/>
        </p:xfrm>
        <a:graphic>
          <a:graphicData uri="http://schemas.openxmlformats.org/drawingml/2006/table">
            <a:tbl>
              <a:tblPr bandRow="1">
                <a:tableStyleId>{22838BEF-8BB2-4498-84A7-C5851F593DF1}</a:tableStyleId>
              </a:tblPr>
              <a:tblGrid>
                <a:gridCol w="3054057">
                  <a:extLst>
                    <a:ext uri="{9D8B030D-6E8A-4147-A177-3AD203B41FA5}">
                      <a16:colId xmlns:a16="http://schemas.microsoft.com/office/drawing/2014/main" xmlns="" val="2147167258"/>
                    </a:ext>
                  </a:extLst>
                </a:gridCol>
                <a:gridCol w="959447">
                  <a:extLst>
                    <a:ext uri="{9D8B030D-6E8A-4147-A177-3AD203B41FA5}">
                      <a16:colId xmlns:a16="http://schemas.microsoft.com/office/drawing/2014/main" xmlns="" val="686110378"/>
                    </a:ext>
                  </a:extLst>
                </a:gridCol>
                <a:gridCol w="1399940">
                  <a:extLst>
                    <a:ext uri="{9D8B030D-6E8A-4147-A177-3AD203B41FA5}">
                      <a16:colId xmlns:a16="http://schemas.microsoft.com/office/drawing/2014/main" xmlns="" val="1795888975"/>
                    </a:ext>
                  </a:extLst>
                </a:gridCol>
                <a:gridCol w="2548566">
                  <a:extLst>
                    <a:ext uri="{9D8B030D-6E8A-4147-A177-3AD203B41FA5}">
                      <a16:colId xmlns:a16="http://schemas.microsoft.com/office/drawing/2014/main" xmlns="" val="230317942"/>
                    </a:ext>
                  </a:extLst>
                </a:gridCol>
                <a:gridCol w="3758935">
                  <a:extLst>
                    <a:ext uri="{9D8B030D-6E8A-4147-A177-3AD203B41FA5}">
                      <a16:colId xmlns:a16="http://schemas.microsoft.com/office/drawing/2014/main" xmlns="" val="1695157227"/>
                    </a:ext>
                  </a:extLst>
                </a:gridCol>
              </a:tblGrid>
              <a:tr h="689956">
                <a:tc gridSpan="5">
                  <a:txBody>
                    <a:bodyPr/>
                    <a:lstStyle/>
                    <a:p>
                      <a:pPr algn="l" fontAlgn="t"/>
                      <a:r>
                        <a:rPr lang="en-US" sz="2000" u="none" strike="noStrike" dirty="0">
                          <a:effectLst/>
                        </a:rPr>
                        <a:t/>
                      </a:r>
                      <a:br>
                        <a:rPr lang="en-US" sz="2000" u="none" strike="noStrike" dirty="0">
                          <a:effectLst/>
                        </a:rPr>
                      </a:br>
                      <a:endParaRPr lang="en-US" sz="2000" b="0" i="0" u="none" strike="noStrike" dirty="0">
                        <a:solidFill>
                          <a:srgbClr val="000000"/>
                        </a:solidFill>
                        <a:effectLst/>
                        <a:latin typeface="Times New Roman" pitchFamily="18" charset="0"/>
                        <a:cs typeface="Times New Roman" pitchFamily="18" charset="0"/>
                      </a:endParaRPr>
                    </a:p>
                  </a:txBody>
                  <a:tcPr marL="8298" marR="8298" marT="8298"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584419478"/>
                  </a:ext>
                </a:extLst>
              </a:tr>
              <a:tr h="1518496">
                <a:tc>
                  <a:txBody>
                    <a:bodyPr/>
                    <a:lstStyle/>
                    <a:p>
                      <a:pPr algn="just" fontAlgn="ctr"/>
                      <a:r>
                        <a:rPr lang="en-US" sz="1800" b="1" u="none" strike="noStrike" dirty="0">
                          <a:effectLst/>
                          <a:latin typeface="Times New Roman" pitchFamily="18" charset="0"/>
                          <a:cs typeface="Times New Roman" pitchFamily="18" charset="0"/>
                        </a:rPr>
                        <a:t>Name of full time  teachers receiving awards from state level, national level, international level</a:t>
                      </a:r>
                      <a:endParaRPr lang="en-US" sz="1800" b="1" i="0" u="none" strike="noStrike" dirty="0">
                        <a:solidFill>
                          <a:srgbClr val="0000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b="1" u="none" strike="noStrike" dirty="0">
                          <a:effectLst/>
                          <a:latin typeface="Times New Roman" pitchFamily="18" charset="0"/>
                          <a:cs typeface="Times New Roman" pitchFamily="18" charset="0"/>
                        </a:rPr>
                        <a:t>Year of Award</a:t>
                      </a:r>
                      <a:endParaRPr lang="en-US" sz="1800" b="1" i="0" u="none" strike="noStrike" dirty="0">
                        <a:solidFill>
                          <a:srgbClr val="0000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b="1" u="none" strike="noStrike" dirty="0">
                          <a:effectLst/>
                          <a:latin typeface="Times New Roman" pitchFamily="18" charset="0"/>
                          <a:cs typeface="Times New Roman" pitchFamily="18" charset="0"/>
                        </a:rPr>
                        <a:t>Designation </a:t>
                      </a:r>
                      <a:endParaRPr lang="en-US" sz="1800" b="1" i="0" u="none" strike="noStrike" dirty="0">
                        <a:solidFill>
                          <a:srgbClr val="000000"/>
                        </a:solidFill>
                        <a:effectLst/>
                        <a:latin typeface="Times New Roman" pitchFamily="18" charset="0"/>
                        <a:cs typeface="Times New Roman" pitchFamily="18" charset="0"/>
                      </a:endParaRPr>
                    </a:p>
                  </a:txBody>
                  <a:tcPr marL="8298" marR="8298" marT="8298" marB="0" anchor="ctr"/>
                </a:tc>
                <a:tc>
                  <a:txBody>
                    <a:bodyPr/>
                    <a:lstStyle/>
                    <a:p>
                      <a:pPr algn="just" fontAlgn="ctr"/>
                      <a:r>
                        <a:rPr lang="en-US" sz="1800" b="1" u="none" strike="noStrike" dirty="0">
                          <a:effectLst/>
                          <a:latin typeface="Times New Roman" pitchFamily="18" charset="0"/>
                          <a:cs typeface="Times New Roman" pitchFamily="18" charset="0"/>
                        </a:rPr>
                        <a:t>Name of the award, fellowship, received from Government or Government recognized bodies</a:t>
                      </a:r>
                      <a:endParaRPr lang="en-US" sz="1800" b="1" i="0" u="none" strike="noStrike" dirty="0">
                        <a:solidFill>
                          <a:srgbClr val="0000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b="1" u="none" strike="noStrike" dirty="0">
                          <a:effectLst/>
                          <a:latin typeface="Times New Roman" pitchFamily="18" charset="0"/>
                          <a:cs typeface="Times New Roman" pitchFamily="18" charset="0"/>
                        </a:rPr>
                        <a:t>Name of the Awarding Agency</a:t>
                      </a:r>
                      <a:endParaRPr lang="en-US" sz="1800" b="1" i="0" u="none" strike="noStrike" dirty="0">
                        <a:solidFill>
                          <a:srgbClr val="000000"/>
                        </a:solidFill>
                        <a:effectLst/>
                        <a:latin typeface="Times New Roman" pitchFamily="18" charset="0"/>
                        <a:cs typeface="Times New Roman" pitchFamily="18" charset="0"/>
                      </a:endParaRPr>
                    </a:p>
                  </a:txBody>
                  <a:tcPr marL="8298" marR="8298" marT="8298" marB="0" anchor="ctr"/>
                </a:tc>
                <a:extLst>
                  <a:ext uri="{0D108BD9-81ED-4DB2-BD59-A6C34878D82A}">
                    <a16:rowId xmlns:a16="http://schemas.microsoft.com/office/drawing/2014/main" xmlns="" val="1954736078"/>
                  </a:ext>
                </a:extLst>
              </a:tr>
              <a:tr h="1201213">
                <a:tc>
                  <a:txBody>
                    <a:bodyPr/>
                    <a:lstStyle/>
                    <a:p>
                      <a:pPr algn="l" fontAlgn="ctr"/>
                      <a:r>
                        <a:rPr lang="en-US" sz="1800" u="none" strike="noStrike" dirty="0">
                          <a:effectLst/>
                          <a:latin typeface="Times New Roman" pitchFamily="18" charset="0"/>
                          <a:cs typeface="Times New Roman" pitchFamily="18" charset="0"/>
                        </a:rPr>
                        <a:t> Prof S.V. Naidu</a:t>
                      </a:r>
                      <a:endParaRPr lang="en-US" sz="1800" b="0" i="0" u="none" strike="noStrike" dirty="0">
                        <a:solidFill>
                          <a:srgbClr val="000000"/>
                        </a:solidFill>
                        <a:effectLst/>
                        <a:latin typeface="Times New Roman" pitchFamily="18" charset="0"/>
                        <a:cs typeface="Times New Roman" pitchFamily="18" charset="0"/>
                      </a:endParaRPr>
                    </a:p>
                  </a:txBody>
                  <a:tcPr marL="8298" marR="8298" marT="8298" marB="0" anchor="ctr"/>
                </a:tc>
                <a:tc>
                  <a:txBody>
                    <a:bodyPr/>
                    <a:lstStyle/>
                    <a:p>
                      <a:pPr algn="l" fontAlgn="ctr"/>
                      <a:r>
                        <a:rPr lang="en-US" sz="1800" u="none" strike="noStrike" dirty="0">
                          <a:effectLst/>
                          <a:latin typeface="Times New Roman" pitchFamily="18" charset="0"/>
                          <a:cs typeface="Times New Roman" pitchFamily="18" charset="0"/>
                        </a:rPr>
                        <a:t>2017-18</a:t>
                      </a:r>
                      <a:endParaRPr lang="en-US" sz="1800" b="0" i="0" u="none" strike="noStrike" dirty="0">
                        <a:solidFill>
                          <a:srgbClr val="0000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effectLst/>
                          <a:latin typeface="Times New Roman" pitchFamily="18" charset="0"/>
                          <a:cs typeface="Times New Roman" pitchFamily="18" charset="0"/>
                        </a:rPr>
                        <a:t> Professor</a:t>
                      </a:r>
                      <a:endParaRPr lang="en-US" sz="1800" b="0" i="0" u="none" strike="noStrike" dirty="0">
                        <a:solidFill>
                          <a:srgbClr val="000000"/>
                        </a:solidFill>
                        <a:effectLst/>
                        <a:latin typeface="Times New Roman" pitchFamily="18" charset="0"/>
                        <a:cs typeface="Times New Roman" pitchFamily="18" charset="0"/>
                      </a:endParaRPr>
                    </a:p>
                  </a:txBody>
                  <a:tcPr marL="8298" marR="8298" marT="8298" marB="0" anchor="ctr"/>
                </a:tc>
                <a:tc>
                  <a:txBody>
                    <a:bodyPr/>
                    <a:lstStyle/>
                    <a:p>
                      <a:pPr algn="l" fontAlgn="ctr"/>
                      <a:r>
                        <a:rPr lang="en-US" sz="1800" u="none" strike="noStrike" dirty="0">
                          <a:effectLst/>
                          <a:latin typeface="Times New Roman" pitchFamily="18" charset="0"/>
                          <a:cs typeface="Times New Roman" pitchFamily="18" charset="0"/>
                        </a:rPr>
                        <a:t>Best Teacher Award</a:t>
                      </a:r>
                      <a:endParaRPr lang="en-US" sz="1800" b="0" i="0" u="none" strike="noStrike" dirty="0">
                        <a:solidFill>
                          <a:srgbClr val="000000"/>
                        </a:solidFill>
                        <a:effectLst/>
                        <a:latin typeface="Times New Roman" pitchFamily="18" charset="0"/>
                        <a:cs typeface="Times New Roman" pitchFamily="18" charset="0"/>
                      </a:endParaRPr>
                    </a:p>
                  </a:txBody>
                  <a:tcPr marL="8298" marR="8298" marT="8298" marB="0" anchor="ctr"/>
                </a:tc>
                <a:tc>
                  <a:txBody>
                    <a:bodyPr/>
                    <a:lstStyle/>
                    <a:p>
                      <a:pPr algn="l" fontAlgn="ctr"/>
                      <a:r>
                        <a:rPr lang="en-US" sz="1800" u="none" strike="noStrike" dirty="0">
                          <a:effectLst/>
                          <a:latin typeface="Times New Roman" pitchFamily="18" charset="0"/>
                          <a:cs typeface="Times New Roman" pitchFamily="18" charset="0"/>
                        </a:rPr>
                        <a:t>Government of Andhra Pradesh</a:t>
                      </a:r>
                    </a:p>
                  </a:txBody>
                  <a:tcPr marL="8298" marR="8298" marT="8298" marB="0" anchor="ctr"/>
                </a:tc>
                <a:extLst>
                  <a:ext uri="{0D108BD9-81ED-4DB2-BD59-A6C34878D82A}">
                    <a16:rowId xmlns:a16="http://schemas.microsoft.com/office/drawing/2014/main" xmlns="" val="3349345207"/>
                  </a:ext>
                </a:extLst>
              </a:tr>
              <a:tr h="713174">
                <a:tc>
                  <a:txBody>
                    <a:bodyPr/>
                    <a:lstStyle/>
                    <a:p>
                      <a:pPr algn="l" fontAlgn="ctr"/>
                      <a:r>
                        <a:rPr lang="en-US" sz="1800" u="none" strike="noStrike" dirty="0">
                          <a:effectLst/>
                          <a:latin typeface="Times New Roman" pitchFamily="18" charset="0"/>
                          <a:cs typeface="Times New Roman" pitchFamily="18" charset="0"/>
                        </a:rPr>
                        <a:t> Prof. V. </a:t>
                      </a:r>
                      <a:r>
                        <a:rPr lang="en-US" sz="1800" u="none" strike="noStrike" dirty="0" err="1">
                          <a:effectLst/>
                          <a:latin typeface="Times New Roman" pitchFamily="18" charset="0"/>
                          <a:cs typeface="Times New Roman" pitchFamily="18" charset="0"/>
                        </a:rPr>
                        <a:t>Sridevi</a:t>
                      </a:r>
                      <a:endParaRPr lang="en-US" sz="1800" b="0" i="0" u="none" strike="noStrike" dirty="0">
                        <a:solidFill>
                          <a:srgbClr val="000000"/>
                        </a:solidFill>
                        <a:effectLst/>
                        <a:latin typeface="Times New Roman" pitchFamily="18" charset="0"/>
                        <a:cs typeface="Times New Roman" pitchFamily="18" charset="0"/>
                      </a:endParaRPr>
                    </a:p>
                  </a:txBody>
                  <a:tcPr marL="8298" marR="8298" marT="8298" marB="0" anchor="ctr"/>
                </a:tc>
                <a:tc>
                  <a:txBody>
                    <a:bodyPr/>
                    <a:lstStyle/>
                    <a:p>
                      <a:pPr algn="l" fontAlgn="ctr"/>
                      <a:r>
                        <a:rPr lang="en-US" sz="1800" u="none" strike="noStrike" dirty="0">
                          <a:effectLst/>
                          <a:latin typeface="Times New Roman" pitchFamily="18" charset="0"/>
                          <a:cs typeface="Times New Roman" pitchFamily="18" charset="0"/>
                        </a:rPr>
                        <a:t>2020</a:t>
                      </a:r>
                      <a:endParaRPr lang="en-US" sz="1800" b="0" i="0" u="none" strike="noStrike" dirty="0">
                        <a:solidFill>
                          <a:srgbClr val="000000"/>
                        </a:solidFill>
                        <a:effectLst/>
                        <a:latin typeface="Times New Roman" pitchFamily="18" charset="0"/>
                        <a:cs typeface="Times New Roman" pitchFamily="18" charset="0"/>
                      </a:endParaRPr>
                    </a:p>
                  </a:txBody>
                  <a:tcPr marL="8298" marR="8298" marT="8298" marB="0" anchor="ctr"/>
                </a:tc>
                <a:tc>
                  <a:txBody>
                    <a:bodyPr/>
                    <a:lstStyle/>
                    <a:p>
                      <a:pPr algn="ctr" fontAlgn="ctr"/>
                      <a:r>
                        <a:rPr lang="en-US" sz="1800" u="none" strike="noStrike" dirty="0">
                          <a:effectLst/>
                          <a:latin typeface="Times New Roman" pitchFamily="18" charset="0"/>
                          <a:cs typeface="Times New Roman" pitchFamily="18" charset="0"/>
                        </a:rPr>
                        <a:t> Professor</a:t>
                      </a:r>
                      <a:endParaRPr lang="en-US" sz="1800" b="0" i="0" u="none" strike="noStrike" dirty="0">
                        <a:solidFill>
                          <a:srgbClr val="000000"/>
                        </a:solidFill>
                        <a:effectLst/>
                        <a:latin typeface="Times New Roman" pitchFamily="18" charset="0"/>
                        <a:cs typeface="Times New Roman" pitchFamily="18" charset="0"/>
                      </a:endParaRPr>
                    </a:p>
                  </a:txBody>
                  <a:tcPr marL="8298" marR="8298" marT="8298" marB="0" anchor="ctr"/>
                </a:tc>
                <a:tc>
                  <a:txBody>
                    <a:bodyPr/>
                    <a:lstStyle/>
                    <a:p>
                      <a:pPr algn="l" fontAlgn="ctr"/>
                      <a:r>
                        <a:rPr lang="en-US" sz="1800" u="none" strike="noStrike" dirty="0">
                          <a:effectLst/>
                          <a:latin typeface="Times New Roman" pitchFamily="18" charset="0"/>
                          <a:cs typeface="Times New Roman" pitchFamily="18" charset="0"/>
                        </a:rPr>
                        <a:t>Andhra Pradesh Scientist Award</a:t>
                      </a:r>
                      <a:endParaRPr lang="en-US" sz="1800" b="0" i="0" u="none" strike="noStrike" dirty="0">
                        <a:solidFill>
                          <a:srgbClr val="000000"/>
                        </a:solidFill>
                        <a:effectLst/>
                        <a:latin typeface="Times New Roman" pitchFamily="18" charset="0"/>
                        <a:cs typeface="Times New Roman" pitchFamily="18" charset="0"/>
                      </a:endParaRPr>
                    </a:p>
                  </a:txBody>
                  <a:tcPr marL="8298" marR="8298" marT="8298" marB="0" anchor="ctr"/>
                </a:tc>
                <a:tc>
                  <a:txBody>
                    <a:bodyPr/>
                    <a:lstStyle/>
                    <a:p>
                      <a:pPr algn="l" fontAlgn="ctr"/>
                      <a:r>
                        <a:rPr lang="en-US" sz="1800" u="none" strike="noStrike" dirty="0">
                          <a:effectLst/>
                          <a:latin typeface="Times New Roman" pitchFamily="18" charset="0"/>
                          <a:cs typeface="Times New Roman" pitchFamily="18" charset="0"/>
                        </a:rPr>
                        <a:t>AP State Council of Science and Technology</a:t>
                      </a:r>
                      <a:endParaRPr lang="en-US" sz="1800" b="0" i="0" u="none" strike="noStrike" dirty="0">
                        <a:solidFill>
                          <a:srgbClr val="000000"/>
                        </a:solidFill>
                        <a:effectLst/>
                        <a:latin typeface="Times New Roman" pitchFamily="18" charset="0"/>
                        <a:cs typeface="Times New Roman" pitchFamily="18" charset="0"/>
                      </a:endParaRPr>
                    </a:p>
                  </a:txBody>
                  <a:tcPr marL="8298" marR="8298" marT="8298" marB="0" anchor="ctr"/>
                </a:tc>
                <a:extLst>
                  <a:ext uri="{0D108BD9-81ED-4DB2-BD59-A6C34878D82A}">
                    <a16:rowId xmlns:a16="http://schemas.microsoft.com/office/drawing/2014/main" xmlns="" val="3760535690"/>
                  </a:ext>
                </a:extLst>
              </a:tr>
              <a:tr h="899677">
                <a:tc>
                  <a:txBody>
                    <a:bodyPr/>
                    <a:lstStyle/>
                    <a:p>
                      <a:pPr algn="l" fontAlgn="ctr"/>
                      <a:r>
                        <a:rPr lang="en-US" sz="1800" u="none" strike="noStrike" kern="1200" dirty="0">
                          <a:effectLst/>
                          <a:latin typeface="Times New Roman" pitchFamily="18" charset="0"/>
                          <a:cs typeface="Times New Roman" pitchFamily="18" charset="0"/>
                        </a:rPr>
                        <a:t>Dr. Ch. </a:t>
                      </a:r>
                      <a:r>
                        <a:rPr lang="en-US" sz="1800" u="none" strike="noStrike" kern="1200" dirty="0" err="1">
                          <a:effectLst/>
                          <a:latin typeface="Times New Roman" pitchFamily="18" charset="0"/>
                          <a:cs typeface="Times New Roman" pitchFamily="18" charset="0"/>
                        </a:rPr>
                        <a:t>Asha</a:t>
                      </a:r>
                      <a:r>
                        <a:rPr lang="en-US" sz="1800" u="none" strike="noStrike" kern="1200" dirty="0">
                          <a:effectLst/>
                          <a:latin typeface="Times New Roman" pitchFamily="18" charset="0"/>
                          <a:cs typeface="Times New Roman" pitchFamily="18" charset="0"/>
                        </a:rPr>
                        <a:t> Immanuel </a:t>
                      </a:r>
                      <a:r>
                        <a:rPr lang="en-US" sz="1800" u="none" strike="noStrike" kern="1200" dirty="0" err="1">
                          <a:effectLst/>
                          <a:latin typeface="Times New Roman" pitchFamily="18" charset="0"/>
                          <a:cs typeface="Times New Roman" pitchFamily="18" charset="0"/>
                        </a:rPr>
                        <a:t>Raju</a:t>
                      </a:r>
                      <a:endParaRPr lang="en-US" sz="1800" b="0" i="0" u="none" strike="noStrike" kern="1200" dirty="0">
                        <a:solidFill>
                          <a:srgbClr val="000000"/>
                        </a:solidFill>
                        <a:effectLst/>
                        <a:latin typeface="Times New Roman" pitchFamily="18" charset="0"/>
                        <a:ea typeface="+mn-ea"/>
                        <a:cs typeface="Times New Roman" pitchFamily="18" charset="0"/>
                      </a:endParaRPr>
                    </a:p>
                  </a:txBody>
                  <a:tcPr marL="9525" marR="9525" marT="9525" marB="0" anchor="ctr"/>
                </a:tc>
                <a:tc>
                  <a:txBody>
                    <a:bodyPr/>
                    <a:lstStyle/>
                    <a:p>
                      <a:pPr algn="l" fontAlgn="ctr"/>
                      <a:r>
                        <a:rPr lang="en-US" sz="1800" u="none" strike="noStrike" kern="1200" dirty="0">
                          <a:effectLst/>
                          <a:latin typeface="Times New Roman" pitchFamily="18" charset="0"/>
                          <a:cs typeface="Times New Roman" pitchFamily="18" charset="0"/>
                        </a:rPr>
                        <a:t>2020-21</a:t>
                      </a:r>
                      <a:endParaRPr lang="en-US" sz="1800" b="0" i="0" u="none" strike="noStrike" kern="1200" dirty="0">
                        <a:solidFill>
                          <a:srgbClr val="000000"/>
                        </a:solidFill>
                        <a:effectLst/>
                        <a:latin typeface="Times New Roman" pitchFamily="18" charset="0"/>
                        <a:ea typeface="+mn-ea"/>
                        <a:cs typeface="Times New Roman" pitchFamily="18" charset="0"/>
                      </a:endParaRPr>
                    </a:p>
                  </a:txBody>
                  <a:tcPr marL="8298" marR="8298" marT="8298" marB="0" anchor="ctr"/>
                </a:tc>
                <a:tc>
                  <a:txBody>
                    <a:bodyPr/>
                    <a:lstStyle/>
                    <a:p>
                      <a:pPr algn="ctr" fontAlgn="ctr"/>
                      <a:r>
                        <a:rPr lang="en-US" sz="1800" u="none" strike="noStrike" kern="1200" dirty="0">
                          <a:effectLst/>
                          <a:latin typeface="Times New Roman" pitchFamily="18" charset="0"/>
                          <a:cs typeface="Times New Roman" pitchFamily="18" charset="0"/>
                        </a:rPr>
                        <a:t>Associate Professor</a:t>
                      </a:r>
                      <a:endParaRPr lang="en-US" sz="1800" b="0" i="0" u="none" strike="noStrike" kern="1200" dirty="0">
                        <a:solidFill>
                          <a:srgbClr val="000000"/>
                        </a:solidFill>
                        <a:effectLst/>
                        <a:latin typeface="Times New Roman" pitchFamily="18" charset="0"/>
                        <a:ea typeface="+mn-ea"/>
                        <a:cs typeface="Times New Roman" pitchFamily="18" charset="0"/>
                      </a:endParaRPr>
                    </a:p>
                  </a:txBody>
                  <a:tcPr marL="8298" marR="8298" marT="8298" marB="0" anchor="ctr"/>
                </a:tc>
                <a:tc>
                  <a:txBody>
                    <a:bodyPr/>
                    <a:lstStyle/>
                    <a:p>
                      <a:pPr algn="l" fontAlgn="ctr"/>
                      <a:r>
                        <a:rPr lang="en-US" sz="1800" u="none" strike="noStrike" kern="1200" dirty="0">
                          <a:effectLst/>
                          <a:latin typeface="Times New Roman" pitchFamily="18" charset="0"/>
                          <a:cs typeface="Times New Roman" pitchFamily="18" charset="0"/>
                        </a:rPr>
                        <a:t>Education Icon Award 2020</a:t>
                      </a:r>
                      <a:endParaRPr lang="en-US" sz="1800" b="0" i="0" u="none" strike="noStrike" kern="1200" dirty="0">
                        <a:solidFill>
                          <a:srgbClr val="000000"/>
                        </a:solidFill>
                        <a:effectLst/>
                        <a:latin typeface="Times New Roman" pitchFamily="18" charset="0"/>
                        <a:ea typeface="+mn-ea"/>
                        <a:cs typeface="Times New Roman" pitchFamily="18" charset="0"/>
                      </a:endParaRPr>
                    </a:p>
                  </a:txBody>
                  <a:tcPr marL="9525" marR="9525" marT="9525" marB="0" anchor="ctr"/>
                </a:tc>
                <a:tc>
                  <a:txBody>
                    <a:bodyPr/>
                    <a:lstStyle/>
                    <a:p>
                      <a:pPr algn="l" fontAlgn="ctr"/>
                      <a:r>
                        <a:rPr lang="en-US" sz="1800" u="none" strike="noStrike" dirty="0">
                          <a:effectLst/>
                          <a:latin typeface="Times New Roman" pitchFamily="18" charset="0"/>
                          <a:cs typeface="Times New Roman" pitchFamily="18" charset="0"/>
                        </a:rPr>
                        <a:t>https://services.andhrauniversity.edu.in/filestorage1/iqacfiles/641ed317170c4.jpg</a:t>
                      </a:r>
                      <a:endParaRPr lang="en-US" sz="1800" b="0" i="0" u="none" strike="noStrike" dirty="0">
                        <a:solidFill>
                          <a:srgbClr val="000000"/>
                        </a:solidFill>
                        <a:effectLst/>
                        <a:latin typeface="Times New Roman" pitchFamily="18" charset="0"/>
                        <a:cs typeface="Times New Roman" pitchFamily="18" charset="0"/>
                      </a:endParaRPr>
                    </a:p>
                  </a:txBody>
                  <a:tcPr marL="8298" marR="8298" marT="8298" marB="0" anchor="ctr"/>
                </a:tc>
                <a:extLst>
                  <a:ext uri="{0D108BD9-81ED-4DB2-BD59-A6C34878D82A}">
                    <a16:rowId xmlns:a16="http://schemas.microsoft.com/office/drawing/2014/main" xmlns="" val="10004"/>
                  </a:ext>
                </a:extLst>
              </a:tr>
              <a:tr h="1092377">
                <a:tc>
                  <a:txBody>
                    <a:bodyPr/>
                    <a:lstStyle/>
                    <a:p>
                      <a:pPr algn="l" fontAlgn="ctr"/>
                      <a:r>
                        <a:rPr lang="en-US" sz="1800" u="none" strike="noStrike" kern="1200" dirty="0">
                          <a:effectLst/>
                          <a:latin typeface="Times New Roman" pitchFamily="18" charset="0"/>
                          <a:cs typeface="Times New Roman" pitchFamily="18" charset="0"/>
                        </a:rPr>
                        <a:t>Dr. </a:t>
                      </a:r>
                      <a:r>
                        <a:rPr lang="en-US" sz="1800" u="none" strike="noStrike" kern="1200" dirty="0" err="1">
                          <a:effectLst/>
                          <a:latin typeface="Times New Roman" pitchFamily="18" charset="0"/>
                          <a:cs typeface="Times New Roman" pitchFamily="18" charset="0"/>
                        </a:rPr>
                        <a:t>M.Tukaram</a:t>
                      </a:r>
                      <a:r>
                        <a:rPr lang="en-US" sz="1800" u="none" strike="noStrike" kern="1200" dirty="0">
                          <a:effectLst/>
                          <a:latin typeface="Times New Roman" pitchFamily="18" charset="0"/>
                          <a:cs typeface="Times New Roman" pitchFamily="18" charset="0"/>
                        </a:rPr>
                        <a:t> </a:t>
                      </a:r>
                      <a:r>
                        <a:rPr lang="en-US" sz="1800" u="none" strike="noStrike" kern="1200" dirty="0" err="1">
                          <a:effectLst/>
                          <a:latin typeface="Times New Roman" pitchFamily="18" charset="0"/>
                          <a:cs typeface="Times New Roman" pitchFamily="18" charset="0"/>
                        </a:rPr>
                        <a:t>Bai</a:t>
                      </a:r>
                      <a:endParaRPr lang="en-US" sz="1800" b="0" i="0" u="none" strike="noStrike" kern="1200" dirty="0">
                        <a:solidFill>
                          <a:srgbClr val="000000"/>
                        </a:solidFill>
                        <a:effectLst/>
                        <a:latin typeface="Times New Roman" pitchFamily="18" charset="0"/>
                        <a:ea typeface="+mn-ea"/>
                        <a:cs typeface="Times New Roman" pitchFamily="18" charset="0"/>
                      </a:endParaRPr>
                    </a:p>
                  </a:txBody>
                  <a:tcPr marL="9525" marR="9525" marT="9525" marB="0" anchor="ctr"/>
                </a:tc>
                <a:tc>
                  <a:txBody>
                    <a:bodyPr/>
                    <a:lstStyle/>
                    <a:p>
                      <a:pPr marL="0" algn="l" defTabSz="457200" rtl="0" eaLnBrk="1" fontAlgn="ctr" latinLnBrk="0" hangingPunct="1"/>
                      <a:r>
                        <a:rPr lang="en-US" sz="1800" u="none" strike="noStrike" kern="1200" dirty="0">
                          <a:effectLst/>
                          <a:latin typeface="Times New Roman" pitchFamily="18" charset="0"/>
                          <a:cs typeface="Times New Roman" pitchFamily="18" charset="0"/>
                        </a:rPr>
                        <a:t>2021-22</a:t>
                      </a:r>
                      <a:endParaRPr lang="en-US" sz="1800" b="0" i="0" u="none" strike="noStrike" kern="1200" dirty="0">
                        <a:solidFill>
                          <a:srgbClr val="000000"/>
                        </a:solidFill>
                        <a:effectLst/>
                        <a:latin typeface="Times New Roman" pitchFamily="18" charset="0"/>
                        <a:ea typeface="+mn-ea"/>
                        <a:cs typeface="Times New Roman" pitchFamily="18" charset="0"/>
                      </a:endParaRPr>
                    </a:p>
                  </a:txBody>
                  <a:tcPr marL="9525" marR="9525" marT="9525" marB="0" anchor="ctr"/>
                </a:tc>
                <a:tc>
                  <a:txBody>
                    <a:bodyPr/>
                    <a:lstStyle/>
                    <a:p>
                      <a:pPr marL="0" algn="ctr" defTabSz="457200" rtl="0" eaLnBrk="1" fontAlgn="ctr" latinLnBrk="0" hangingPunct="1"/>
                      <a:r>
                        <a:rPr lang="en-US" sz="1800" u="none" strike="noStrike" kern="1200" dirty="0">
                          <a:effectLst/>
                          <a:latin typeface="Times New Roman" pitchFamily="18" charset="0"/>
                          <a:cs typeface="Times New Roman" pitchFamily="18" charset="0"/>
                        </a:rPr>
                        <a:t>Assistant Professor</a:t>
                      </a:r>
                      <a:endParaRPr lang="en-US" sz="1800" b="0" i="0" u="none" strike="noStrike" kern="1200" dirty="0">
                        <a:solidFill>
                          <a:srgbClr val="000000"/>
                        </a:solidFill>
                        <a:effectLst/>
                        <a:latin typeface="Times New Roman" pitchFamily="18" charset="0"/>
                        <a:ea typeface="+mn-ea"/>
                        <a:cs typeface="Times New Roman" pitchFamily="18" charset="0"/>
                      </a:endParaRPr>
                    </a:p>
                  </a:txBody>
                  <a:tcPr marL="9525" marR="9525" marT="9525" marB="0" anchor="ctr"/>
                </a:tc>
                <a:tc>
                  <a:txBody>
                    <a:bodyPr/>
                    <a:lstStyle/>
                    <a:p>
                      <a:pPr marL="0" algn="l" defTabSz="457200" rtl="0" eaLnBrk="1" fontAlgn="ctr" latinLnBrk="0" hangingPunct="1"/>
                      <a:r>
                        <a:rPr lang="en-US" sz="1800" u="none" strike="noStrike" kern="1200" dirty="0">
                          <a:effectLst/>
                          <a:latin typeface="Times New Roman" pitchFamily="18" charset="0"/>
                          <a:cs typeface="Times New Roman" pitchFamily="18" charset="0"/>
                        </a:rPr>
                        <a:t>Global teacher award 2021</a:t>
                      </a:r>
                      <a:endParaRPr lang="en-US" sz="1800" b="0" i="0" u="none" strike="noStrike" kern="1200" dirty="0">
                        <a:solidFill>
                          <a:srgbClr val="000000"/>
                        </a:solidFill>
                        <a:effectLst/>
                        <a:latin typeface="Times New Roman" pitchFamily="18" charset="0"/>
                        <a:ea typeface="+mn-ea"/>
                        <a:cs typeface="Times New Roman" pitchFamily="18" charset="0"/>
                      </a:endParaRPr>
                    </a:p>
                  </a:txBody>
                  <a:tcPr marL="9525" marR="9525" marT="9525" marB="0" anchor="ct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1800" u="none" strike="noStrike" dirty="0">
                          <a:effectLst/>
                          <a:latin typeface="Times New Roman" pitchFamily="18" charset="0"/>
                          <a:cs typeface="Times New Roman" pitchFamily="18" charset="0"/>
                        </a:rPr>
                        <a:t>https://services.andhrauniversity.edu.in/filestorage1/iqacfiles/641ed7b997f34.jpg</a:t>
                      </a:r>
                      <a:endParaRPr lang="en-US" sz="1800" b="0" i="0" u="none" strike="noStrike" dirty="0">
                        <a:solidFill>
                          <a:srgbClr val="000000"/>
                        </a:solidFill>
                        <a:effectLst/>
                        <a:latin typeface="Times New Roman" pitchFamily="18" charset="0"/>
                        <a:cs typeface="Times New Roman" pitchFamily="18" charset="0"/>
                      </a:endParaRPr>
                    </a:p>
                  </a:txBody>
                  <a:tcPr marL="8298" marR="8298" marT="8298" marB="0" anchor="ctr"/>
                </a:tc>
                <a:extLst>
                  <a:ext uri="{0D108BD9-81ED-4DB2-BD59-A6C34878D82A}">
                    <a16:rowId xmlns:a16="http://schemas.microsoft.com/office/drawing/2014/main" xmlns="" val="10005"/>
                  </a:ext>
                </a:extLst>
              </a:tr>
            </a:tbl>
          </a:graphicData>
        </a:graphic>
      </p:graphicFrame>
      <p:sp>
        <p:nvSpPr>
          <p:cNvPr id="8" name="Date Placeholder 7"/>
          <p:cNvSpPr>
            <a:spLocks noGrp="1"/>
          </p:cNvSpPr>
          <p:nvPr>
            <p:ph type="dt" sz="half" idx="10"/>
          </p:nvPr>
        </p:nvSpPr>
        <p:spPr/>
        <p:txBody>
          <a:bodyPr/>
          <a:lstStyle/>
          <a:p>
            <a:fld id="{8D651BC9-EDAD-4BA1-9203-F4BD0283F274}" type="datetime1">
              <a:rPr lang="en-US" smtClean="0"/>
              <a:pPr/>
              <a:t>11/3/2023</a:t>
            </a:fld>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48</a:t>
            </a:fld>
            <a:endParaRPr lang="en-US"/>
          </a:p>
        </p:txBody>
      </p:sp>
      <p:sp>
        <p:nvSpPr>
          <p:cNvPr id="5" name="TextBox 4">
            <a:extLst>
              <a:ext uri="{FF2B5EF4-FFF2-40B4-BE49-F238E27FC236}">
                <a16:creationId xmlns:a16="http://schemas.microsoft.com/office/drawing/2014/main" xmlns="" id="{96BF2C6D-1092-D15A-AF11-6F56927956B6}"/>
              </a:ext>
            </a:extLst>
          </p:cNvPr>
          <p:cNvSpPr txBox="1"/>
          <p:nvPr/>
        </p:nvSpPr>
        <p:spPr>
          <a:xfrm>
            <a:off x="353912" y="76200"/>
            <a:ext cx="10695087" cy="523220"/>
          </a:xfrm>
          <a:prstGeom prst="rect">
            <a:avLst/>
          </a:prstGeom>
          <a:noFill/>
        </p:spPr>
        <p:txBody>
          <a:bodyPr wrap="square" rtlCol="0">
            <a:spAutoFit/>
          </a:bodyPr>
          <a:lstStyle/>
          <a:p>
            <a:pPr algn="ctr"/>
            <a:r>
              <a:rPr lang="en-IN" sz="2800" b="1" dirty="0">
                <a:solidFill>
                  <a:srgbClr val="7030A0"/>
                </a:solidFill>
                <a:latin typeface="Times New Roman" pitchFamily="18" charset="0"/>
                <a:cs typeface="Times New Roman" pitchFamily="18" charset="0"/>
              </a:rPr>
              <a:t>Teaching, Learning and Evaluation (Contd.,)</a:t>
            </a:r>
          </a:p>
        </p:txBody>
      </p:sp>
      <p:pic>
        <p:nvPicPr>
          <p:cNvPr id="15361" name="Picture 1"/>
          <p:cNvPicPr>
            <a:picLocks noChangeAspect="1" noChangeArrowheads="1"/>
          </p:cNvPicPr>
          <p:nvPr/>
        </p:nvPicPr>
        <p:blipFill>
          <a:blip r:embed="rId2"/>
          <a:srcRect/>
          <a:stretch>
            <a:fillRect/>
          </a:stretch>
        </p:blipFill>
        <p:spPr bwMode="auto">
          <a:xfrm>
            <a:off x="11454240" y="16625"/>
            <a:ext cx="721135" cy="745375"/>
          </a:xfrm>
          <a:prstGeom prst="rect">
            <a:avLst/>
          </a:prstGeom>
          <a:noFill/>
          <a:ln w="9525">
            <a:noFill/>
            <a:miter lim="800000"/>
            <a:headEnd/>
            <a:tailEnd/>
          </a:ln>
          <a:effectLst/>
        </p:spPr>
      </p:pic>
      <p:sp>
        <p:nvSpPr>
          <p:cNvPr id="7" name="TextBox 6"/>
          <p:cNvSpPr txBox="1"/>
          <p:nvPr/>
        </p:nvSpPr>
        <p:spPr>
          <a:xfrm>
            <a:off x="328571" y="762000"/>
            <a:ext cx="5912901" cy="523220"/>
          </a:xfrm>
          <a:prstGeom prst="rect">
            <a:avLst/>
          </a:prstGeom>
          <a:noFill/>
        </p:spPr>
        <p:txBody>
          <a:bodyPr wrap="none" rtlCol="0">
            <a:spAutoFit/>
          </a:bodyPr>
          <a:lstStyle/>
          <a:p>
            <a:r>
              <a:rPr lang="en-US" sz="2800" dirty="0">
                <a:solidFill>
                  <a:srgbClr val="FF3399"/>
                </a:solidFill>
                <a:latin typeface="Times New Roman" pitchFamily="18" charset="0"/>
                <a:cs typeface="Times New Roman" pitchFamily="18" charset="0"/>
              </a:rPr>
              <a:t>Awards , Recognitions, Fellowships -</a:t>
            </a:r>
            <a:r>
              <a:rPr lang="en-US" sz="2800" dirty="0">
                <a:solidFill>
                  <a:srgbClr val="FF3399"/>
                </a:solidFill>
                <a:latin typeface="Times New Roman" pitchFamily="18" charset="0"/>
                <a:cs typeface="Times New Roman" pitchFamily="18" charset="0"/>
                <a:hlinkClick r:id="rId3" action="ppaction://hlinkfile"/>
              </a:rPr>
              <a:t>24</a:t>
            </a:r>
            <a:endParaRPr lang="en-US" sz="2800" dirty="0">
              <a:solidFill>
                <a:srgbClr val="FF3399"/>
              </a:solidFill>
              <a:latin typeface="Times New Roman" pitchFamily="18" charset="0"/>
              <a:cs typeface="Times New Roman" pitchFamily="18" charset="0"/>
            </a:endParaRPr>
          </a:p>
        </p:txBody>
      </p:sp>
      <p:sp>
        <p:nvSpPr>
          <p:cNvPr id="10" name="object 7"/>
          <p:cNvSpPr txBox="1"/>
          <p:nvPr/>
        </p:nvSpPr>
        <p:spPr>
          <a:xfrm>
            <a:off x="9535795" y="6584310"/>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Tree>
    <p:extLst>
      <p:ext uri="{BB962C8B-B14F-4D97-AF65-F5344CB8AC3E}">
        <p14:creationId xmlns:p14="http://schemas.microsoft.com/office/powerpoint/2010/main" xmlns="" val="33946036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504676" y="105155"/>
            <a:ext cx="687324" cy="678180"/>
          </a:xfrm>
          <a:prstGeom prst="rect">
            <a:avLst/>
          </a:prstGeom>
        </p:spPr>
      </p:pic>
      <p:sp>
        <p:nvSpPr>
          <p:cNvPr id="3" name="object 3"/>
          <p:cNvSpPr txBox="1"/>
          <p:nvPr/>
        </p:nvSpPr>
        <p:spPr>
          <a:xfrm>
            <a:off x="1601724" y="527304"/>
            <a:ext cx="8746490" cy="360996"/>
          </a:xfrm>
          <a:prstGeom prst="rect">
            <a:avLst/>
          </a:prstGeom>
          <a:solidFill>
            <a:srgbClr val="7030A0"/>
          </a:solidFill>
          <a:ln w="12700">
            <a:solidFill>
              <a:srgbClr val="AD5A20"/>
            </a:solidFill>
          </a:ln>
        </p:spPr>
        <p:txBody>
          <a:bodyPr vert="horz" wrap="square" lIns="0" tIns="83185" rIns="0" bIns="0" rtlCol="0">
            <a:spAutoFit/>
          </a:bodyPr>
          <a:lstStyle/>
          <a:p>
            <a:pPr marL="144780">
              <a:lnSpc>
                <a:spcPct val="100000"/>
              </a:lnSpc>
              <a:spcBef>
                <a:spcPts val="655"/>
              </a:spcBef>
            </a:pPr>
            <a:r>
              <a:rPr sz="1800" b="1" spc="-5">
                <a:solidFill>
                  <a:srgbClr val="FFFFFF"/>
                </a:solidFill>
                <a:latin typeface="Times New Roman"/>
                <a:cs typeface="Times New Roman"/>
              </a:rPr>
              <a:t>RESEARCH</a:t>
            </a:r>
            <a:r>
              <a:rPr sz="1800" b="1" spc="5">
                <a:solidFill>
                  <a:srgbClr val="FFFFFF"/>
                </a:solidFill>
                <a:latin typeface="Times New Roman"/>
                <a:cs typeface="Times New Roman"/>
              </a:rPr>
              <a:t> </a:t>
            </a:r>
            <a:r>
              <a:rPr sz="1800" b="1">
                <a:solidFill>
                  <a:srgbClr val="FFFFFF"/>
                </a:solidFill>
                <a:latin typeface="Times New Roman"/>
                <a:cs typeface="Times New Roman"/>
              </a:rPr>
              <a:t>PROJECTS</a:t>
            </a:r>
            <a:r>
              <a:rPr sz="1800" b="1" spc="-25">
                <a:solidFill>
                  <a:srgbClr val="FFFFFF"/>
                </a:solidFill>
                <a:latin typeface="Times New Roman"/>
                <a:cs typeface="Times New Roman"/>
              </a:rPr>
              <a:t> </a:t>
            </a:r>
            <a:r>
              <a:rPr sz="1800" b="1" dirty="0">
                <a:solidFill>
                  <a:srgbClr val="FFFFFF"/>
                </a:solidFill>
                <a:latin typeface="Times New Roman"/>
                <a:cs typeface="Times New Roman"/>
              </a:rPr>
              <a:t>COMPLETED/ONGOING</a:t>
            </a:r>
            <a:r>
              <a:rPr sz="1800" b="1" spc="-30" dirty="0">
                <a:solidFill>
                  <a:srgbClr val="FFFFFF"/>
                </a:solidFill>
                <a:latin typeface="Times New Roman"/>
                <a:cs typeface="Times New Roman"/>
              </a:rPr>
              <a:t> </a:t>
            </a:r>
            <a:r>
              <a:rPr sz="1800" b="1" spc="-5" dirty="0">
                <a:solidFill>
                  <a:srgbClr val="FFFFFF"/>
                </a:solidFill>
                <a:latin typeface="Times New Roman"/>
                <a:cs typeface="Times New Roman"/>
              </a:rPr>
              <a:t>DURING</a:t>
            </a:r>
            <a:r>
              <a:rPr sz="1800" b="1" dirty="0">
                <a:solidFill>
                  <a:srgbClr val="FFFFFF"/>
                </a:solidFill>
                <a:latin typeface="Times New Roman"/>
                <a:cs typeface="Times New Roman"/>
              </a:rPr>
              <a:t> </a:t>
            </a:r>
            <a:r>
              <a:rPr sz="1800" b="1" spc="-5" dirty="0">
                <a:solidFill>
                  <a:srgbClr val="FFFFFF"/>
                </a:solidFill>
                <a:latin typeface="Times New Roman"/>
                <a:cs typeface="Times New Roman"/>
              </a:rPr>
              <a:t>LAST</a:t>
            </a:r>
            <a:r>
              <a:rPr sz="1800" b="1" spc="-45" dirty="0">
                <a:solidFill>
                  <a:srgbClr val="FFFFFF"/>
                </a:solidFill>
                <a:latin typeface="Times New Roman"/>
                <a:cs typeface="Times New Roman"/>
              </a:rPr>
              <a:t> </a:t>
            </a:r>
            <a:r>
              <a:rPr sz="1800" b="1" spc="-5" dirty="0">
                <a:solidFill>
                  <a:srgbClr val="FFFFFF"/>
                </a:solidFill>
                <a:latin typeface="Times New Roman"/>
                <a:cs typeface="Times New Roman"/>
              </a:rPr>
              <a:t>FIVE</a:t>
            </a:r>
            <a:r>
              <a:rPr sz="1800" b="1" spc="-70" dirty="0">
                <a:solidFill>
                  <a:srgbClr val="FFFFFF"/>
                </a:solidFill>
                <a:latin typeface="Times New Roman"/>
                <a:cs typeface="Times New Roman"/>
              </a:rPr>
              <a:t> </a:t>
            </a:r>
            <a:r>
              <a:rPr sz="1800" b="1" spc="-5" dirty="0">
                <a:solidFill>
                  <a:srgbClr val="FFFFFF"/>
                </a:solidFill>
                <a:latin typeface="Times New Roman"/>
                <a:cs typeface="Times New Roman"/>
              </a:rPr>
              <a:t>YEARS</a:t>
            </a:r>
            <a:endParaRPr sz="1800">
              <a:latin typeface="Times New Roman"/>
              <a:cs typeface="Times New Roman"/>
            </a:endParaRPr>
          </a:p>
        </p:txBody>
      </p:sp>
      <p:graphicFrame>
        <p:nvGraphicFramePr>
          <p:cNvPr id="4" name="object 4"/>
          <p:cNvGraphicFramePr>
            <a:graphicFrameLocks noGrp="1"/>
          </p:cNvGraphicFramePr>
          <p:nvPr/>
        </p:nvGraphicFramePr>
        <p:xfrm>
          <a:off x="152400" y="1002793"/>
          <a:ext cx="11811001" cy="5728461"/>
        </p:xfrm>
        <a:graphic>
          <a:graphicData uri="http://schemas.openxmlformats.org/drawingml/2006/table">
            <a:tbl>
              <a:tblPr firstRow="1" bandRow="1">
                <a:tableStyleId>{FABFCF23-3B69-468F-B69F-88F6DE6A72F2}</a:tableStyleId>
              </a:tblPr>
              <a:tblGrid>
                <a:gridCol w="2523718">
                  <a:extLst>
                    <a:ext uri="{9D8B030D-6E8A-4147-A177-3AD203B41FA5}">
                      <a16:colId xmlns:a16="http://schemas.microsoft.com/office/drawing/2014/main" xmlns="" val="20000"/>
                    </a:ext>
                  </a:extLst>
                </a:gridCol>
                <a:gridCol w="1988690">
                  <a:extLst>
                    <a:ext uri="{9D8B030D-6E8A-4147-A177-3AD203B41FA5}">
                      <a16:colId xmlns:a16="http://schemas.microsoft.com/office/drawing/2014/main" xmlns="" val="20001"/>
                    </a:ext>
                  </a:extLst>
                </a:gridCol>
                <a:gridCol w="2345592">
                  <a:extLst>
                    <a:ext uri="{9D8B030D-6E8A-4147-A177-3AD203B41FA5}">
                      <a16:colId xmlns:a16="http://schemas.microsoft.com/office/drawing/2014/main" xmlns="" val="20002"/>
                    </a:ext>
                  </a:extLst>
                </a:gridCol>
                <a:gridCol w="1524000">
                  <a:extLst>
                    <a:ext uri="{9D8B030D-6E8A-4147-A177-3AD203B41FA5}">
                      <a16:colId xmlns:a16="http://schemas.microsoft.com/office/drawing/2014/main" xmlns="" val="20003"/>
                    </a:ext>
                  </a:extLst>
                </a:gridCol>
                <a:gridCol w="990600">
                  <a:extLst>
                    <a:ext uri="{9D8B030D-6E8A-4147-A177-3AD203B41FA5}">
                      <a16:colId xmlns:a16="http://schemas.microsoft.com/office/drawing/2014/main" xmlns="" val="20004"/>
                    </a:ext>
                  </a:extLst>
                </a:gridCol>
                <a:gridCol w="1274335">
                  <a:extLst>
                    <a:ext uri="{9D8B030D-6E8A-4147-A177-3AD203B41FA5}">
                      <a16:colId xmlns:a16="http://schemas.microsoft.com/office/drawing/2014/main" xmlns="" val="20005"/>
                    </a:ext>
                  </a:extLst>
                </a:gridCol>
                <a:gridCol w="1164066">
                  <a:extLst>
                    <a:ext uri="{9D8B030D-6E8A-4147-A177-3AD203B41FA5}">
                      <a16:colId xmlns:a16="http://schemas.microsoft.com/office/drawing/2014/main" xmlns="" val="20006"/>
                    </a:ext>
                  </a:extLst>
                </a:gridCol>
              </a:tblGrid>
              <a:tr h="1284096">
                <a:tc>
                  <a:txBody>
                    <a:bodyPr/>
                    <a:lstStyle/>
                    <a:p>
                      <a:pPr>
                        <a:lnSpc>
                          <a:spcPct val="100000"/>
                        </a:lnSpc>
                      </a:pPr>
                      <a:endParaRPr sz="1700">
                        <a:latin typeface="Times New Roman" pitchFamily="18" charset="0"/>
                        <a:cs typeface="Times New Roman" pitchFamily="18" charset="0"/>
                      </a:endParaRPr>
                    </a:p>
                    <a:p>
                      <a:pPr marL="358140" marR="10795" indent="-341630">
                        <a:lnSpc>
                          <a:spcPct val="100000"/>
                        </a:lnSpc>
                        <a:spcBef>
                          <a:spcPts val="1120"/>
                        </a:spcBef>
                      </a:pPr>
                      <a:r>
                        <a:rPr sz="1600" spc="-10" dirty="0">
                          <a:latin typeface="Times New Roman" pitchFamily="18" charset="0"/>
                          <a:cs typeface="Times New Roman" pitchFamily="18" charset="0"/>
                        </a:rPr>
                        <a:t>Name </a:t>
                      </a:r>
                      <a:r>
                        <a:rPr sz="1600" spc="-5" dirty="0">
                          <a:latin typeface="Times New Roman" pitchFamily="18" charset="0"/>
                          <a:cs typeface="Times New Roman" pitchFamily="18" charset="0"/>
                        </a:rPr>
                        <a:t>of </a:t>
                      </a:r>
                      <a:r>
                        <a:rPr sz="1600" spc="-5">
                          <a:latin typeface="Times New Roman" pitchFamily="18" charset="0"/>
                          <a:cs typeface="Times New Roman" pitchFamily="18" charset="0"/>
                        </a:rPr>
                        <a:t>the </a:t>
                      </a:r>
                      <a:r>
                        <a:rPr lang="en-US" sz="1600" spc="-5" dirty="0">
                          <a:latin typeface="Times New Roman" pitchFamily="18" charset="0"/>
                          <a:cs typeface="Times New Roman" pitchFamily="18" charset="0"/>
                        </a:rPr>
                        <a:t>s</a:t>
                      </a:r>
                      <a:r>
                        <a:rPr sz="1600" spc="-5">
                          <a:latin typeface="Times New Roman" pitchFamily="18" charset="0"/>
                          <a:cs typeface="Times New Roman" pitchFamily="18" charset="0"/>
                        </a:rPr>
                        <a:t>cheme/Project</a:t>
                      </a:r>
                      <a:r>
                        <a:rPr sz="1600" spc="-5" dirty="0">
                          <a:latin typeface="Times New Roman" pitchFamily="18" charset="0"/>
                          <a:cs typeface="Times New Roman" pitchFamily="18" charset="0"/>
                        </a:rPr>
                        <a:t>/ </a:t>
                      </a:r>
                      <a:r>
                        <a:rPr sz="1600" spc="-385" dirty="0">
                          <a:latin typeface="Times New Roman" pitchFamily="18" charset="0"/>
                          <a:cs typeface="Times New Roman" pitchFamily="18" charset="0"/>
                        </a:rPr>
                        <a:t> </a:t>
                      </a:r>
                      <a:r>
                        <a:rPr sz="1600" spc="-5" dirty="0">
                          <a:latin typeface="Times New Roman" pitchFamily="18" charset="0"/>
                          <a:cs typeface="Times New Roman" pitchFamily="18" charset="0"/>
                        </a:rPr>
                        <a:t>Endowments/ Chairs</a:t>
                      </a:r>
                      <a:endParaRPr sz="1600">
                        <a:latin typeface="Times New Roman" pitchFamily="18" charset="0"/>
                        <a:cs typeface="Times New Roman"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9530" marR="42545" algn="ctr">
                        <a:lnSpc>
                          <a:spcPct val="100000"/>
                        </a:lnSpc>
                        <a:spcBef>
                          <a:spcPts val="1155"/>
                        </a:spcBef>
                      </a:pPr>
                      <a:r>
                        <a:rPr sz="1600" spc="-10" dirty="0">
                          <a:latin typeface="Times New Roman" pitchFamily="18" charset="0"/>
                          <a:cs typeface="Times New Roman" pitchFamily="18" charset="0"/>
                        </a:rPr>
                        <a:t>Name</a:t>
                      </a:r>
                      <a:r>
                        <a:rPr sz="1600" spc="5" dirty="0">
                          <a:latin typeface="Times New Roman" pitchFamily="18" charset="0"/>
                          <a:cs typeface="Times New Roman" pitchFamily="18" charset="0"/>
                        </a:rPr>
                        <a:t> </a:t>
                      </a:r>
                      <a:r>
                        <a:rPr sz="1600" spc="-5" dirty="0">
                          <a:latin typeface="Times New Roman" pitchFamily="18" charset="0"/>
                          <a:cs typeface="Times New Roman" pitchFamily="18" charset="0"/>
                        </a:rPr>
                        <a:t>of</a:t>
                      </a:r>
                      <a:r>
                        <a:rPr sz="1600" spc="-25" dirty="0">
                          <a:latin typeface="Times New Roman" pitchFamily="18" charset="0"/>
                          <a:cs typeface="Times New Roman" pitchFamily="18" charset="0"/>
                        </a:rPr>
                        <a:t> </a:t>
                      </a:r>
                      <a:r>
                        <a:rPr sz="1600" spc="-5" dirty="0">
                          <a:latin typeface="Times New Roman" pitchFamily="18" charset="0"/>
                          <a:cs typeface="Times New Roman" pitchFamily="18" charset="0"/>
                        </a:rPr>
                        <a:t>the</a:t>
                      </a:r>
                      <a:r>
                        <a:rPr sz="1600" dirty="0">
                          <a:latin typeface="Times New Roman" pitchFamily="18" charset="0"/>
                          <a:cs typeface="Times New Roman" pitchFamily="18" charset="0"/>
                        </a:rPr>
                        <a:t> </a:t>
                      </a:r>
                      <a:r>
                        <a:rPr sz="1600" spc="-5" dirty="0">
                          <a:latin typeface="Times New Roman" pitchFamily="18" charset="0"/>
                          <a:cs typeface="Times New Roman" pitchFamily="18" charset="0"/>
                        </a:rPr>
                        <a:t>Principal </a:t>
                      </a:r>
                      <a:r>
                        <a:rPr sz="1600" spc="-385" dirty="0">
                          <a:latin typeface="Times New Roman" pitchFamily="18" charset="0"/>
                          <a:cs typeface="Times New Roman" pitchFamily="18" charset="0"/>
                        </a:rPr>
                        <a:t> </a:t>
                      </a:r>
                      <a:r>
                        <a:rPr sz="1600" spc="-5" dirty="0">
                          <a:latin typeface="Times New Roman" pitchFamily="18" charset="0"/>
                          <a:cs typeface="Times New Roman" pitchFamily="18" charset="0"/>
                        </a:rPr>
                        <a:t>Investigator/</a:t>
                      </a:r>
                      <a:r>
                        <a:rPr sz="1600" spc="15" dirty="0">
                          <a:latin typeface="Times New Roman" pitchFamily="18" charset="0"/>
                          <a:cs typeface="Times New Roman" pitchFamily="18" charset="0"/>
                        </a:rPr>
                        <a:t> </a:t>
                      </a:r>
                      <a:r>
                        <a:rPr sz="1600" spc="-5" dirty="0">
                          <a:latin typeface="Times New Roman" pitchFamily="18" charset="0"/>
                          <a:cs typeface="Times New Roman" pitchFamily="18" charset="0"/>
                        </a:rPr>
                        <a:t>Co </a:t>
                      </a:r>
                      <a:r>
                        <a:rPr sz="1600" dirty="0">
                          <a:latin typeface="Times New Roman" pitchFamily="18" charset="0"/>
                          <a:cs typeface="Times New Roman" pitchFamily="18" charset="0"/>
                        </a:rPr>
                        <a:t> </a:t>
                      </a:r>
                      <a:r>
                        <a:rPr sz="1600" spc="-5" dirty="0">
                          <a:latin typeface="Times New Roman" pitchFamily="18" charset="0"/>
                          <a:cs typeface="Times New Roman" pitchFamily="18" charset="0"/>
                        </a:rPr>
                        <a:t>Investigator (if </a:t>
                      </a:r>
                      <a:r>
                        <a:rPr sz="1600" dirty="0">
                          <a:latin typeface="Times New Roman" pitchFamily="18" charset="0"/>
                          <a:cs typeface="Times New Roman" pitchFamily="18" charset="0"/>
                        </a:rPr>
                        <a:t> </a:t>
                      </a:r>
                      <a:r>
                        <a:rPr sz="1600" spc="-5" dirty="0">
                          <a:latin typeface="Times New Roman" pitchFamily="18" charset="0"/>
                          <a:cs typeface="Times New Roman" pitchFamily="18" charset="0"/>
                        </a:rPr>
                        <a:t>applicable)</a:t>
                      </a:r>
                      <a:endParaRPr sz="1600">
                        <a:latin typeface="Times New Roman" pitchFamily="18" charset="0"/>
                        <a:cs typeface="Times New Roman" pitchFamily="18" charset="0"/>
                      </a:endParaRPr>
                    </a:p>
                  </a:txBody>
                  <a:tcPr marL="0" marR="0" marT="1466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pPr>
                      <a:endParaRPr sz="1700">
                        <a:latin typeface="Times New Roman" pitchFamily="18" charset="0"/>
                        <a:cs typeface="Times New Roman" pitchFamily="18" charset="0"/>
                      </a:endParaRPr>
                    </a:p>
                    <a:p>
                      <a:pPr marL="922655" marR="297815" indent="-617220" algn="just">
                        <a:lnSpc>
                          <a:spcPct val="100000"/>
                        </a:lnSpc>
                        <a:spcBef>
                          <a:spcPts val="1120"/>
                        </a:spcBef>
                      </a:pPr>
                      <a:r>
                        <a:rPr sz="1600" spc="-10" dirty="0">
                          <a:latin typeface="Times New Roman" pitchFamily="18" charset="0"/>
                          <a:cs typeface="Times New Roman" pitchFamily="18" charset="0"/>
                        </a:rPr>
                        <a:t>Name </a:t>
                      </a:r>
                      <a:r>
                        <a:rPr sz="1600" spc="-5">
                          <a:latin typeface="Times New Roman" pitchFamily="18" charset="0"/>
                          <a:cs typeface="Times New Roman" pitchFamily="18" charset="0"/>
                        </a:rPr>
                        <a:t>of the</a:t>
                      </a:r>
                      <a:r>
                        <a:rPr lang="en-US" sz="1600" spc="-5" baseline="0" dirty="0">
                          <a:latin typeface="Times New Roman" pitchFamily="18" charset="0"/>
                          <a:cs typeface="Times New Roman" pitchFamily="18" charset="0"/>
                        </a:rPr>
                        <a:t>  </a:t>
                      </a:r>
                      <a:r>
                        <a:rPr sz="1600" spc="-5">
                          <a:latin typeface="Times New Roman" pitchFamily="18" charset="0"/>
                          <a:cs typeface="Times New Roman" pitchFamily="18" charset="0"/>
                        </a:rPr>
                        <a:t>Funding </a:t>
                      </a:r>
                      <a:r>
                        <a:rPr sz="1600" spc="-385">
                          <a:latin typeface="Times New Roman" pitchFamily="18" charset="0"/>
                          <a:cs typeface="Times New Roman" pitchFamily="18" charset="0"/>
                        </a:rPr>
                        <a:t> </a:t>
                      </a:r>
                      <a:r>
                        <a:rPr sz="1600" spc="-5">
                          <a:latin typeface="Times New Roman" pitchFamily="18" charset="0"/>
                          <a:cs typeface="Times New Roman" pitchFamily="18" charset="0"/>
                        </a:rPr>
                        <a:t>agency</a:t>
                      </a:r>
                      <a:endParaRPr sz="1600">
                        <a:latin typeface="Times New Roman" pitchFamily="18" charset="0"/>
                        <a:cs typeface="Times New Roman"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8900" marR="80645" indent="-635" algn="ctr">
                        <a:lnSpc>
                          <a:spcPct val="100000"/>
                        </a:lnSpc>
                        <a:spcBef>
                          <a:spcPts val="1155"/>
                        </a:spcBef>
                      </a:pPr>
                      <a:r>
                        <a:rPr sz="1600" spc="-35" dirty="0">
                          <a:latin typeface="Times New Roman" pitchFamily="18" charset="0"/>
                          <a:cs typeface="Times New Roman" pitchFamily="18" charset="0"/>
                        </a:rPr>
                        <a:t>Type </a:t>
                      </a:r>
                      <a:r>
                        <a:rPr sz="1600" spc="-30" dirty="0">
                          <a:latin typeface="Times New Roman" pitchFamily="18" charset="0"/>
                          <a:cs typeface="Times New Roman" pitchFamily="18" charset="0"/>
                        </a:rPr>
                        <a:t> </a:t>
                      </a:r>
                      <a:r>
                        <a:rPr sz="1600" dirty="0">
                          <a:latin typeface="Times New Roman" pitchFamily="18" charset="0"/>
                          <a:cs typeface="Times New Roman" pitchFamily="18" charset="0"/>
                        </a:rPr>
                        <a:t>(</a:t>
                      </a:r>
                      <a:r>
                        <a:rPr sz="1600" spc="-10" dirty="0">
                          <a:latin typeface="Times New Roman" pitchFamily="18" charset="0"/>
                          <a:cs typeface="Times New Roman" pitchFamily="18" charset="0"/>
                        </a:rPr>
                        <a:t>G</a:t>
                      </a:r>
                      <a:r>
                        <a:rPr sz="1600" dirty="0">
                          <a:latin typeface="Times New Roman" pitchFamily="18" charset="0"/>
                          <a:cs typeface="Times New Roman" pitchFamily="18" charset="0"/>
                        </a:rPr>
                        <a:t>overn</a:t>
                      </a:r>
                      <a:r>
                        <a:rPr sz="1600" spc="-25" dirty="0">
                          <a:latin typeface="Times New Roman" pitchFamily="18" charset="0"/>
                          <a:cs typeface="Times New Roman" pitchFamily="18" charset="0"/>
                        </a:rPr>
                        <a:t>m</a:t>
                      </a:r>
                      <a:r>
                        <a:rPr sz="1600" dirty="0">
                          <a:latin typeface="Times New Roman" pitchFamily="18" charset="0"/>
                          <a:cs typeface="Times New Roman" pitchFamily="18" charset="0"/>
                        </a:rPr>
                        <a:t>e</a:t>
                      </a:r>
                      <a:r>
                        <a:rPr sz="1600" spc="10" dirty="0">
                          <a:latin typeface="Times New Roman" pitchFamily="18" charset="0"/>
                          <a:cs typeface="Times New Roman" pitchFamily="18" charset="0"/>
                        </a:rPr>
                        <a:t>n</a:t>
                      </a:r>
                      <a:r>
                        <a:rPr sz="1600" dirty="0">
                          <a:latin typeface="Times New Roman" pitchFamily="18" charset="0"/>
                          <a:cs typeface="Times New Roman" pitchFamily="18" charset="0"/>
                        </a:rPr>
                        <a:t>t/  </a:t>
                      </a:r>
                      <a:r>
                        <a:rPr sz="1600" spc="-5" dirty="0">
                          <a:latin typeface="Times New Roman" pitchFamily="18" charset="0"/>
                          <a:cs typeface="Times New Roman" pitchFamily="18" charset="0"/>
                        </a:rPr>
                        <a:t>Non- </a:t>
                      </a:r>
                      <a:r>
                        <a:rPr sz="1600" dirty="0">
                          <a:latin typeface="Times New Roman" pitchFamily="18" charset="0"/>
                          <a:cs typeface="Times New Roman" pitchFamily="18" charset="0"/>
                        </a:rPr>
                        <a:t> </a:t>
                      </a:r>
                      <a:r>
                        <a:rPr sz="1600" spc="-5" dirty="0">
                          <a:latin typeface="Times New Roman" pitchFamily="18" charset="0"/>
                          <a:cs typeface="Times New Roman" pitchFamily="18" charset="0"/>
                        </a:rPr>
                        <a:t>Government)</a:t>
                      </a:r>
                      <a:endParaRPr sz="1600">
                        <a:latin typeface="Times New Roman" pitchFamily="18" charset="0"/>
                        <a:cs typeface="Times New Roman" pitchFamily="18" charset="0"/>
                      </a:endParaRPr>
                    </a:p>
                  </a:txBody>
                  <a:tcPr marL="0" marR="0" marT="1466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sz="1700">
                        <a:latin typeface="Times New Roman" pitchFamily="18" charset="0"/>
                        <a:cs typeface="Times New Roman" pitchFamily="18" charset="0"/>
                      </a:endParaRPr>
                    </a:p>
                    <a:p>
                      <a:pPr marL="200025" marR="173990" indent="-18415">
                        <a:lnSpc>
                          <a:spcPct val="100000"/>
                        </a:lnSpc>
                        <a:spcBef>
                          <a:spcPts val="1120"/>
                        </a:spcBef>
                      </a:pPr>
                      <a:r>
                        <a:rPr sz="1600" spc="-185" dirty="0">
                          <a:latin typeface="Times New Roman" pitchFamily="18" charset="0"/>
                          <a:cs typeface="Times New Roman" pitchFamily="18" charset="0"/>
                        </a:rPr>
                        <a:t>Y</a:t>
                      </a:r>
                      <a:r>
                        <a:rPr sz="1600" dirty="0">
                          <a:latin typeface="Times New Roman" pitchFamily="18" charset="0"/>
                          <a:cs typeface="Times New Roman" pitchFamily="18" charset="0"/>
                        </a:rPr>
                        <a:t>ear</a:t>
                      </a:r>
                      <a:r>
                        <a:rPr sz="1600" spc="-25" dirty="0">
                          <a:latin typeface="Times New Roman" pitchFamily="18" charset="0"/>
                          <a:cs typeface="Times New Roman" pitchFamily="18" charset="0"/>
                        </a:rPr>
                        <a:t> </a:t>
                      </a:r>
                      <a:r>
                        <a:rPr sz="1600" dirty="0">
                          <a:latin typeface="Times New Roman" pitchFamily="18" charset="0"/>
                          <a:cs typeface="Times New Roman" pitchFamily="18" charset="0"/>
                        </a:rPr>
                        <a:t>of  </a:t>
                      </a:r>
                      <a:r>
                        <a:rPr sz="1600" spc="-25" dirty="0">
                          <a:latin typeface="Times New Roman" pitchFamily="18" charset="0"/>
                          <a:cs typeface="Times New Roman" pitchFamily="18" charset="0"/>
                        </a:rPr>
                        <a:t>Award</a:t>
                      </a:r>
                      <a:endParaRPr sz="1600">
                        <a:latin typeface="Times New Roman" pitchFamily="18" charset="0"/>
                        <a:cs typeface="Times New Roman"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45"/>
                        </a:spcBef>
                      </a:pPr>
                      <a:endParaRPr sz="1800">
                        <a:latin typeface="Times New Roman" pitchFamily="18" charset="0"/>
                        <a:cs typeface="Times New Roman" pitchFamily="18" charset="0"/>
                      </a:endParaRPr>
                    </a:p>
                    <a:p>
                      <a:pPr marL="133985" marR="124460" indent="-1270" algn="ctr">
                        <a:lnSpc>
                          <a:spcPct val="100000"/>
                        </a:lnSpc>
                      </a:pPr>
                      <a:r>
                        <a:rPr sz="1600" spc="-5" dirty="0">
                          <a:latin typeface="Times New Roman" pitchFamily="18" charset="0"/>
                          <a:cs typeface="Times New Roman" pitchFamily="18" charset="0"/>
                        </a:rPr>
                        <a:t>Funds </a:t>
                      </a:r>
                      <a:r>
                        <a:rPr sz="1600" dirty="0">
                          <a:latin typeface="Times New Roman" pitchFamily="18" charset="0"/>
                          <a:cs typeface="Times New Roman" pitchFamily="18" charset="0"/>
                        </a:rPr>
                        <a:t> </a:t>
                      </a:r>
                      <a:r>
                        <a:rPr sz="1600" spc="-10">
                          <a:latin typeface="Times New Roman" pitchFamily="18" charset="0"/>
                          <a:cs typeface="Times New Roman" pitchFamily="18" charset="0"/>
                        </a:rPr>
                        <a:t>provided</a:t>
                      </a:r>
                      <a:r>
                        <a:rPr sz="1600" spc="-60">
                          <a:latin typeface="Times New Roman" pitchFamily="18" charset="0"/>
                          <a:cs typeface="Times New Roman" pitchFamily="18" charset="0"/>
                        </a:rPr>
                        <a:t> </a:t>
                      </a:r>
                      <a:endParaRPr lang="en-US" sz="1600" spc="-60" dirty="0">
                        <a:latin typeface="Times New Roman" pitchFamily="18" charset="0"/>
                        <a:cs typeface="Times New Roman" pitchFamily="18" charset="0"/>
                      </a:endParaRPr>
                    </a:p>
                    <a:p>
                      <a:pPr marL="133985" marR="124460" indent="-1270" algn="ctr">
                        <a:lnSpc>
                          <a:spcPct val="100000"/>
                        </a:lnSpc>
                      </a:pPr>
                      <a:r>
                        <a:rPr sz="1600" spc="-5">
                          <a:latin typeface="Times New Roman" pitchFamily="18" charset="0"/>
                          <a:cs typeface="Times New Roman" pitchFamily="18" charset="0"/>
                        </a:rPr>
                        <a:t>(</a:t>
                      </a:r>
                      <a:r>
                        <a:rPr sz="1600" spc="-5" dirty="0">
                          <a:latin typeface="Times New Roman" pitchFamily="18" charset="0"/>
                          <a:cs typeface="Times New Roman" pitchFamily="18" charset="0"/>
                        </a:rPr>
                        <a:t>In </a:t>
                      </a:r>
                      <a:r>
                        <a:rPr sz="1600" spc="-385" dirty="0">
                          <a:latin typeface="Times New Roman" pitchFamily="18" charset="0"/>
                          <a:cs typeface="Times New Roman" pitchFamily="18" charset="0"/>
                        </a:rPr>
                        <a:t> </a:t>
                      </a:r>
                      <a:r>
                        <a:rPr sz="1600" spc="-5" dirty="0">
                          <a:latin typeface="Times New Roman" pitchFamily="18" charset="0"/>
                          <a:cs typeface="Times New Roman" pitchFamily="18" charset="0"/>
                        </a:rPr>
                        <a:t>Lakhs)</a:t>
                      </a:r>
                      <a:endParaRPr sz="1600">
                        <a:latin typeface="Times New Roman" pitchFamily="18" charset="0"/>
                        <a:cs typeface="Times New Roman" pitchFamily="18" charset="0"/>
                      </a:endParaRPr>
                    </a:p>
                  </a:txBody>
                  <a:tcPr marL="0" marR="0" marT="571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sz="1700">
                        <a:latin typeface="Times New Roman" pitchFamily="18" charset="0"/>
                        <a:cs typeface="Times New Roman" pitchFamily="18" charset="0"/>
                      </a:endParaRPr>
                    </a:p>
                    <a:p>
                      <a:pPr marL="117475" marR="72390" indent="-36830">
                        <a:lnSpc>
                          <a:spcPct val="100000"/>
                        </a:lnSpc>
                        <a:spcBef>
                          <a:spcPts val="1120"/>
                        </a:spcBef>
                      </a:pPr>
                      <a:r>
                        <a:rPr sz="1600" spc="-5" dirty="0">
                          <a:latin typeface="Times New Roman" pitchFamily="18" charset="0"/>
                          <a:cs typeface="Times New Roman" pitchFamily="18" charset="0"/>
                        </a:rPr>
                        <a:t>Duration</a:t>
                      </a:r>
                      <a:r>
                        <a:rPr sz="1600" spc="-60" dirty="0">
                          <a:latin typeface="Times New Roman" pitchFamily="18" charset="0"/>
                          <a:cs typeface="Times New Roman" pitchFamily="18" charset="0"/>
                        </a:rPr>
                        <a:t> </a:t>
                      </a:r>
                      <a:r>
                        <a:rPr sz="1600" spc="-5" dirty="0">
                          <a:latin typeface="Times New Roman" pitchFamily="18" charset="0"/>
                          <a:cs typeface="Times New Roman" pitchFamily="18" charset="0"/>
                        </a:rPr>
                        <a:t>of </a:t>
                      </a:r>
                      <a:r>
                        <a:rPr sz="1600" spc="-385" dirty="0">
                          <a:latin typeface="Times New Roman" pitchFamily="18" charset="0"/>
                          <a:cs typeface="Times New Roman" pitchFamily="18" charset="0"/>
                        </a:rPr>
                        <a:t> </a:t>
                      </a:r>
                      <a:r>
                        <a:rPr sz="1600" spc="-5" dirty="0">
                          <a:latin typeface="Times New Roman" pitchFamily="18" charset="0"/>
                          <a:cs typeface="Times New Roman" pitchFamily="18" charset="0"/>
                        </a:rPr>
                        <a:t>the</a:t>
                      </a:r>
                      <a:r>
                        <a:rPr sz="1600" spc="-35" dirty="0">
                          <a:latin typeface="Times New Roman" pitchFamily="18" charset="0"/>
                          <a:cs typeface="Times New Roman" pitchFamily="18" charset="0"/>
                        </a:rPr>
                        <a:t> </a:t>
                      </a:r>
                      <a:r>
                        <a:rPr sz="1600" spc="-10" dirty="0">
                          <a:latin typeface="Times New Roman" pitchFamily="18" charset="0"/>
                          <a:cs typeface="Times New Roman" pitchFamily="18" charset="0"/>
                        </a:rPr>
                        <a:t>project</a:t>
                      </a:r>
                      <a:endParaRPr sz="1600">
                        <a:latin typeface="Times New Roman" pitchFamily="18" charset="0"/>
                        <a:cs typeface="Times New Roman"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1655699">
                <a:tc>
                  <a:txBody>
                    <a:bodyPr/>
                    <a:lstStyle/>
                    <a:p>
                      <a:pPr marL="0" marR="0" algn="just">
                        <a:lnSpc>
                          <a:spcPct val="115000"/>
                        </a:lnSpc>
                        <a:spcBef>
                          <a:spcPts val="0"/>
                        </a:spcBef>
                        <a:spcAft>
                          <a:spcPts val="0"/>
                        </a:spcAft>
                      </a:pPr>
                      <a:r>
                        <a:rPr lang="en-US" sz="1800" dirty="0">
                          <a:latin typeface="Times New Roman" pitchFamily="18" charset="0"/>
                          <a:cs typeface="Times New Roman" pitchFamily="18" charset="0"/>
                        </a:rPr>
                        <a:t>Bioremediation technologies for treatment of phenol - strategies to enhance process efficiency</a:t>
                      </a:r>
                      <a:endParaRPr lang="en-US" sz="1800" dirty="0">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err="1">
                          <a:latin typeface="Times New Roman" pitchFamily="18" charset="0"/>
                          <a:cs typeface="Times New Roman" pitchFamily="18" charset="0"/>
                        </a:rPr>
                        <a:t>Prof.V.Sridevi</a:t>
                      </a:r>
                      <a:endParaRPr lang="en-US" sz="2000" dirty="0">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latin typeface="Times New Roman" pitchFamily="18" charset="0"/>
                          <a:cs typeface="Times New Roman" pitchFamily="18" charset="0"/>
                        </a:rPr>
                        <a:t>UGC, INDIA</a:t>
                      </a:r>
                      <a:endParaRPr lang="en-US" sz="2000" dirty="0">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latin typeface="Times New Roman" pitchFamily="18" charset="0"/>
                          <a:cs typeface="Times New Roman" pitchFamily="18" charset="0"/>
                        </a:rPr>
                        <a:t>Government</a:t>
                      </a:r>
                      <a:endParaRPr lang="en-US" sz="2000">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latin typeface="Times New Roman" pitchFamily="18" charset="0"/>
                          <a:cs typeface="Times New Roman" pitchFamily="18" charset="0"/>
                        </a:rPr>
                        <a:t>2017</a:t>
                      </a:r>
                      <a:endParaRPr lang="en-US" sz="2000">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latin typeface="Times New Roman" pitchFamily="18" charset="0"/>
                          <a:cs typeface="Times New Roman" pitchFamily="18" charset="0"/>
                        </a:rPr>
                        <a:t>13.44</a:t>
                      </a:r>
                      <a:endParaRPr lang="en-US" sz="2000">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latin typeface="Times New Roman" pitchFamily="18" charset="0"/>
                          <a:cs typeface="Times New Roman" pitchFamily="18" charset="0"/>
                        </a:rPr>
                        <a:t>2015-18</a:t>
                      </a:r>
                      <a:endParaRPr lang="en-US" sz="2000">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561720">
                <a:tc>
                  <a:txBody>
                    <a:bodyPr/>
                    <a:lstStyle/>
                    <a:p>
                      <a:pPr marL="0" marR="0" algn="just">
                        <a:lnSpc>
                          <a:spcPct val="115000"/>
                        </a:lnSpc>
                        <a:spcBef>
                          <a:spcPts val="0"/>
                        </a:spcBef>
                        <a:spcAft>
                          <a:spcPts val="0"/>
                        </a:spcAft>
                      </a:pPr>
                      <a:r>
                        <a:rPr lang="en-US" sz="1800" dirty="0">
                          <a:latin typeface="Times New Roman" pitchFamily="18" charset="0"/>
                          <a:cs typeface="Times New Roman" pitchFamily="18" charset="0"/>
                        </a:rPr>
                        <a:t>UGC- Special Assistance </a:t>
                      </a:r>
                      <a:r>
                        <a:rPr lang="en-US" sz="1800" dirty="0" err="1">
                          <a:latin typeface="Times New Roman" pitchFamily="18" charset="0"/>
                          <a:cs typeface="Times New Roman" pitchFamily="18" charset="0"/>
                        </a:rPr>
                        <a:t>Programmes</a:t>
                      </a:r>
                      <a:r>
                        <a:rPr lang="en-US" sz="1800" dirty="0">
                          <a:latin typeface="Times New Roman" pitchFamily="18" charset="0"/>
                          <a:cs typeface="Times New Roman" pitchFamily="18" charset="0"/>
                        </a:rPr>
                        <a:t>(UGC-SAP-CAS-I)</a:t>
                      </a:r>
                      <a:endParaRPr lang="en-US" sz="1800" dirty="0">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err="1">
                          <a:latin typeface="Times New Roman" pitchFamily="18" charset="0"/>
                          <a:cs typeface="Times New Roman" pitchFamily="18" charset="0"/>
                        </a:rPr>
                        <a:t>Prof.G.M.J</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Raju</a:t>
                      </a:r>
                      <a:endParaRPr lang="en-US" sz="2000" dirty="0">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latin typeface="Times New Roman" pitchFamily="18" charset="0"/>
                          <a:cs typeface="Times New Roman" pitchFamily="18" charset="0"/>
                        </a:rPr>
                        <a:t>UGC, New Delhi</a:t>
                      </a:r>
                      <a:endParaRPr lang="en-US" sz="2000" dirty="0">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latin typeface="Times New Roman" pitchFamily="18" charset="0"/>
                          <a:cs typeface="Times New Roman" pitchFamily="18" charset="0"/>
                        </a:rPr>
                        <a:t>Government</a:t>
                      </a:r>
                      <a:endParaRPr lang="en-US" sz="2000" dirty="0">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latin typeface="Times New Roman" pitchFamily="18" charset="0"/>
                          <a:cs typeface="Times New Roman" pitchFamily="18" charset="0"/>
                        </a:rPr>
                        <a:t>2017</a:t>
                      </a:r>
                      <a:endParaRPr lang="en-US" sz="2000" dirty="0">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latin typeface="Times New Roman" pitchFamily="18" charset="0"/>
                          <a:cs typeface="Times New Roman" pitchFamily="18" charset="0"/>
                        </a:rPr>
                        <a:t>239.70</a:t>
                      </a:r>
                      <a:endParaRPr lang="en-US" sz="2000">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latin typeface="Times New Roman" pitchFamily="18" charset="0"/>
                          <a:cs typeface="Times New Roman" pitchFamily="18" charset="0"/>
                        </a:rPr>
                        <a:t>2016-21 </a:t>
                      </a:r>
                      <a:endParaRPr lang="en-US" sz="2000">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561720">
                <a:tc>
                  <a:txBody>
                    <a:bodyPr/>
                    <a:lstStyle/>
                    <a:p>
                      <a:pPr marL="0" marR="0" algn="just">
                        <a:lnSpc>
                          <a:spcPct val="115000"/>
                        </a:lnSpc>
                        <a:spcBef>
                          <a:spcPts val="0"/>
                        </a:spcBef>
                        <a:spcAft>
                          <a:spcPts val="0"/>
                        </a:spcAft>
                      </a:pPr>
                      <a:r>
                        <a:rPr lang="en-US" sz="1800" dirty="0">
                          <a:latin typeface="Times New Roman" pitchFamily="18" charset="0"/>
                          <a:cs typeface="Times New Roman" pitchFamily="18" charset="0"/>
                        </a:rPr>
                        <a:t>Mitochondrial bioenergetics: substrate selection and utilization in normal and diabetic hearts-a theoretical study”</a:t>
                      </a:r>
                      <a:endParaRPr lang="en-US" sz="1800" dirty="0">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err="1">
                          <a:latin typeface="Times New Roman" pitchFamily="18" charset="0"/>
                          <a:cs typeface="Times New Roman" pitchFamily="18" charset="0"/>
                        </a:rPr>
                        <a:t>Dr.D.Santhosh</a:t>
                      </a:r>
                      <a:r>
                        <a:rPr lang="en-US" sz="2000" dirty="0">
                          <a:latin typeface="Times New Roman" pitchFamily="18" charset="0"/>
                          <a:cs typeface="Times New Roman" pitchFamily="18" charset="0"/>
                        </a:rPr>
                        <a:t> Kumar</a:t>
                      </a:r>
                      <a:endParaRPr lang="en-US" sz="2000" dirty="0">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latin typeface="Times New Roman" pitchFamily="18" charset="0"/>
                          <a:cs typeface="Times New Roman" pitchFamily="18" charset="0"/>
                        </a:rPr>
                        <a:t>DST-SERB, DST, India</a:t>
                      </a:r>
                      <a:endParaRPr lang="en-US" sz="2000" dirty="0">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latin typeface="Times New Roman" pitchFamily="18" charset="0"/>
                          <a:cs typeface="Times New Roman" pitchFamily="18" charset="0"/>
                        </a:rPr>
                        <a:t>Government</a:t>
                      </a:r>
                      <a:endParaRPr lang="en-US" sz="2000" dirty="0">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latin typeface="Times New Roman" pitchFamily="18" charset="0"/>
                          <a:cs typeface="Times New Roman" pitchFamily="18" charset="0"/>
                        </a:rPr>
                        <a:t>2019</a:t>
                      </a:r>
                      <a:endParaRPr lang="en-US" sz="2000" dirty="0">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latin typeface="Times New Roman" pitchFamily="18" charset="0"/>
                          <a:cs typeface="Times New Roman" pitchFamily="18" charset="0"/>
                        </a:rPr>
                        <a:t>35.31</a:t>
                      </a:r>
                      <a:endParaRPr lang="en-US" sz="2000" dirty="0">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latin typeface="Times New Roman" pitchFamily="18" charset="0"/>
                          <a:cs typeface="Times New Roman" pitchFamily="18" charset="0"/>
                        </a:rPr>
                        <a:t>2019-21</a:t>
                      </a:r>
                      <a:endParaRPr lang="en-US" sz="2000" dirty="0">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5" name="object 5"/>
          <p:cNvSpPr txBox="1">
            <a:spLocks noGrp="1"/>
          </p:cNvSpPr>
          <p:nvPr>
            <p:ph type="title"/>
          </p:nvPr>
        </p:nvSpPr>
        <p:spPr>
          <a:xfrm>
            <a:off x="190601" y="20523"/>
            <a:ext cx="8705850" cy="452120"/>
          </a:xfrm>
          <a:prstGeom prst="rect">
            <a:avLst/>
          </a:prstGeom>
        </p:spPr>
        <p:txBody>
          <a:bodyPr vert="horz" wrap="square" lIns="0" tIns="12065" rIns="0" bIns="0" rtlCol="0">
            <a:spAutoFit/>
          </a:bodyPr>
          <a:lstStyle/>
          <a:p>
            <a:pPr marL="12700">
              <a:lnSpc>
                <a:spcPct val="100000"/>
              </a:lnSpc>
              <a:spcBef>
                <a:spcPts val="95"/>
              </a:spcBef>
              <a:tabLst>
                <a:tab pos="2930525" algn="l"/>
              </a:tabLst>
            </a:pPr>
            <a:r>
              <a:rPr sz="4200" spc="-7" baseline="1984" dirty="0">
                <a:solidFill>
                  <a:srgbClr val="CF30B5"/>
                </a:solidFill>
                <a:latin typeface="Times New Roman" pitchFamily="18" charset="0"/>
                <a:cs typeface="Times New Roman" pitchFamily="18" charset="0"/>
              </a:rPr>
              <a:t>Criterion</a:t>
            </a:r>
            <a:r>
              <a:rPr sz="4200" spc="22" baseline="1984" dirty="0">
                <a:solidFill>
                  <a:srgbClr val="CF30B5"/>
                </a:solidFill>
                <a:latin typeface="Times New Roman" pitchFamily="18" charset="0"/>
                <a:cs typeface="Times New Roman" pitchFamily="18" charset="0"/>
              </a:rPr>
              <a:t> </a:t>
            </a:r>
            <a:r>
              <a:rPr sz="4200" spc="-7" baseline="1984" dirty="0">
                <a:solidFill>
                  <a:srgbClr val="CF30B5"/>
                </a:solidFill>
                <a:latin typeface="Times New Roman" pitchFamily="18" charset="0"/>
                <a:cs typeface="Times New Roman" pitchFamily="18" charset="0"/>
              </a:rPr>
              <a:t>3	</a:t>
            </a:r>
            <a:r>
              <a:rPr sz="2800" spc="-10" dirty="0">
                <a:solidFill>
                  <a:srgbClr val="7030A0"/>
                </a:solidFill>
                <a:latin typeface="Times New Roman" pitchFamily="18" charset="0"/>
                <a:cs typeface="Times New Roman" pitchFamily="18" charset="0"/>
              </a:rPr>
              <a:t>Research, </a:t>
            </a:r>
            <a:r>
              <a:rPr sz="2800" dirty="0">
                <a:solidFill>
                  <a:srgbClr val="7030A0"/>
                </a:solidFill>
                <a:latin typeface="Times New Roman" pitchFamily="18" charset="0"/>
                <a:cs typeface="Times New Roman" pitchFamily="18" charset="0"/>
              </a:rPr>
              <a:t>Innovations</a:t>
            </a:r>
            <a:r>
              <a:rPr sz="2800" spc="-10" dirty="0">
                <a:solidFill>
                  <a:srgbClr val="7030A0"/>
                </a:solidFill>
                <a:latin typeface="Times New Roman" pitchFamily="18" charset="0"/>
                <a:cs typeface="Times New Roman" pitchFamily="18" charset="0"/>
              </a:rPr>
              <a:t> </a:t>
            </a:r>
            <a:r>
              <a:rPr sz="2800" spc="-5" dirty="0">
                <a:solidFill>
                  <a:srgbClr val="7030A0"/>
                </a:solidFill>
                <a:latin typeface="Times New Roman" pitchFamily="18" charset="0"/>
                <a:cs typeface="Times New Roman" pitchFamily="18" charset="0"/>
              </a:rPr>
              <a:t>and</a:t>
            </a:r>
            <a:r>
              <a:rPr sz="2800" spc="-10" dirty="0">
                <a:solidFill>
                  <a:srgbClr val="7030A0"/>
                </a:solidFill>
                <a:latin typeface="Times New Roman" pitchFamily="18" charset="0"/>
                <a:cs typeface="Times New Roman" pitchFamily="18" charset="0"/>
              </a:rPr>
              <a:t> </a:t>
            </a:r>
            <a:r>
              <a:rPr sz="2800" spc="-5" dirty="0">
                <a:solidFill>
                  <a:srgbClr val="7030A0"/>
                </a:solidFill>
                <a:latin typeface="Times New Roman" pitchFamily="18" charset="0"/>
                <a:cs typeface="Times New Roman" pitchFamily="18" charset="0"/>
              </a:rPr>
              <a:t>Extensions</a:t>
            </a:r>
            <a:endParaRPr sz="2800">
              <a:solidFill>
                <a:srgbClr val="7030A0"/>
              </a:solidFill>
              <a:latin typeface="Times New Roman" pitchFamily="18" charset="0"/>
              <a:cs typeface="Times New Roman" pitchFamily="18" charset="0"/>
            </a:endParaRPr>
          </a:p>
        </p:txBody>
      </p:sp>
      <p:sp>
        <p:nvSpPr>
          <p:cNvPr id="7" name="Date Placeholder 6"/>
          <p:cNvSpPr>
            <a:spLocks noGrp="1"/>
          </p:cNvSpPr>
          <p:nvPr>
            <p:ph type="dt" sz="half" idx="10"/>
          </p:nvPr>
        </p:nvSpPr>
        <p:spPr/>
        <p:txBody>
          <a:bodyPr/>
          <a:lstStyle/>
          <a:p>
            <a:fld id="{5F7CA7D5-CF84-4657-89CE-B8BA5FE4935F}" type="datetime1">
              <a:rPr lang="en-US" smtClean="0"/>
              <a:pPr/>
              <a:t>11/3/2023</a:t>
            </a:fld>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49</a:t>
            </a:fld>
            <a:endParaRPr lang="en-US"/>
          </a:p>
        </p:txBody>
      </p:sp>
      <p:sp>
        <p:nvSpPr>
          <p:cNvPr id="6" name="object 6"/>
          <p:cNvSpPr txBox="1"/>
          <p:nvPr/>
        </p:nvSpPr>
        <p:spPr>
          <a:xfrm>
            <a:off x="9677400" y="6660510"/>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object 7"/>
          <p:cNvGrpSpPr/>
          <p:nvPr/>
        </p:nvGrpSpPr>
        <p:grpSpPr>
          <a:xfrm>
            <a:off x="196342" y="1150366"/>
            <a:ext cx="9074785" cy="5402834"/>
            <a:chOff x="202692" y="1156716"/>
            <a:chExt cx="9062085" cy="1407160"/>
          </a:xfrm>
        </p:grpSpPr>
        <p:sp>
          <p:nvSpPr>
            <p:cNvPr id="8" name="object 8"/>
            <p:cNvSpPr/>
            <p:nvPr/>
          </p:nvSpPr>
          <p:spPr>
            <a:xfrm>
              <a:off x="202692" y="1156716"/>
              <a:ext cx="9062085" cy="1407160"/>
            </a:xfrm>
            <a:custGeom>
              <a:avLst/>
              <a:gdLst/>
              <a:ahLst/>
              <a:cxnLst/>
              <a:rect l="l" t="t" r="r" b="b"/>
              <a:pathLst>
                <a:path w="9062085" h="1407160">
                  <a:moveTo>
                    <a:pt x="8827262" y="0"/>
                  </a:moveTo>
                  <a:lnTo>
                    <a:pt x="234442" y="0"/>
                  </a:lnTo>
                  <a:lnTo>
                    <a:pt x="187194" y="4760"/>
                  </a:lnTo>
                  <a:lnTo>
                    <a:pt x="143187" y="18414"/>
                  </a:lnTo>
                  <a:lnTo>
                    <a:pt x="103364" y="40022"/>
                  </a:lnTo>
                  <a:lnTo>
                    <a:pt x="68667" y="68643"/>
                  </a:lnTo>
                  <a:lnTo>
                    <a:pt x="40039" y="103336"/>
                  </a:lnTo>
                  <a:lnTo>
                    <a:pt x="18423" y="143160"/>
                  </a:lnTo>
                  <a:lnTo>
                    <a:pt x="4763" y="187176"/>
                  </a:lnTo>
                  <a:lnTo>
                    <a:pt x="0" y="234442"/>
                  </a:lnTo>
                  <a:lnTo>
                    <a:pt x="0" y="1172210"/>
                  </a:lnTo>
                  <a:lnTo>
                    <a:pt x="4763" y="1219475"/>
                  </a:lnTo>
                  <a:lnTo>
                    <a:pt x="18423" y="1263491"/>
                  </a:lnTo>
                  <a:lnTo>
                    <a:pt x="40039" y="1303315"/>
                  </a:lnTo>
                  <a:lnTo>
                    <a:pt x="68667" y="1338008"/>
                  </a:lnTo>
                  <a:lnTo>
                    <a:pt x="103364" y="1366629"/>
                  </a:lnTo>
                  <a:lnTo>
                    <a:pt x="143187" y="1388236"/>
                  </a:lnTo>
                  <a:lnTo>
                    <a:pt x="187194" y="1401891"/>
                  </a:lnTo>
                  <a:lnTo>
                    <a:pt x="234442" y="1406652"/>
                  </a:lnTo>
                  <a:lnTo>
                    <a:pt x="8827262" y="1406652"/>
                  </a:lnTo>
                  <a:lnTo>
                    <a:pt x="8874527" y="1401891"/>
                  </a:lnTo>
                  <a:lnTo>
                    <a:pt x="8918543" y="1388236"/>
                  </a:lnTo>
                  <a:lnTo>
                    <a:pt x="8958367" y="1366629"/>
                  </a:lnTo>
                  <a:lnTo>
                    <a:pt x="8993060" y="1338008"/>
                  </a:lnTo>
                  <a:lnTo>
                    <a:pt x="9021681" y="1303315"/>
                  </a:lnTo>
                  <a:lnTo>
                    <a:pt x="9043289" y="1263491"/>
                  </a:lnTo>
                  <a:lnTo>
                    <a:pt x="9056943" y="1219475"/>
                  </a:lnTo>
                  <a:lnTo>
                    <a:pt x="9061704" y="1172210"/>
                  </a:lnTo>
                  <a:lnTo>
                    <a:pt x="9061704" y="234442"/>
                  </a:lnTo>
                  <a:lnTo>
                    <a:pt x="9056943" y="187176"/>
                  </a:lnTo>
                  <a:lnTo>
                    <a:pt x="9043289" y="143160"/>
                  </a:lnTo>
                  <a:lnTo>
                    <a:pt x="9021681" y="103336"/>
                  </a:lnTo>
                  <a:lnTo>
                    <a:pt x="8993060" y="68643"/>
                  </a:lnTo>
                  <a:lnTo>
                    <a:pt x="8958367" y="40022"/>
                  </a:lnTo>
                  <a:lnTo>
                    <a:pt x="8918543" y="18415"/>
                  </a:lnTo>
                  <a:lnTo>
                    <a:pt x="8874527" y="4760"/>
                  </a:lnTo>
                  <a:lnTo>
                    <a:pt x="8827262" y="0"/>
                  </a:lnTo>
                  <a:close/>
                </a:path>
              </a:pathLst>
            </a:custGeom>
            <a:solidFill>
              <a:srgbClr val="ACB8C9">
                <a:alpha val="65881"/>
              </a:srgbClr>
            </a:solidFill>
          </p:spPr>
          <p:txBody>
            <a:bodyPr wrap="square" lIns="0" tIns="0" rIns="0" bIns="0" rtlCol="0"/>
            <a:lstStyle/>
            <a:p>
              <a:endParaRPr/>
            </a:p>
          </p:txBody>
        </p:sp>
        <p:sp>
          <p:nvSpPr>
            <p:cNvPr id="9" name="object 9"/>
            <p:cNvSpPr/>
            <p:nvPr/>
          </p:nvSpPr>
          <p:spPr>
            <a:xfrm>
              <a:off x="202692" y="1156716"/>
              <a:ext cx="9062085" cy="1407160"/>
            </a:xfrm>
            <a:custGeom>
              <a:avLst/>
              <a:gdLst/>
              <a:ahLst/>
              <a:cxnLst/>
              <a:rect l="l" t="t" r="r" b="b"/>
              <a:pathLst>
                <a:path w="9062085" h="1407160">
                  <a:moveTo>
                    <a:pt x="0" y="234442"/>
                  </a:moveTo>
                  <a:lnTo>
                    <a:pt x="4763" y="187176"/>
                  </a:lnTo>
                  <a:lnTo>
                    <a:pt x="18423" y="143160"/>
                  </a:lnTo>
                  <a:lnTo>
                    <a:pt x="40039" y="103336"/>
                  </a:lnTo>
                  <a:lnTo>
                    <a:pt x="68667" y="68643"/>
                  </a:lnTo>
                  <a:lnTo>
                    <a:pt x="103364" y="40022"/>
                  </a:lnTo>
                  <a:lnTo>
                    <a:pt x="143187" y="18414"/>
                  </a:lnTo>
                  <a:lnTo>
                    <a:pt x="187194" y="4760"/>
                  </a:lnTo>
                  <a:lnTo>
                    <a:pt x="234442" y="0"/>
                  </a:lnTo>
                  <a:lnTo>
                    <a:pt x="8827262" y="0"/>
                  </a:lnTo>
                  <a:lnTo>
                    <a:pt x="8874527" y="4760"/>
                  </a:lnTo>
                  <a:lnTo>
                    <a:pt x="8918543" y="18415"/>
                  </a:lnTo>
                  <a:lnTo>
                    <a:pt x="8958367" y="40022"/>
                  </a:lnTo>
                  <a:lnTo>
                    <a:pt x="8993060" y="68643"/>
                  </a:lnTo>
                  <a:lnTo>
                    <a:pt x="9021681" y="103336"/>
                  </a:lnTo>
                  <a:lnTo>
                    <a:pt x="9043289" y="143160"/>
                  </a:lnTo>
                  <a:lnTo>
                    <a:pt x="9056943" y="187176"/>
                  </a:lnTo>
                  <a:lnTo>
                    <a:pt x="9061704" y="234442"/>
                  </a:lnTo>
                  <a:lnTo>
                    <a:pt x="9061704" y="1172210"/>
                  </a:lnTo>
                  <a:lnTo>
                    <a:pt x="9056943" y="1219475"/>
                  </a:lnTo>
                  <a:lnTo>
                    <a:pt x="9043289" y="1263491"/>
                  </a:lnTo>
                  <a:lnTo>
                    <a:pt x="9021681" y="1303315"/>
                  </a:lnTo>
                  <a:lnTo>
                    <a:pt x="8993060" y="1338008"/>
                  </a:lnTo>
                  <a:lnTo>
                    <a:pt x="8958367" y="1366629"/>
                  </a:lnTo>
                  <a:lnTo>
                    <a:pt x="8918543" y="1388236"/>
                  </a:lnTo>
                  <a:lnTo>
                    <a:pt x="8874527" y="1401891"/>
                  </a:lnTo>
                  <a:lnTo>
                    <a:pt x="8827262" y="1406652"/>
                  </a:lnTo>
                  <a:lnTo>
                    <a:pt x="234442" y="1406652"/>
                  </a:lnTo>
                  <a:lnTo>
                    <a:pt x="187194" y="1401891"/>
                  </a:lnTo>
                  <a:lnTo>
                    <a:pt x="143187" y="1388236"/>
                  </a:lnTo>
                  <a:lnTo>
                    <a:pt x="103364" y="1366629"/>
                  </a:lnTo>
                  <a:lnTo>
                    <a:pt x="68667" y="1338008"/>
                  </a:lnTo>
                  <a:lnTo>
                    <a:pt x="40039" y="1303315"/>
                  </a:lnTo>
                  <a:lnTo>
                    <a:pt x="18423" y="1263491"/>
                  </a:lnTo>
                  <a:lnTo>
                    <a:pt x="4763" y="1219475"/>
                  </a:lnTo>
                  <a:lnTo>
                    <a:pt x="0" y="1172210"/>
                  </a:lnTo>
                  <a:lnTo>
                    <a:pt x="0" y="234442"/>
                  </a:lnTo>
                  <a:close/>
                </a:path>
              </a:pathLst>
            </a:custGeom>
            <a:ln w="12700">
              <a:solidFill>
                <a:srgbClr val="41709C"/>
              </a:solidFill>
            </a:ln>
          </p:spPr>
          <p:txBody>
            <a:bodyPr wrap="square" lIns="0" tIns="0" rIns="0" bIns="0" rtlCol="0"/>
            <a:lstStyle/>
            <a:p>
              <a:endParaRPr/>
            </a:p>
          </p:txBody>
        </p:sp>
      </p:grpSp>
      <p:sp>
        <p:nvSpPr>
          <p:cNvPr id="10" name="object 10"/>
          <p:cNvSpPr txBox="1"/>
          <p:nvPr/>
        </p:nvSpPr>
        <p:spPr>
          <a:xfrm>
            <a:off x="457200" y="1153745"/>
            <a:ext cx="8662136" cy="5391219"/>
          </a:xfrm>
          <a:prstGeom prst="rect">
            <a:avLst/>
          </a:prstGeom>
        </p:spPr>
        <p:txBody>
          <a:bodyPr vert="horz" wrap="square" lIns="0" tIns="12700" rIns="0" bIns="0" rtlCol="0">
            <a:spAutoFit/>
          </a:bodyPr>
          <a:lstStyle/>
          <a:p>
            <a:pPr marL="12700">
              <a:lnSpc>
                <a:spcPct val="100000"/>
              </a:lnSpc>
              <a:spcBef>
                <a:spcPts val="100"/>
              </a:spcBef>
            </a:pPr>
            <a:endParaRPr lang="en-US" sz="1800" b="1" dirty="0">
              <a:solidFill>
                <a:srgbClr val="C00000"/>
              </a:solidFill>
              <a:latin typeface="Times New Roman"/>
              <a:cs typeface="Times New Roman"/>
            </a:endParaRPr>
          </a:p>
          <a:p>
            <a:pPr marL="12700">
              <a:lnSpc>
                <a:spcPct val="100000"/>
              </a:lnSpc>
              <a:spcBef>
                <a:spcPts val="100"/>
              </a:spcBef>
            </a:pPr>
            <a:r>
              <a:rPr sz="1800" b="1">
                <a:solidFill>
                  <a:srgbClr val="C00000"/>
                </a:solidFill>
                <a:latin typeface="Times New Roman" pitchFamily="18" charset="0"/>
                <a:cs typeface="Times New Roman" pitchFamily="18" charset="0"/>
              </a:rPr>
              <a:t>PEO1</a:t>
            </a:r>
            <a:r>
              <a:rPr sz="1800" b="1" dirty="0">
                <a:solidFill>
                  <a:srgbClr val="C00000"/>
                </a:solidFill>
                <a:latin typeface="Times New Roman" pitchFamily="18" charset="0"/>
                <a:cs typeface="Times New Roman" pitchFamily="18" charset="0"/>
              </a:rPr>
              <a:t>:</a:t>
            </a:r>
            <a:endParaRPr sz="1800">
              <a:latin typeface="Times New Roman" pitchFamily="18" charset="0"/>
              <a:cs typeface="Times New Roman" pitchFamily="18" charset="0"/>
            </a:endParaRPr>
          </a:p>
          <a:p>
            <a:pPr algn="just"/>
            <a:r>
              <a:rPr lang="en-US" b="1" dirty="0">
                <a:solidFill>
                  <a:srgbClr val="3333FF"/>
                </a:solidFill>
                <a:latin typeface="Times New Roman" pitchFamily="18" charset="0"/>
                <a:cs typeface="Times New Roman" pitchFamily="18" charset="0"/>
              </a:rPr>
              <a:t>Graduates will have foundation and knowledge to become successful chemical engineers in industry, academia or government.</a:t>
            </a:r>
          </a:p>
          <a:p>
            <a:pPr marL="12700">
              <a:lnSpc>
                <a:spcPct val="100000"/>
              </a:lnSpc>
              <a:spcBef>
                <a:spcPts val="100"/>
              </a:spcBef>
            </a:pPr>
            <a:endParaRPr lang="en-US" b="1" dirty="0">
              <a:solidFill>
                <a:srgbClr val="C00000"/>
              </a:solidFill>
              <a:latin typeface="Times New Roman" pitchFamily="18" charset="0"/>
              <a:cs typeface="Times New Roman" pitchFamily="18" charset="0"/>
            </a:endParaRPr>
          </a:p>
          <a:p>
            <a:pPr marL="12700">
              <a:lnSpc>
                <a:spcPct val="100000"/>
              </a:lnSpc>
              <a:spcBef>
                <a:spcPts val="100"/>
              </a:spcBef>
            </a:pPr>
            <a:r>
              <a:rPr lang="en-US" b="1" dirty="0">
                <a:solidFill>
                  <a:srgbClr val="C00000"/>
                </a:solidFill>
                <a:latin typeface="Times New Roman" pitchFamily="18" charset="0"/>
                <a:cs typeface="Times New Roman" pitchFamily="18" charset="0"/>
              </a:rPr>
              <a:t>PEO2:</a:t>
            </a:r>
            <a:endParaRPr lang="en-US" dirty="0">
              <a:latin typeface="Times New Roman" pitchFamily="18" charset="0"/>
              <a:cs typeface="Times New Roman" pitchFamily="18" charset="0"/>
            </a:endParaRPr>
          </a:p>
          <a:p>
            <a:pPr marL="12700" algn="just">
              <a:lnSpc>
                <a:spcPct val="100000"/>
              </a:lnSpc>
              <a:spcBef>
                <a:spcPts val="100"/>
              </a:spcBef>
            </a:pPr>
            <a:r>
              <a:rPr lang="en-US" b="1" dirty="0">
                <a:solidFill>
                  <a:srgbClr val="660033"/>
                </a:solidFill>
                <a:latin typeface="Times New Roman" pitchFamily="18" charset="0"/>
                <a:cs typeface="Times New Roman" pitchFamily="18" charset="0"/>
              </a:rPr>
              <a:t>Graduates will have foundation and skills for obtaining, applying, and transferring knowledge across disciplines and into emerging areas of chemical engineering and related fields.</a:t>
            </a:r>
          </a:p>
          <a:p>
            <a:pPr marL="12700">
              <a:lnSpc>
                <a:spcPct val="100000"/>
              </a:lnSpc>
              <a:spcBef>
                <a:spcPts val="100"/>
              </a:spcBef>
            </a:pPr>
            <a:endParaRPr lang="en-US" b="1" dirty="0">
              <a:solidFill>
                <a:srgbClr val="C00000"/>
              </a:solidFill>
              <a:latin typeface="Times New Roman" pitchFamily="18" charset="0"/>
              <a:cs typeface="Times New Roman" pitchFamily="18" charset="0"/>
            </a:endParaRPr>
          </a:p>
          <a:p>
            <a:pPr marL="12700">
              <a:lnSpc>
                <a:spcPct val="100000"/>
              </a:lnSpc>
              <a:spcBef>
                <a:spcPts val="100"/>
              </a:spcBef>
            </a:pPr>
            <a:r>
              <a:rPr lang="en-US" b="1" dirty="0">
                <a:solidFill>
                  <a:srgbClr val="C00000"/>
                </a:solidFill>
                <a:latin typeface="Times New Roman" pitchFamily="18" charset="0"/>
                <a:cs typeface="Times New Roman" pitchFamily="18" charset="0"/>
              </a:rPr>
              <a:t>PEO3:</a:t>
            </a:r>
            <a:endParaRPr lang="en-US" dirty="0">
              <a:latin typeface="Times New Roman" pitchFamily="18" charset="0"/>
              <a:cs typeface="Times New Roman" pitchFamily="18" charset="0"/>
            </a:endParaRPr>
          </a:p>
          <a:p>
            <a:pPr marL="12700" algn="just">
              <a:lnSpc>
                <a:spcPct val="100000"/>
              </a:lnSpc>
              <a:spcBef>
                <a:spcPts val="100"/>
              </a:spcBef>
            </a:pPr>
            <a:r>
              <a:rPr lang="en-US" b="1" dirty="0">
                <a:solidFill>
                  <a:srgbClr val="002060"/>
                </a:solidFill>
                <a:latin typeface="Times New Roman" pitchFamily="18" charset="0"/>
                <a:cs typeface="Times New Roman" pitchFamily="18" charset="0"/>
              </a:rPr>
              <a:t>Graduates</a:t>
            </a:r>
            <a:r>
              <a:rPr lang="en-US" dirty="0">
                <a:solidFill>
                  <a:srgbClr val="002060"/>
                </a:solidFill>
                <a:latin typeface="Times New Roman" pitchFamily="18" charset="0"/>
                <a:cs typeface="Times New Roman" pitchFamily="18" charset="0"/>
              </a:rPr>
              <a:t> </a:t>
            </a:r>
            <a:r>
              <a:rPr lang="en-US" b="1" dirty="0">
                <a:solidFill>
                  <a:srgbClr val="002060"/>
                </a:solidFill>
                <a:latin typeface="Times New Roman" pitchFamily="18" charset="0"/>
                <a:cs typeface="Times New Roman" pitchFamily="18" charset="0"/>
              </a:rPr>
              <a:t>will be effective communicators and have appropriate leadership and teaming skills. </a:t>
            </a:r>
          </a:p>
          <a:p>
            <a:pPr marL="12700">
              <a:lnSpc>
                <a:spcPct val="100000"/>
              </a:lnSpc>
              <a:spcBef>
                <a:spcPts val="100"/>
              </a:spcBef>
            </a:pPr>
            <a:endParaRPr lang="en-US" b="1" dirty="0">
              <a:solidFill>
                <a:srgbClr val="C00000"/>
              </a:solidFill>
              <a:latin typeface="Times New Roman" pitchFamily="18" charset="0"/>
              <a:cs typeface="Times New Roman" pitchFamily="18" charset="0"/>
            </a:endParaRPr>
          </a:p>
          <a:p>
            <a:pPr marL="12700">
              <a:lnSpc>
                <a:spcPct val="100000"/>
              </a:lnSpc>
              <a:spcBef>
                <a:spcPts val="100"/>
              </a:spcBef>
            </a:pPr>
            <a:r>
              <a:rPr lang="en-US" b="1" dirty="0">
                <a:solidFill>
                  <a:srgbClr val="C00000"/>
                </a:solidFill>
                <a:latin typeface="Times New Roman" pitchFamily="18" charset="0"/>
                <a:cs typeface="Times New Roman" pitchFamily="18" charset="0"/>
              </a:rPr>
              <a:t>PEO4:</a:t>
            </a:r>
            <a:endParaRPr lang="en-US" dirty="0">
              <a:latin typeface="Times New Roman" pitchFamily="18" charset="0"/>
              <a:cs typeface="Times New Roman" pitchFamily="18" charset="0"/>
            </a:endParaRPr>
          </a:p>
          <a:p>
            <a:pPr algn="just"/>
            <a:r>
              <a:rPr lang="en-US" b="1" dirty="0">
                <a:latin typeface="Times New Roman" pitchFamily="18" charset="0"/>
                <a:cs typeface="Times New Roman" pitchFamily="18" charset="0"/>
              </a:rPr>
              <a:t>Graduates will have a sense of responsibility and ethical conduct to their profession and an appreciation for the impact of their profession on society both nationally and internationally.</a:t>
            </a:r>
          </a:p>
          <a:p>
            <a:endParaRPr lang="en-US" b="1" dirty="0">
              <a:latin typeface="Times New Roman" pitchFamily="18" charset="0"/>
              <a:cs typeface="Times New Roman" pitchFamily="18" charset="0"/>
            </a:endParaRPr>
          </a:p>
        </p:txBody>
      </p:sp>
      <p:sp>
        <p:nvSpPr>
          <p:cNvPr id="16" name="object 16"/>
          <p:cNvSpPr txBox="1">
            <a:spLocks noGrp="1"/>
          </p:cNvSpPr>
          <p:nvPr>
            <p:ph type="title"/>
          </p:nvPr>
        </p:nvSpPr>
        <p:spPr>
          <a:xfrm>
            <a:off x="1256182" y="1016"/>
            <a:ext cx="9681845"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7030A0"/>
                </a:solidFill>
                <a:latin typeface="Times New Roman" pitchFamily="18" charset="0"/>
                <a:cs typeface="Times New Roman" pitchFamily="18" charset="0"/>
              </a:rPr>
              <a:t>Programme</a:t>
            </a:r>
            <a:r>
              <a:rPr sz="2400" dirty="0">
                <a:solidFill>
                  <a:srgbClr val="7030A0"/>
                </a:solidFill>
                <a:latin typeface="Times New Roman" pitchFamily="18" charset="0"/>
                <a:cs typeface="Times New Roman" pitchFamily="18" charset="0"/>
              </a:rPr>
              <a:t> </a:t>
            </a:r>
            <a:r>
              <a:rPr sz="2400" spc="-55" dirty="0">
                <a:solidFill>
                  <a:srgbClr val="7030A0"/>
                </a:solidFill>
                <a:latin typeface="Times New Roman" pitchFamily="18" charset="0"/>
                <a:cs typeface="Times New Roman" pitchFamily="18" charset="0"/>
              </a:rPr>
              <a:t>Educational</a:t>
            </a:r>
            <a:r>
              <a:rPr sz="2400" spc="5" dirty="0">
                <a:solidFill>
                  <a:srgbClr val="7030A0"/>
                </a:solidFill>
                <a:latin typeface="Times New Roman" pitchFamily="18" charset="0"/>
                <a:cs typeface="Times New Roman" pitchFamily="18" charset="0"/>
              </a:rPr>
              <a:t> </a:t>
            </a:r>
            <a:r>
              <a:rPr sz="2400" spc="-40" dirty="0">
                <a:solidFill>
                  <a:srgbClr val="7030A0"/>
                </a:solidFill>
                <a:latin typeface="Times New Roman" pitchFamily="18" charset="0"/>
                <a:cs typeface="Times New Roman" pitchFamily="18" charset="0"/>
              </a:rPr>
              <a:t>Objectives</a:t>
            </a:r>
            <a:r>
              <a:rPr sz="2400" spc="-10" dirty="0">
                <a:solidFill>
                  <a:srgbClr val="7030A0"/>
                </a:solidFill>
                <a:latin typeface="Times New Roman" pitchFamily="18" charset="0"/>
                <a:cs typeface="Times New Roman" pitchFamily="18" charset="0"/>
              </a:rPr>
              <a:t> </a:t>
            </a:r>
            <a:r>
              <a:rPr sz="2400" spc="-150" dirty="0">
                <a:solidFill>
                  <a:srgbClr val="7030A0"/>
                </a:solidFill>
                <a:latin typeface="Times New Roman" pitchFamily="18" charset="0"/>
                <a:cs typeface="Times New Roman" pitchFamily="18" charset="0"/>
              </a:rPr>
              <a:t>(PEOs)</a:t>
            </a:r>
            <a:r>
              <a:rPr sz="2400" spc="25" dirty="0">
                <a:solidFill>
                  <a:srgbClr val="7030A0"/>
                </a:solidFill>
                <a:latin typeface="Times New Roman" pitchFamily="18" charset="0"/>
                <a:cs typeface="Times New Roman" pitchFamily="18" charset="0"/>
              </a:rPr>
              <a:t> </a:t>
            </a:r>
            <a:r>
              <a:rPr sz="2400" spc="105" dirty="0">
                <a:solidFill>
                  <a:srgbClr val="7030A0"/>
                </a:solidFill>
                <a:latin typeface="Times New Roman" pitchFamily="18" charset="0"/>
                <a:cs typeface="Times New Roman" pitchFamily="18" charset="0"/>
              </a:rPr>
              <a:t>–</a:t>
            </a:r>
            <a:r>
              <a:rPr sz="2400" spc="-5" dirty="0">
                <a:solidFill>
                  <a:srgbClr val="7030A0"/>
                </a:solidFill>
                <a:latin typeface="Times New Roman" pitchFamily="18" charset="0"/>
                <a:cs typeface="Times New Roman" pitchFamily="18" charset="0"/>
              </a:rPr>
              <a:t> UG</a:t>
            </a:r>
            <a:r>
              <a:rPr sz="2400" spc="-15" dirty="0">
                <a:solidFill>
                  <a:srgbClr val="7030A0"/>
                </a:solidFill>
                <a:latin typeface="Times New Roman" pitchFamily="18" charset="0"/>
                <a:cs typeface="Times New Roman" pitchFamily="18" charset="0"/>
              </a:rPr>
              <a:t> </a:t>
            </a:r>
            <a:r>
              <a:rPr sz="2400" spc="-175" dirty="0">
                <a:solidFill>
                  <a:srgbClr val="7030A0"/>
                </a:solidFill>
                <a:latin typeface="Times New Roman" pitchFamily="18" charset="0"/>
                <a:cs typeface="Times New Roman" pitchFamily="18" charset="0"/>
              </a:rPr>
              <a:t>B.Tech.</a:t>
            </a:r>
            <a:r>
              <a:rPr sz="2400" dirty="0">
                <a:solidFill>
                  <a:srgbClr val="7030A0"/>
                </a:solidFill>
                <a:latin typeface="Times New Roman" pitchFamily="18" charset="0"/>
                <a:cs typeface="Times New Roman" pitchFamily="18" charset="0"/>
              </a:rPr>
              <a:t> </a:t>
            </a:r>
            <a:r>
              <a:rPr sz="2400" spc="5" dirty="0">
                <a:solidFill>
                  <a:srgbClr val="7030A0"/>
                </a:solidFill>
                <a:latin typeface="Times New Roman" pitchFamily="18" charset="0"/>
                <a:cs typeface="Times New Roman" pitchFamily="18" charset="0"/>
              </a:rPr>
              <a:t>Programme</a:t>
            </a:r>
            <a:endParaRPr sz="2400">
              <a:solidFill>
                <a:srgbClr val="7030A0"/>
              </a:solidFill>
              <a:latin typeface="Times New Roman" pitchFamily="18" charset="0"/>
              <a:cs typeface="Times New Roman" pitchFamily="18" charset="0"/>
            </a:endParaRPr>
          </a:p>
        </p:txBody>
      </p:sp>
      <p:sp>
        <p:nvSpPr>
          <p:cNvPr id="15" name="Date Placeholder 14"/>
          <p:cNvSpPr>
            <a:spLocks noGrp="1"/>
          </p:cNvSpPr>
          <p:nvPr>
            <p:ph type="dt" sz="half" idx="10"/>
          </p:nvPr>
        </p:nvSpPr>
        <p:spPr>
          <a:xfrm>
            <a:off x="609600" y="6324600"/>
            <a:ext cx="2844800" cy="365125"/>
          </a:xfrm>
        </p:spPr>
        <p:txBody>
          <a:bodyPr/>
          <a:lstStyle/>
          <a:p>
            <a:fld id="{EDB05D58-9BE7-4D51-9D93-B2C5D8E23795}" type="datetime1">
              <a:rPr lang="en-US" smtClean="0"/>
              <a:pPr/>
              <a:t>11/3/2023</a:t>
            </a:fld>
            <a:endParaRPr lang="en-US" dirty="0"/>
          </a:p>
        </p:txBody>
      </p:sp>
      <p:sp>
        <p:nvSpPr>
          <p:cNvPr id="21" name="Slide Number Placeholder 20"/>
          <p:cNvSpPr>
            <a:spLocks noGrp="1"/>
          </p:cNvSpPr>
          <p:nvPr>
            <p:ph type="sldNum" sz="quarter" idx="12"/>
          </p:nvPr>
        </p:nvSpPr>
        <p:spPr/>
        <p:txBody>
          <a:bodyPr/>
          <a:lstStyle/>
          <a:p>
            <a:fld id="{B6F15528-21DE-4FAA-801E-634DDDAF4B2B}" type="slidenum">
              <a:rPr lang="en-US" smtClean="0"/>
              <a:pPr/>
              <a:t>5</a:t>
            </a:fld>
            <a:endParaRPr lang="en-US"/>
          </a:p>
        </p:txBody>
      </p:sp>
      <p:sp>
        <p:nvSpPr>
          <p:cNvPr id="17" name="object 17"/>
          <p:cNvSpPr txBox="1"/>
          <p:nvPr/>
        </p:nvSpPr>
        <p:spPr>
          <a:xfrm>
            <a:off x="387502" y="482853"/>
            <a:ext cx="11343005" cy="574040"/>
          </a:xfrm>
          <a:prstGeom prst="rect">
            <a:avLst/>
          </a:prstGeom>
        </p:spPr>
        <p:txBody>
          <a:bodyPr vert="horz" wrap="square" lIns="0" tIns="12700" rIns="0" bIns="0" rtlCol="0">
            <a:spAutoFit/>
          </a:bodyPr>
          <a:lstStyle/>
          <a:p>
            <a:pPr marL="4464685" marR="5080" indent="-4452620" algn="ctr">
              <a:lnSpc>
                <a:spcPct val="100000"/>
              </a:lnSpc>
              <a:spcBef>
                <a:spcPts val="100"/>
              </a:spcBef>
            </a:pPr>
            <a:r>
              <a:rPr sz="1800" b="1" spc="-5" dirty="0">
                <a:solidFill>
                  <a:srgbClr val="660033"/>
                </a:solidFill>
                <a:latin typeface="Times New Roman"/>
                <a:cs typeface="Times New Roman"/>
              </a:rPr>
              <a:t>Programme</a:t>
            </a:r>
            <a:r>
              <a:rPr sz="1800" b="1" spc="-10" dirty="0">
                <a:solidFill>
                  <a:srgbClr val="660033"/>
                </a:solidFill>
                <a:latin typeface="Times New Roman"/>
                <a:cs typeface="Times New Roman"/>
              </a:rPr>
              <a:t> </a:t>
            </a:r>
            <a:r>
              <a:rPr sz="1800" b="1" spc="-5" dirty="0">
                <a:solidFill>
                  <a:srgbClr val="660033"/>
                </a:solidFill>
                <a:latin typeface="Times New Roman"/>
                <a:cs typeface="Times New Roman"/>
              </a:rPr>
              <a:t>Educational</a:t>
            </a:r>
            <a:r>
              <a:rPr sz="1800" b="1" spc="15" dirty="0">
                <a:solidFill>
                  <a:srgbClr val="660033"/>
                </a:solidFill>
                <a:latin typeface="Times New Roman"/>
                <a:cs typeface="Times New Roman"/>
              </a:rPr>
              <a:t> </a:t>
            </a:r>
            <a:r>
              <a:rPr sz="1800" b="1" dirty="0">
                <a:solidFill>
                  <a:srgbClr val="660033"/>
                </a:solidFill>
                <a:latin typeface="Times New Roman"/>
                <a:cs typeface="Times New Roman"/>
              </a:rPr>
              <a:t>Objectives</a:t>
            </a:r>
            <a:r>
              <a:rPr sz="1800" b="1" spc="-15" dirty="0">
                <a:solidFill>
                  <a:srgbClr val="660033"/>
                </a:solidFill>
                <a:latin typeface="Times New Roman"/>
                <a:cs typeface="Times New Roman"/>
              </a:rPr>
              <a:t> are</a:t>
            </a:r>
            <a:r>
              <a:rPr sz="1800" b="1" spc="10" dirty="0">
                <a:solidFill>
                  <a:srgbClr val="660033"/>
                </a:solidFill>
                <a:latin typeface="Times New Roman"/>
                <a:cs typeface="Times New Roman"/>
              </a:rPr>
              <a:t> </a:t>
            </a:r>
            <a:r>
              <a:rPr sz="1800" b="1" dirty="0">
                <a:solidFill>
                  <a:srgbClr val="660033"/>
                </a:solidFill>
                <a:latin typeface="Times New Roman"/>
                <a:cs typeface="Times New Roman"/>
              </a:rPr>
              <a:t>long term statements to</a:t>
            </a:r>
            <a:r>
              <a:rPr sz="1800" b="1" spc="5" dirty="0">
                <a:solidFill>
                  <a:srgbClr val="660033"/>
                </a:solidFill>
                <a:latin typeface="Times New Roman"/>
                <a:cs typeface="Times New Roman"/>
              </a:rPr>
              <a:t> </a:t>
            </a:r>
            <a:r>
              <a:rPr sz="1800" b="1" spc="-5" dirty="0">
                <a:solidFill>
                  <a:srgbClr val="660033"/>
                </a:solidFill>
                <a:latin typeface="Times New Roman"/>
                <a:cs typeface="Times New Roman"/>
              </a:rPr>
              <a:t>educate</a:t>
            </a:r>
            <a:r>
              <a:rPr sz="1800" b="1" spc="5" dirty="0">
                <a:solidFill>
                  <a:srgbClr val="660033"/>
                </a:solidFill>
                <a:latin typeface="Times New Roman"/>
                <a:cs typeface="Times New Roman"/>
              </a:rPr>
              <a:t> </a:t>
            </a:r>
            <a:r>
              <a:rPr sz="1800" b="1" spc="-5" dirty="0">
                <a:solidFill>
                  <a:srgbClr val="660033"/>
                </a:solidFill>
                <a:latin typeface="Times New Roman"/>
                <a:cs typeface="Times New Roman"/>
              </a:rPr>
              <a:t>the</a:t>
            </a:r>
            <a:r>
              <a:rPr sz="1800" b="1" spc="15" dirty="0">
                <a:solidFill>
                  <a:srgbClr val="660033"/>
                </a:solidFill>
                <a:latin typeface="Times New Roman"/>
                <a:cs typeface="Times New Roman"/>
              </a:rPr>
              <a:t> </a:t>
            </a:r>
            <a:r>
              <a:rPr sz="1800" b="1" spc="-5">
                <a:solidFill>
                  <a:srgbClr val="660033"/>
                </a:solidFill>
                <a:latin typeface="Times New Roman"/>
                <a:cs typeface="Times New Roman"/>
              </a:rPr>
              <a:t>students</a:t>
            </a:r>
            <a:r>
              <a:rPr sz="1800" b="1" spc="15">
                <a:solidFill>
                  <a:srgbClr val="660033"/>
                </a:solidFill>
                <a:latin typeface="Times New Roman"/>
                <a:cs typeface="Times New Roman"/>
              </a:rPr>
              <a:t> </a:t>
            </a:r>
            <a:endParaRPr lang="en-US" sz="1800" b="1" spc="15" dirty="0">
              <a:solidFill>
                <a:srgbClr val="660033"/>
              </a:solidFill>
              <a:latin typeface="Times New Roman"/>
              <a:cs typeface="Times New Roman"/>
            </a:endParaRPr>
          </a:p>
          <a:p>
            <a:pPr marL="4464685" marR="5080" indent="-4452620" algn="ctr">
              <a:lnSpc>
                <a:spcPct val="100000"/>
              </a:lnSpc>
              <a:spcBef>
                <a:spcPts val="100"/>
              </a:spcBef>
            </a:pPr>
            <a:r>
              <a:rPr sz="1800" b="1" spc="-5">
                <a:solidFill>
                  <a:srgbClr val="660033"/>
                </a:solidFill>
                <a:latin typeface="Times New Roman"/>
                <a:cs typeface="Times New Roman"/>
              </a:rPr>
              <a:t>about</a:t>
            </a:r>
            <a:r>
              <a:rPr sz="1800" b="1" spc="10">
                <a:solidFill>
                  <a:srgbClr val="660033"/>
                </a:solidFill>
                <a:latin typeface="Times New Roman"/>
                <a:cs typeface="Times New Roman"/>
              </a:rPr>
              <a:t> </a:t>
            </a:r>
            <a:r>
              <a:rPr sz="1800" b="1" dirty="0">
                <a:solidFill>
                  <a:srgbClr val="660033"/>
                </a:solidFill>
                <a:latin typeface="Times New Roman"/>
                <a:cs typeface="Times New Roman"/>
              </a:rPr>
              <a:t>objectives</a:t>
            </a:r>
            <a:r>
              <a:rPr sz="1800" b="1" spc="-5" dirty="0">
                <a:solidFill>
                  <a:srgbClr val="660033"/>
                </a:solidFill>
                <a:latin typeface="Times New Roman"/>
                <a:cs typeface="Times New Roman"/>
              </a:rPr>
              <a:t> </a:t>
            </a:r>
            <a:r>
              <a:rPr sz="1800" b="1">
                <a:solidFill>
                  <a:srgbClr val="660033"/>
                </a:solidFill>
                <a:latin typeface="Times New Roman"/>
                <a:cs typeface="Times New Roman"/>
              </a:rPr>
              <a:t>of</a:t>
            </a:r>
            <a:r>
              <a:rPr sz="1800" b="1" spc="10">
                <a:solidFill>
                  <a:srgbClr val="660033"/>
                </a:solidFill>
                <a:latin typeface="Times New Roman"/>
                <a:cs typeface="Times New Roman"/>
              </a:rPr>
              <a:t> </a:t>
            </a:r>
            <a:r>
              <a:rPr lang="en-US" b="1" spc="-5" dirty="0">
                <a:solidFill>
                  <a:srgbClr val="660033"/>
                </a:solidFill>
                <a:latin typeface="Times New Roman"/>
                <a:cs typeface="Times New Roman"/>
              </a:rPr>
              <a:t>Chemical</a:t>
            </a:r>
            <a:r>
              <a:rPr sz="1800" b="1" spc="-434">
                <a:solidFill>
                  <a:srgbClr val="660033"/>
                </a:solidFill>
                <a:latin typeface="Times New Roman"/>
                <a:cs typeface="Times New Roman"/>
              </a:rPr>
              <a:t> </a:t>
            </a:r>
            <a:r>
              <a:rPr lang="en-US" sz="1800" b="1" spc="-434" dirty="0">
                <a:solidFill>
                  <a:srgbClr val="660033"/>
                </a:solidFill>
                <a:latin typeface="Times New Roman"/>
                <a:cs typeface="Times New Roman"/>
              </a:rPr>
              <a:t>    </a:t>
            </a:r>
            <a:r>
              <a:rPr sz="1800" b="1" spc="-5">
                <a:solidFill>
                  <a:srgbClr val="660033"/>
                </a:solidFill>
                <a:latin typeface="Times New Roman"/>
                <a:cs typeface="Times New Roman"/>
              </a:rPr>
              <a:t>Engineering</a:t>
            </a:r>
            <a:r>
              <a:rPr sz="1800" b="1" spc="-20">
                <a:solidFill>
                  <a:srgbClr val="660033"/>
                </a:solidFill>
                <a:latin typeface="Times New Roman"/>
                <a:cs typeface="Times New Roman"/>
              </a:rPr>
              <a:t> </a:t>
            </a:r>
            <a:r>
              <a:rPr sz="1800" b="1" spc="-5" dirty="0">
                <a:solidFill>
                  <a:srgbClr val="660033"/>
                </a:solidFill>
                <a:latin typeface="Times New Roman"/>
                <a:cs typeface="Times New Roman"/>
              </a:rPr>
              <a:t>Programme</a:t>
            </a:r>
            <a:endParaRPr sz="1800">
              <a:solidFill>
                <a:srgbClr val="660033"/>
              </a:solidFill>
              <a:latin typeface="Times New Roman"/>
              <a:cs typeface="Times New Roman"/>
            </a:endParaRPr>
          </a:p>
        </p:txBody>
      </p:sp>
      <p:grpSp>
        <p:nvGrpSpPr>
          <p:cNvPr id="18" name="object 18"/>
          <p:cNvGrpSpPr/>
          <p:nvPr/>
        </p:nvGrpSpPr>
        <p:grpSpPr>
          <a:xfrm>
            <a:off x="8939784" y="457200"/>
            <a:ext cx="3252216" cy="6151324"/>
            <a:chOff x="8939783" y="1353311"/>
            <a:chExt cx="3252216" cy="1066067"/>
          </a:xfrm>
        </p:grpSpPr>
        <p:pic>
          <p:nvPicPr>
            <p:cNvPr id="19" name="object 19"/>
            <p:cNvPicPr/>
            <p:nvPr/>
          </p:nvPicPr>
          <p:blipFill>
            <a:blip r:embed="rId2" cstate="print"/>
            <a:stretch>
              <a:fillRect/>
            </a:stretch>
          </p:blipFill>
          <p:spPr>
            <a:xfrm>
              <a:off x="8939783" y="1353311"/>
              <a:ext cx="3252216" cy="1066067"/>
            </a:xfrm>
            <a:prstGeom prst="rect">
              <a:avLst/>
            </a:prstGeom>
          </p:spPr>
        </p:pic>
        <p:sp>
          <p:nvSpPr>
            <p:cNvPr id="20" name="object 20"/>
            <p:cNvSpPr/>
            <p:nvPr/>
          </p:nvSpPr>
          <p:spPr>
            <a:xfrm>
              <a:off x="9262871" y="1475231"/>
              <a:ext cx="2755900" cy="820419"/>
            </a:xfrm>
            <a:custGeom>
              <a:avLst/>
              <a:gdLst/>
              <a:ahLst/>
              <a:cxnLst/>
              <a:rect l="l" t="t" r="r" b="b"/>
              <a:pathLst>
                <a:path w="2755900" h="820419">
                  <a:moveTo>
                    <a:pt x="2618739" y="0"/>
                  </a:moveTo>
                  <a:lnTo>
                    <a:pt x="136651" y="0"/>
                  </a:lnTo>
                  <a:lnTo>
                    <a:pt x="93472" y="6969"/>
                  </a:lnTo>
                  <a:lnTo>
                    <a:pt x="55961" y="26375"/>
                  </a:lnTo>
                  <a:lnTo>
                    <a:pt x="26375" y="55961"/>
                  </a:lnTo>
                  <a:lnTo>
                    <a:pt x="6969" y="93472"/>
                  </a:lnTo>
                  <a:lnTo>
                    <a:pt x="0" y="136651"/>
                  </a:lnTo>
                  <a:lnTo>
                    <a:pt x="0" y="683259"/>
                  </a:lnTo>
                  <a:lnTo>
                    <a:pt x="6969" y="726439"/>
                  </a:lnTo>
                  <a:lnTo>
                    <a:pt x="26375" y="763950"/>
                  </a:lnTo>
                  <a:lnTo>
                    <a:pt x="55961" y="793536"/>
                  </a:lnTo>
                  <a:lnTo>
                    <a:pt x="93472" y="812942"/>
                  </a:lnTo>
                  <a:lnTo>
                    <a:pt x="136651" y="819912"/>
                  </a:lnTo>
                  <a:lnTo>
                    <a:pt x="2618739" y="819912"/>
                  </a:lnTo>
                  <a:lnTo>
                    <a:pt x="2661919" y="812942"/>
                  </a:lnTo>
                  <a:lnTo>
                    <a:pt x="2699430" y="793536"/>
                  </a:lnTo>
                  <a:lnTo>
                    <a:pt x="2729016" y="763950"/>
                  </a:lnTo>
                  <a:lnTo>
                    <a:pt x="2748422" y="726439"/>
                  </a:lnTo>
                  <a:lnTo>
                    <a:pt x="2755392" y="683259"/>
                  </a:lnTo>
                  <a:lnTo>
                    <a:pt x="2755392" y="136651"/>
                  </a:lnTo>
                  <a:lnTo>
                    <a:pt x="2748422" y="93471"/>
                  </a:lnTo>
                  <a:lnTo>
                    <a:pt x="2729016" y="55961"/>
                  </a:lnTo>
                  <a:lnTo>
                    <a:pt x="2699430" y="26375"/>
                  </a:lnTo>
                  <a:lnTo>
                    <a:pt x="2661919" y="6969"/>
                  </a:lnTo>
                  <a:lnTo>
                    <a:pt x="2618739" y="0"/>
                  </a:lnTo>
                  <a:close/>
                </a:path>
              </a:pathLst>
            </a:custGeom>
            <a:solidFill>
              <a:srgbClr val="D5DCE4"/>
            </a:solidFill>
          </p:spPr>
          <p:txBody>
            <a:bodyPr wrap="square" lIns="0" tIns="0" rIns="0" bIns="0" rtlCol="0"/>
            <a:lstStyle/>
            <a:p>
              <a:endParaRPr/>
            </a:p>
          </p:txBody>
        </p:sp>
      </p:grpSp>
      <p:sp>
        <p:nvSpPr>
          <p:cNvPr id="22" name="object 22"/>
          <p:cNvSpPr txBox="1"/>
          <p:nvPr/>
        </p:nvSpPr>
        <p:spPr>
          <a:xfrm>
            <a:off x="9601200" y="1628340"/>
            <a:ext cx="2209800" cy="4772460"/>
          </a:xfrm>
          <a:prstGeom prst="rect">
            <a:avLst/>
          </a:prstGeom>
        </p:spPr>
        <p:txBody>
          <a:bodyPr vert="horz" wrap="square" lIns="0" tIns="12065" rIns="0" bIns="0" rtlCol="0">
            <a:spAutoFit/>
          </a:bodyPr>
          <a:lstStyle/>
          <a:p>
            <a:pPr marL="355600" marR="393065" indent="-342900">
              <a:lnSpc>
                <a:spcPct val="150000"/>
              </a:lnSpc>
              <a:spcBef>
                <a:spcPts val="1550"/>
              </a:spcBef>
              <a:buAutoNum type="alphaLcPeriod"/>
              <a:tabLst>
                <a:tab pos="354965" algn="l"/>
                <a:tab pos="355600" algn="l"/>
              </a:tabLst>
            </a:pPr>
            <a:r>
              <a:rPr sz="1800" b="1">
                <a:solidFill>
                  <a:srgbClr val="7030A0"/>
                </a:solidFill>
                <a:latin typeface="Times New Roman" pitchFamily="18" charset="0"/>
                <a:cs typeface="Times New Roman" pitchFamily="18" charset="0"/>
              </a:rPr>
              <a:t>F</a:t>
            </a:r>
            <a:r>
              <a:rPr sz="1800" b="1" spc="5">
                <a:solidFill>
                  <a:srgbClr val="7030A0"/>
                </a:solidFill>
                <a:latin typeface="Times New Roman" pitchFamily="18" charset="0"/>
                <a:cs typeface="Times New Roman" pitchFamily="18" charset="0"/>
              </a:rPr>
              <a:t>u</a:t>
            </a:r>
            <a:r>
              <a:rPr sz="1800" b="1">
                <a:solidFill>
                  <a:srgbClr val="7030A0"/>
                </a:solidFill>
                <a:latin typeface="Times New Roman" pitchFamily="18" charset="0"/>
                <a:cs typeface="Times New Roman" pitchFamily="18" charset="0"/>
              </a:rPr>
              <a:t>ndam</a:t>
            </a:r>
            <a:r>
              <a:rPr sz="1800" b="1" spc="-5">
                <a:solidFill>
                  <a:srgbClr val="7030A0"/>
                </a:solidFill>
                <a:latin typeface="Times New Roman" pitchFamily="18" charset="0"/>
                <a:cs typeface="Times New Roman" pitchFamily="18" charset="0"/>
              </a:rPr>
              <a:t>e</a:t>
            </a:r>
            <a:r>
              <a:rPr sz="1800" b="1" spc="-20">
                <a:solidFill>
                  <a:srgbClr val="7030A0"/>
                </a:solidFill>
                <a:latin typeface="Times New Roman" pitchFamily="18" charset="0"/>
                <a:cs typeface="Times New Roman" pitchFamily="18" charset="0"/>
              </a:rPr>
              <a:t>n</a:t>
            </a:r>
            <a:r>
              <a:rPr sz="1800" b="1" spc="-15">
                <a:solidFill>
                  <a:srgbClr val="7030A0"/>
                </a:solidFill>
                <a:latin typeface="Times New Roman" pitchFamily="18" charset="0"/>
                <a:cs typeface="Times New Roman" pitchFamily="18" charset="0"/>
              </a:rPr>
              <a:t>t</a:t>
            </a:r>
            <a:r>
              <a:rPr sz="1800" b="1">
                <a:solidFill>
                  <a:srgbClr val="7030A0"/>
                </a:solidFill>
                <a:latin typeface="Times New Roman" pitchFamily="18" charset="0"/>
                <a:cs typeface="Times New Roman" pitchFamily="18" charset="0"/>
              </a:rPr>
              <a:t>al  </a:t>
            </a:r>
            <a:r>
              <a:rPr sz="1800" b="1" spc="-10">
                <a:solidFill>
                  <a:srgbClr val="7030A0"/>
                </a:solidFill>
                <a:latin typeface="Times New Roman" pitchFamily="18" charset="0"/>
                <a:cs typeface="Times New Roman" pitchFamily="18" charset="0"/>
              </a:rPr>
              <a:t>Knowledge</a:t>
            </a:r>
            <a:endParaRPr sz="1800">
              <a:solidFill>
                <a:srgbClr val="7030A0"/>
              </a:solidFill>
              <a:latin typeface="Times New Roman" pitchFamily="18" charset="0"/>
              <a:cs typeface="Times New Roman" pitchFamily="18" charset="0"/>
            </a:endParaRPr>
          </a:p>
          <a:p>
            <a:pPr marL="355600" indent="-342900">
              <a:lnSpc>
                <a:spcPct val="150000"/>
              </a:lnSpc>
              <a:buAutoNum type="alphaLcPeriod"/>
              <a:tabLst>
                <a:tab pos="354965" algn="l"/>
                <a:tab pos="355600" algn="l"/>
              </a:tabLst>
            </a:pPr>
            <a:r>
              <a:rPr sz="1800" b="1" spc="-10">
                <a:solidFill>
                  <a:srgbClr val="7030A0"/>
                </a:solidFill>
                <a:latin typeface="Times New Roman" pitchFamily="18" charset="0"/>
                <a:cs typeface="Times New Roman" pitchFamily="18" charset="0"/>
              </a:rPr>
              <a:t>Lifelong</a:t>
            </a:r>
            <a:r>
              <a:rPr sz="1800" b="1" spc="-60">
                <a:solidFill>
                  <a:srgbClr val="7030A0"/>
                </a:solidFill>
                <a:latin typeface="Times New Roman" pitchFamily="18" charset="0"/>
                <a:cs typeface="Times New Roman" pitchFamily="18" charset="0"/>
              </a:rPr>
              <a:t> </a:t>
            </a:r>
            <a:r>
              <a:rPr sz="1800" b="1" spc="-5">
                <a:solidFill>
                  <a:srgbClr val="7030A0"/>
                </a:solidFill>
                <a:latin typeface="Times New Roman" pitchFamily="18" charset="0"/>
                <a:cs typeface="Times New Roman" pitchFamily="18" charset="0"/>
              </a:rPr>
              <a:t>Learning</a:t>
            </a:r>
            <a:endParaRPr lang="en-US" sz="1800" b="1" spc="-5" dirty="0">
              <a:solidFill>
                <a:srgbClr val="7030A0"/>
              </a:solidFill>
              <a:latin typeface="Times New Roman" pitchFamily="18" charset="0"/>
              <a:cs typeface="Times New Roman" pitchFamily="18" charset="0"/>
            </a:endParaRPr>
          </a:p>
          <a:p>
            <a:pPr marL="355600" indent="-342900">
              <a:lnSpc>
                <a:spcPct val="150000"/>
              </a:lnSpc>
              <a:spcBef>
                <a:spcPts val="100"/>
              </a:spcBef>
              <a:buAutoNum type="alphaLcPeriod"/>
              <a:tabLst>
                <a:tab pos="354965" algn="l"/>
                <a:tab pos="355600" algn="l"/>
              </a:tabLst>
            </a:pPr>
            <a:r>
              <a:rPr lang="en-US" b="1" spc="-5" dirty="0">
                <a:solidFill>
                  <a:srgbClr val="7030A0"/>
                </a:solidFill>
                <a:latin typeface="Times New Roman" pitchFamily="18" charset="0"/>
                <a:cs typeface="Times New Roman" pitchFamily="18" charset="0"/>
              </a:rPr>
              <a:t>Ethics</a:t>
            </a:r>
            <a:r>
              <a:rPr lang="en-US" b="1" spc="-65" dirty="0">
                <a:solidFill>
                  <a:srgbClr val="7030A0"/>
                </a:solidFill>
                <a:latin typeface="Times New Roman" pitchFamily="18" charset="0"/>
                <a:cs typeface="Times New Roman" pitchFamily="18" charset="0"/>
              </a:rPr>
              <a:t> </a:t>
            </a:r>
            <a:r>
              <a:rPr lang="en-US" b="1" dirty="0">
                <a:solidFill>
                  <a:srgbClr val="7030A0"/>
                </a:solidFill>
                <a:latin typeface="Times New Roman" pitchFamily="18" charset="0"/>
                <a:cs typeface="Times New Roman" pitchFamily="18" charset="0"/>
              </a:rPr>
              <a:t>and</a:t>
            </a:r>
            <a:r>
              <a:rPr lang="en-US" b="1" spc="-55" dirty="0">
                <a:solidFill>
                  <a:srgbClr val="7030A0"/>
                </a:solidFill>
                <a:latin typeface="Times New Roman" pitchFamily="18" charset="0"/>
                <a:cs typeface="Times New Roman" pitchFamily="18" charset="0"/>
              </a:rPr>
              <a:t> </a:t>
            </a:r>
            <a:r>
              <a:rPr lang="en-US" b="1" spc="-15" dirty="0">
                <a:solidFill>
                  <a:srgbClr val="7030A0"/>
                </a:solidFill>
                <a:latin typeface="Times New Roman" pitchFamily="18" charset="0"/>
                <a:cs typeface="Times New Roman" pitchFamily="18" charset="0"/>
              </a:rPr>
              <a:t>Values</a:t>
            </a:r>
            <a:endParaRPr lang="en-US" dirty="0">
              <a:solidFill>
                <a:srgbClr val="7030A0"/>
              </a:solidFill>
              <a:latin typeface="Times New Roman" pitchFamily="18" charset="0"/>
              <a:cs typeface="Times New Roman" pitchFamily="18" charset="0"/>
            </a:endParaRPr>
          </a:p>
          <a:p>
            <a:pPr marL="263525" indent="-226060">
              <a:lnSpc>
                <a:spcPct val="150000"/>
              </a:lnSpc>
              <a:spcBef>
                <a:spcPts val="100"/>
              </a:spcBef>
              <a:buAutoNum type="alphaLcPeriod"/>
              <a:tabLst>
                <a:tab pos="264160" algn="l"/>
              </a:tabLst>
            </a:pPr>
            <a:r>
              <a:rPr lang="en-US" b="1" dirty="0">
                <a:solidFill>
                  <a:srgbClr val="7030A0"/>
                </a:solidFill>
                <a:latin typeface="Times New Roman" pitchFamily="18" charset="0"/>
                <a:cs typeface="Times New Roman" pitchFamily="18" charset="0"/>
              </a:rPr>
              <a:t>  Society</a:t>
            </a:r>
            <a:r>
              <a:rPr lang="en-US" b="1" spc="-75" dirty="0">
                <a:solidFill>
                  <a:srgbClr val="7030A0"/>
                </a:solidFill>
                <a:latin typeface="Times New Roman" pitchFamily="18" charset="0"/>
                <a:cs typeface="Times New Roman" pitchFamily="18" charset="0"/>
              </a:rPr>
              <a:t> </a:t>
            </a:r>
            <a:r>
              <a:rPr lang="en-US" b="1" spc="-5" dirty="0">
                <a:solidFill>
                  <a:srgbClr val="7030A0"/>
                </a:solidFill>
                <a:latin typeface="Times New Roman" pitchFamily="18" charset="0"/>
                <a:cs typeface="Times New Roman" pitchFamily="18" charset="0"/>
              </a:rPr>
              <a:t>Concern</a:t>
            </a:r>
          </a:p>
          <a:p>
            <a:pPr marL="263525" indent="-226060">
              <a:lnSpc>
                <a:spcPct val="150000"/>
              </a:lnSpc>
              <a:spcBef>
                <a:spcPts val="100"/>
              </a:spcBef>
              <a:buAutoNum type="alphaLcPeriod"/>
              <a:tabLst>
                <a:tab pos="264160" algn="l"/>
              </a:tabLst>
            </a:pPr>
            <a:r>
              <a:rPr lang="en-US" b="1" spc="-45" dirty="0">
                <a:solidFill>
                  <a:srgbClr val="7030A0"/>
                </a:solidFill>
                <a:latin typeface="Times New Roman" pitchFamily="18" charset="0"/>
                <a:cs typeface="Times New Roman" pitchFamily="18" charset="0"/>
              </a:rPr>
              <a:t>  Team</a:t>
            </a:r>
            <a:r>
              <a:rPr lang="en-US" b="1" spc="-40" dirty="0">
                <a:solidFill>
                  <a:srgbClr val="7030A0"/>
                </a:solidFill>
                <a:latin typeface="Times New Roman" pitchFamily="18" charset="0"/>
                <a:cs typeface="Times New Roman" pitchFamily="18" charset="0"/>
              </a:rPr>
              <a:t> </a:t>
            </a:r>
            <a:r>
              <a:rPr lang="en-US" b="1" spc="-5" dirty="0">
                <a:solidFill>
                  <a:srgbClr val="7030A0"/>
                </a:solidFill>
                <a:latin typeface="Times New Roman" pitchFamily="18" charset="0"/>
                <a:cs typeface="Times New Roman" pitchFamily="18" charset="0"/>
              </a:rPr>
              <a:t>work</a:t>
            </a:r>
            <a:endParaRPr lang="en-US" dirty="0">
              <a:solidFill>
                <a:srgbClr val="7030A0"/>
              </a:solidFill>
              <a:latin typeface="Times New Roman" pitchFamily="18" charset="0"/>
              <a:cs typeface="Times New Roman" pitchFamily="18" charset="0"/>
            </a:endParaRPr>
          </a:p>
          <a:p>
            <a:pPr marL="272415" indent="-234950">
              <a:lnSpc>
                <a:spcPct val="150000"/>
              </a:lnSpc>
              <a:buAutoNum type="alphaLcPeriod"/>
              <a:tabLst>
                <a:tab pos="273050" algn="l"/>
              </a:tabLst>
            </a:pPr>
            <a:r>
              <a:rPr lang="en-US" b="1" spc="-5" dirty="0">
                <a:solidFill>
                  <a:srgbClr val="7030A0"/>
                </a:solidFill>
                <a:latin typeface="Times New Roman" pitchFamily="18" charset="0"/>
                <a:cs typeface="Times New Roman" pitchFamily="18" charset="0"/>
              </a:rPr>
              <a:t>  21</a:t>
            </a:r>
            <a:r>
              <a:rPr lang="en-US" b="1" spc="-7" baseline="25462" dirty="0">
                <a:solidFill>
                  <a:srgbClr val="7030A0"/>
                </a:solidFill>
                <a:latin typeface="Times New Roman" pitchFamily="18" charset="0"/>
                <a:cs typeface="Times New Roman" pitchFamily="18" charset="0"/>
              </a:rPr>
              <a:t>st</a:t>
            </a:r>
            <a:r>
              <a:rPr lang="en-US" b="1" spc="142" baseline="25462" dirty="0">
                <a:solidFill>
                  <a:srgbClr val="7030A0"/>
                </a:solidFill>
                <a:latin typeface="Times New Roman" pitchFamily="18" charset="0"/>
                <a:cs typeface="Times New Roman" pitchFamily="18" charset="0"/>
              </a:rPr>
              <a:t> </a:t>
            </a:r>
            <a:r>
              <a:rPr lang="en-US" b="1" spc="-5" dirty="0">
                <a:solidFill>
                  <a:srgbClr val="7030A0"/>
                </a:solidFill>
                <a:latin typeface="Times New Roman" pitchFamily="18" charset="0"/>
                <a:cs typeface="Times New Roman" pitchFamily="18" charset="0"/>
              </a:rPr>
              <a:t>Century</a:t>
            </a:r>
            <a:r>
              <a:rPr lang="en-US" b="1" spc="-55" dirty="0">
                <a:solidFill>
                  <a:srgbClr val="7030A0"/>
                </a:solidFill>
                <a:latin typeface="Times New Roman" pitchFamily="18" charset="0"/>
                <a:cs typeface="Times New Roman" pitchFamily="18" charset="0"/>
              </a:rPr>
              <a:t> </a:t>
            </a:r>
            <a:r>
              <a:rPr lang="en-US" b="1" dirty="0">
                <a:solidFill>
                  <a:srgbClr val="7030A0"/>
                </a:solidFill>
                <a:latin typeface="Times New Roman" pitchFamily="18" charset="0"/>
                <a:cs typeface="Times New Roman" pitchFamily="18" charset="0"/>
              </a:rPr>
              <a:t>Skills</a:t>
            </a:r>
            <a:endParaRPr lang="en-US" dirty="0">
              <a:solidFill>
                <a:srgbClr val="7030A0"/>
              </a:solidFill>
              <a:latin typeface="Times New Roman" pitchFamily="18" charset="0"/>
              <a:cs typeface="Times New Roman" pitchFamily="18" charset="0"/>
            </a:endParaRPr>
          </a:p>
          <a:p>
            <a:pPr marL="355600" marR="98425" indent="-342900">
              <a:lnSpc>
                <a:spcPct val="150000"/>
              </a:lnSpc>
              <a:spcBef>
                <a:spcPts val="100"/>
              </a:spcBef>
              <a:buFont typeface="Calibri"/>
              <a:buAutoNum type="alphaLcPeriod"/>
              <a:tabLst>
                <a:tab pos="354965" algn="l"/>
                <a:tab pos="355600" algn="l"/>
              </a:tabLst>
            </a:pPr>
            <a:r>
              <a:rPr lang="en-US" b="1" spc="-10" dirty="0">
                <a:solidFill>
                  <a:srgbClr val="7030A0"/>
                </a:solidFill>
                <a:latin typeface="Times New Roman" pitchFamily="18" charset="0"/>
                <a:cs typeface="Times New Roman" pitchFamily="18" charset="0"/>
              </a:rPr>
              <a:t>Professional </a:t>
            </a:r>
            <a:r>
              <a:rPr lang="en-US" b="1" spc="-5" dirty="0">
                <a:solidFill>
                  <a:srgbClr val="7030A0"/>
                </a:solidFill>
                <a:latin typeface="Times New Roman" pitchFamily="18" charset="0"/>
                <a:cs typeface="Times New Roman" pitchFamily="18" charset="0"/>
              </a:rPr>
              <a:t> </a:t>
            </a:r>
            <a:r>
              <a:rPr lang="en-US" b="1" dirty="0">
                <a:solidFill>
                  <a:srgbClr val="7030A0"/>
                </a:solidFill>
                <a:latin typeface="Times New Roman" pitchFamily="18" charset="0"/>
                <a:cs typeface="Times New Roman" pitchFamily="18" charset="0"/>
              </a:rPr>
              <a:t>D</a:t>
            </a:r>
            <a:r>
              <a:rPr lang="en-US" b="1" spc="-10" dirty="0">
                <a:solidFill>
                  <a:srgbClr val="7030A0"/>
                </a:solidFill>
                <a:latin typeface="Times New Roman" pitchFamily="18" charset="0"/>
                <a:cs typeface="Times New Roman" pitchFamily="18" charset="0"/>
              </a:rPr>
              <a:t>e</a:t>
            </a:r>
            <a:r>
              <a:rPr lang="en-US" b="1" spc="-15" dirty="0">
                <a:solidFill>
                  <a:srgbClr val="7030A0"/>
                </a:solidFill>
                <a:latin typeface="Times New Roman" pitchFamily="18" charset="0"/>
                <a:cs typeface="Times New Roman" pitchFamily="18" charset="0"/>
              </a:rPr>
              <a:t>v</a:t>
            </a:r>
            <a:r>
              <a:rPr lang="en-US" b="1" dirty="0">
                <a:solidFill>
                  <a:srgbClr val="7030A0"/>
                </a:solidFill>
                <a:latin typeface="Times New Roman" pitchFamily="18" charset="0"/>
                <a:cs typeface="Times New Roman" pitchFamily="18" charset="0"/>
              </a:rPr>
              <a:t>el</a:t>
            </a:r>
            <a:r>
              <a:rPr lang="en-US" b="1" spc="-10" dirty="0">
                <a:solidFill>
                  <a:srgbClr val="7030A0"/>
                </a:solidFill>
                <a:latin typeface="Times New Roman" pitchFamily="18" charset="0"/>
                <a:cs typeface="Times New Roman" pitchFamily="18" charset="0"/>
              </a:rPr>
              <a:t>op</a:t>
            </a:r>
            <a:r>
              <a:rPr lang="en-US" b="1" spc="-5" dirty="0">
                <a:solidFill>
                  <a:srgbClr val="7030A0"/>
                </a:solidFill>
                <a:latin typeface="Times New Roman" pitchFamily="18" charset="0"/>
                <a:cs typeface="Times New Roman" pitchFamily="18" charset="0"/>
              </a:rPr>
              <a:t>me</a:t>
            </a:r>
            <a:r>
              <a:rPr lang="en-US" b="1" spc="-25" dirty="0">
                <a:solidFill>
                  <a:srgbClr val="7030A0"/>
                </a:solidFill>
                <a:latin typeface="Times New Roman" pitchFamily="18" charset="0"/>
                <a:cs typeface="Times New Roman" pitchFamily="18" charset="0"/>
              </a:rPr>
              <a:t>n</a:t>
            </a:r>
            <a:r>
              <a:rPr lang="en-US" b="1" dirty="0">
                <a:solidFill>
                  <a:srgbClr val="7030A0"/>
                </a:solidFill>
                <a:latin typeface="Times New Roman" pitchFamily="18" charset="0"/>
                <a:cs typeface="Times New Roman" pitchFamily="18" charset="0"/>
              </a:rPr>
              <a:t>t</a:t>
            </a:r>
            <a:endParaRPr lang="en-US" dirty="0">
              <a:solidFill>
                <a:srgbClr val="7030A0"/>
              </a:solidFill>
              <a:latin typeface="Times New Roman" pitchFamily="18" charset="0"/>
              <a:cs typeface="Times New Roman" pitchFamily="18" charset="0"/>
            </a:endParaRPr>
          </a:p>
          <a:p>
            <a:pPr marL="355600" indent="-342900">
              <a:lnSpc>
                <a:spcPct val="150000"/>
              </a:lnSpc>
              <a:buAutoNum type="alphaLcPeriod"/>
              <a:tabLst>
                <a:tab pos="354965" algn="l"/>
                <a:tab pos="355600" algn="l"/>
              </a:tabLst>
            </a:pPr>
            <a:r>
              <a:rPr lang="en-US" b="1" spc="-5" dirty="0">
                <a:solidFill>
                  <a:srgbClr val="7030A0"/>
                </a:solidFill>
                <a:latin typeface="Times New Roman" pitchFamily="18" charset="0"/>
                <a:cs typeface="Times New Roman" pitchFamily="18" charset="0"/>
              </a:rPr>
              <a:t>Higher</a:t>
            </a:r>
            <a:r>
              <a:rPr lang="en-US" b="1" spc="-80" dirty="0">
                <a:solidFill>
                  <a:srgbClr val="7030A0"/>
                </a:solidFill>
                <a:latin typeface="Times New Roman" pitchFamily="18" charset="0"/>
                <a:cs typeface="Times New Roman" pitchFamily="18" charset="0"/>
              </a:rPr>
              <a:t> </a:t>
            </a:r>
            <a:r>
              <a:rPr lang="en-US" b="1" dirty="0">
                <a:solidFill>
                  <a:srgbClr val="7030A0"/>
                </a:solidFill>
                <a:latin typeface="Times New Roman" pitchFamily="18" charset="0"/>
                <a:cs typeface="Times New Roman" pitchFamily="18" charset="0"/>
              </a:rPr>
              <a:t>Studies</a:t>
            </a:r>
            <a:endParaRPr lang="en-US" dirty="0">
              <a:solidFill>
                <a:srgbClr val="7030A0"/>
              </a:solidFill>
              <a:latin typeface="Times New Roman" pitchFamily="18" charset="0"/>
              <a:cs typeface="Times New Roman" pitchFamily="18" charset="0"/>
            </a:endParaRPr>
          </a:p>
          <a:p>
            <a:pPr marL="355600" indent="-342900">
              <a:lnSpc>
                <a:spcPct val="100000"/>
              </a:lnSpc>
              <a:spcBef>
                <a:spcPts val="5"/>
              </a:spcBef>
              <a:buAutoNum type="alphaLcPeriod"/>
              <a:tabLst>
                <a:tab pos="354965" algn="l"/>
                <a:tab pos="355600" algn="l"/>
              </a:tabLst>
            </a:pPr>
            <a:endParaRPr lang="en-US" b="1" spc="-5" dirty="0">
              <a:latin typeface="Times New Roman" pitchFamily="18" charset="0"/>
              <a:cs typeface="Times New Roman" pitchFamily="18" charset="0"/>
            </a:endParaRPr>
          </a:p>
          <a:p>
            <a:pPr marL="355600" indent="-342900">
              <a:lnSpc>
                <a:spcPct val="100000"/>
              </a:lnSpc>
              <a:spcBef>
                <a:spcPts val="5"/>
              </a:spcBef>
              <a:buAutoNum type="alphaLcPeriod"/>
              <a:tabLst>
                <a:tab pos="354965" algn="l"/>
                <a:tab pos="355600" algn="l"/>
              </a:tabLst>
            </a:pPr>
            <a:endParaRPr sz="1800">
              <a:latin typeface="Times New Roman" pitchFamily="18" charset="0"/>
              <a:cs typeface="Times New Roman" pitchFamily="18" charset="0"/>
            </a:endParaRPr>
          </a:p>
        </p:txBody>
      </p:sp>
      <p:sp>
        <p:nvSpPr>
          <p:cNvPr id="45" name="Rectangle 44"/>
          <p:cNvSpPr/>
          <p:nvPr/>
        </p:nvSpPr>
        <p:spPr>
          <a:xfrm>
            <a:off x="9372600" y="1143000"/>
            <a:ext cx="2438399" cy="461665"/>
          </a:xfrm>
          <a:prstGeom prst="rect">
            <a:avLst/>
          </a:prstGeom>
        </p:spPr>
        <p:txBody>
          <a:bodyPr wrap="square">
            <a:spAutoFit/>
          </a:bodyPr>
          <a:lstStyle/>
          <a:p>
            <a:pPr algn="ctr"/>
            <a:r>
              <a:rPr lang="en-US" sz="2400" b="1" spc="-5" dirty="0">
                <a:solidFill>
                  <a:srgbClr val="7030A0"/>
                </a:solidFill>
                <a:latin typeface="Times New Roman"/>
                <a:cs typeface="Times New Roman"/>
              </a:rPr>
              <a:t>Keywords</a:t>
            </a:r>
            <a:endParaRPr lang="en-US" sz="2400" dirty="0">
              <a:solidFill>
                <a:srgbClr val="7030A0"/>
              </a:solidFill>
            </a:endParaRPr>
          </a:p>
        </p:txBody>
      </p:sp>
      <p:sp>
        <p:nvSpPr>
          <p:cNvPr id="13" name="object 10"/>
          <p:cNvSpPr txBox="1"/>
          <p:nvPr/>
        </p:nvSpPr>
        <p:spPr>
          <a:xfrm>
            <a:off x="9535795" y="6563664"/>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Times New Roman" pitchFamily="18" charset="0"/>
                <a:cs typeface="Times New Roman" pitchFamily="18" charset="0"/>
              </a:rPr>
              <a:t>Department</a:t>
            </a:r>
            <a:r>
              <a:rPr sz="1200" b="1" spc="-15" dirty="0">
                <a:solidFill>
                  <a:srgbClr val="888888"/>
                </a:solidFill>
                <a:latin typeface="Times New Roman" pitchFamily="18" charset="0"/>
                <a:cs typeface="Times New Roman" pitchFamily="18" charset="0"/>
              </a:rPr>
              <a:t> </a:t>
            </a:r>
            <a:r>
              <a:rPr sz="1200" b="1">
                <a:solidFill>
                  <a:srgbClr val="888888"/>
                </a:solidFill>
                <a:latin typeface="Times New Roman" pitchFamily="18" charset="0"/>
                <a:cs typeface="Times New Roman" pitchFamily="18" charset="0"/>
              </a:rPr>
              <a:t>of</a:t>
            </a:r>
            <a:r>
              <a:rPr sz="1200" b="1" spc="5">
                <a:solidFill>
                  <a:srgbClr val="888888"/>
                </a:solidFill>
                <a:latin typeface="Times New Roman" pitchFamily="18" charset="0"/>
                <a:cs typeface="Times New Roman" pitchFamily="18" charset="0"/>
              </a:rPr>
              <a:t> </a:t>
            </a:r>
            <a:r>
              <a:rPr lang="en-US" sz="1200" b="1" spc="5" dirty="0" smtClean="0">
                <a:solidFill>
                  <a:srgbClr val="888888"/>
                </a:solidFill>
                <a:latin typeface="Times New Roman" pitchFamily="18" charset="0"/>
                <a:cs typeface="Times New Roman" pitchFamily="18" charset="0"/>
              </a:rPr>
              <a:t> </a:t>
            </a:r>
            <a:r>
              <a:rPr lang="en-US" sz="1200" b="1" spc="-5" dirty="0" smtClean="0">
                <a:solidFill>
                  <a:srgbClr val="888888"/>
                </a:solidFill>
                <a:latin typeface="Times New Roman" pitchFamily="18" charset="0"/>
                <a:cs typeface="Times New Roman" pitchFamily="18" charset="0"/>
              </a:rPr>
              <a:t>Chemical</a:t>
            </a:r>
            <a:r>
              <a:rPr sz="1200" b="1" spc="-5" smtClean="0">
                <a:solidFill>
                  <a:srgbClr val="888888"/>
                </a:solidFill>
                <a:latin typeface="Times New Roman" pitchFamily="18" charset="0"/>
                <a:cs typeface="Times New Roman" pitchFamily="18" charset="0"/>
              </a:rPr>
              <a:t> </a:t>
            </a:r>
            <a:r>
              <a:rPr sz="1200" b="1" spc="-5" dirty="0">
                <a:solidFill>
                  <a:srgbClr val="888888"/>
                </a:solidFill>
                <a:latin typeface="Times New Roman" pitchFamily="18" charset="0"/>
                <a:cs typeface="Times New Roman" pitchFamily="18" charset="0"/>
              </a:rPr>
              <a:t>Engineering</a:t>
            </a:r>
            <a:endParaRPr sz="1200">
              <a:latin typeface="Times New Roman" pitchFamily="18" charset="0"/>
              <a:cs typeface="Times New Roman" pitchFamily="18" charset="0"/>
            </a:endParaRPr>
          </a:p>
        </p:txBody>
      </p:sp>
      <p:pic>
        <p:nvPicPr>
          <p:cNvPr id="14" name="object 37"/>
          <p:cNvPicPr/>
          <p:nvPr/>
        </p:nvPicPr>
        <p:blipFill>
          <a:blip r:embed="rId3" cstate="print"/>
          <a:stretch>
            <a:fillRect/>
          </a:stretch>
        </p:blipFill>
        <p:spPr>
          <a:xfrm>
            <a:off x="11506200" y="-76200"/>
            <a:ext cx="685800" cy="68580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504676" y="105155"/>
            <a:ext cx="687324" cy="678180"/>
          </a:xfrm>
          <a:prstGeom prst="rect">
            <a:avLst/>
          </a:prstGeom>
        </p:spPr>
      </p:pic>
      <p:sp>
        <p:nvSpPr>
          <p:cNvPr id="3" name="object 3"/>
          <p:cNvSpPr txBox="1"/>
          <p:nvPr/>
        </p:nvSpPr>
        <p:spPr>
          <a:xfrm>
            <a:off x="1600200" y="304800"/>
            <a:ext cx="9220200" cy="1358192"/>
          </a:xfrm>
          <a:prstGeom prst="rect">
            <a:avLst/>
          </a:prstGeom>
          <a:noFill/>
          <a:ln w="12700">
            <a:solidFill>
              <a:srgbClr val="AD5A20"/>
            </a:solidFill>
          </a:ln>
        </p:spPr>
        <p:txBody>
          <a:bodyPr vert="horz" wrap="square" lIns="0" tIns="83185" rIns="0" bIns="0" rtlCol="0">
            <a:spAutoFit/>
          </a:bodyPr>
          <a:lstStyle/>
          <a:p>
            <a:pPr algn="ctr">
              <a:lnSpc>
                <a:spcPct val="115000"/>
              </a:lnSpc>
            </a:pPr>
            <a:r>
              <a:rPr lang="en-US" b="1" dirty="0">
                <a:solidFill>
                  <a:srgbClr val="0000FF"/>
                </a:solidFill>
                <a:latin typeface="Cambria"/>
                <a:ea typeface="Times New Roman"/>
                <a:cs typeface="Calibri"/>
              </a:rPr>
              <a:t>Revenue generated from consultancy during the last five years: Project Cost: INR 49.5L</a:t>
            </a:r>
          </a:p>
          <a:p>
            <a:pPr algn="ctr">
              <a:lnSpc>
                <a:spcPct val="115000"/>
              </a:lnSpc>
            </a:pPr>
            <a:r>
              <a:rPr lang="en-US" b="1" dirty="0">
                <a:solidFill>
                  <a:srgbClr val="0000FF"/>
                </a:solidFill>
                <a:latin typeface="Cambria"/>
                <a:ea typeface="Times New Roman"/>
                <a:cs typeface="Calibri"/>
              </a:rPr>
              <a:t>					                                               AU Share: INR 5.56L</a:t>
            </a:r>
          </a:p>
          <a:p>
            <a:pPr algn="ctr">
              <a:lnSpc>
                <a:spcPct val="115000"/>
              </a:lnSpc>
            </a:pPr>
            <a:endParaRPr lang="en-US" b="1" dirty="0">
              <a:solidFill>
                <a:srgbClr val="0000FF"/>
              </a:solidFill>
              <a:latin typeface="Cambria"/>
              <a:ea typeface="Times New Roman"/>
              <a:cs typeface="Calibri"/>
            </a:endParaRPr>
          </a:p>
          <a:p>
            <a:pPr algn="ctr">
              <a:lnSpc>
                <a:spcPct val="115000"/>
              </a:lnSpc>
            </a:pPr>
            <a:endParaRPr lang="en-US" dirty="0">
              <a:solidFill>
                <a:srgbClr val="0000FF"/>
              </a:solidFill>
              <a:ea typeface="Times New Roman"/>
              <a:cs typeface="Times New Roman"/>
            </a:endParaRPr>
          </a:p>
        </p:txBody>
      </p:sp>
      <p:sp>
        <p:nvSpPr>
          <p:cNvPr id="5" name="object 5"/>
          <p:cNvSpPr txBox="1">
            <a:spLocks noGrp="1"/>
          </p:cNvSpPr>
          <p:nvPr>
            <p:ph type="title"/>
          </p:nvPr>
        </p:nvSpPr>
        <p:spPr>
          <a:xfrm>
            <a:off x="190601" y="-76200"/>
            <a:ext cx="8705850" cy="452120"/>
          </a:xfrm>
          <a:prstGeom prst="rect">
            <a:avLst/>
          </a:prstGeom>
        </p:spPr>
        <p:txBody>
          <a:bodyPr vert="horz" wrap="square" lIns="0" tIns="12065" rIns="0" bIns="0" rtlCol="0">
            <a:spAutoFit/>
          </a:bodyPr>
          <a:lstStyle/>
          <a:p>
            <a:pPr marL="12700">
              <a:lnSpc>
                <a:spcPct val="100000"/>
              </a:lnSpc>
              <a:spcBef>
                <a:spcPts val="95"/>
              </a:spcBef>
              <a:tabLst>
                <a:tab pos="2930525" algn="l"/>
              </a:tabLst>
            </a:pPr>
            <a:r>
              <a:rPr sz="4200" spc="-7" baseline="1984" dirty="0">
                <a:solidFill>
                  <a:srgbClr val="CF30B5"/>
                </a:solidFill>
                <a:latin typeface="Times New Roman" pitchFamily="18" charset="0"/>
                <a:cs typeface="Times New Roman" pitchFamily="18" charset="0"/>
              </a:rPr>
              <a:t>Criterion</a:t>
            </a:r>
            <a:r>
              <a:rPr sz="4200" spc="22" baseline="1984" dirty="0">
                <a:solidFill>
                  <a:srgbClr val="CF30B5"/>
                </a:solidFill>
                <a:latin typeface="Times New Roman" pitchFamily="18" charset="0"/>
                <a:cs typeface="Times New Roman" pitchFamily="18" charset="0"/>
              </a:rPr>
              <a:t> </a:t>
            </a:r>
            <a:r>
              <a:rPr sz="4200" spc="-7" baseline="1984" dirty="0">
                <a:solidFill>
                  <a:srgbClr val="CF30B5"/>
                </a:solidFill>
                <a:latin typeface="Times New Roman" pitchFamily="18" charset="0"/>
                <a:cs typeface="Times New Roman" pitchFamily="18" charset="0"/>
              </a:rPr>
              <a:t>3	</a:t>
            </a:r>
            <a:r>
              <a:rPr sz="2800" spc="-10" dirty="0">
                <a:solidFill>
                  <a:srgbClr val="7030A0"/>
                </a:solidFill>
                <a:latin typeface="Times New Roman" pitchFamily="18" charset="0"/>
                <a:cs typeface="Times New Roman" pitchFamily="18" charset="0"/>
              </a:rPr>
              <a:t>Research, </a:t>
            </a:r>
            <a:r>
              <a:rPr sz="2800" dirty="0">
                <a:solidFill>
                  <a:srgbClr val="7030A0"/>
                </a:solidFill>
                <a:latin typeface="Times New Roman" pitchFamily="18" charset="0"/>
                <a:cs typeface="Times New Roman" pitchFamily="18" charset="0"/>
              </a:rPr>
              <a:t>Innovations</a:t>
            </a:r>
            <a:r>
              <a:rPr sz="2800" spc="-10" dirty="0">
                <a:solidFill>
                  <a:srgbClr val="7030A0"/>
                </a:solidFill>
                <a:latin typeface="Times New Roman" pitchFamily="18" charset="0"/>
                <a:cs typeface="Times New Roman" pitchFamily="18" charset="0"/>
              </a:rPr>
              <a:t> </a:t>
            </a:r>
            <a:r>
              <a:rPr sz="2800" spc="-5" dirty="0">
                <a:solidFill>
                  <a:srgbClr val="7030A0"/>
                </a:solidFill>
                <a:latin typeface="Times New Roman" pitchFamily="18" charset="0"/>
                <a:cs typeface="Times New Roman" pitchFamily="18" charset="0"/>
              </a:rPr>
              <a:t>and</a:t>
            </a:r>
            <a:r>
              <a:rPr sz="2800" spc="-10" dirty="0">
                <a:solidFill>
                  <a:srgbClr val="7030A0"/>
                </a:solidFill>
                <a:latin typeface="Times New Roman" pitchFamily="18" charset="0"/>
                <a:cs typeface="Times New Roman" pitchFamily="18" charset="0"/>
              </a:rPr>
              <a:t> </a:t>
            </a:r>
            <a:r>
              <a:rPr sz="2800" spc="-5" dirty="0">
                <a:solidFill>
                  <a:srgbClr val="7030A0"/>
                </a:solidFill>
                <a:latin typeface="Times New Roman" pitchFamily="18" charset="0"/>
                <a:cs typeface="Times New Roman" pitchFamily="18" charset="0"/>
              </a:rPr>
              <a:t>Extensions</a:t>
            </a:r>
            <a:endParaRPr sz="2800">
              <a:solidFill>
                <a:srgbClr val="7030A0"/>
              </a:solidFill>
              <a:latin typeface="Times New Roman" pitchFamily="18" charset="0"/>
              <a:cs typeface="Times New Roman" pitchFamily="18" charset="0"/>
            </a:endParaRPr>
          </a:p>
        </p:txBody>
      </p:sp>
      <p:sp>
        <p:nvSpPr>
          <p:cNvPr id="7" name="Date Placeholder 6"/>
          <p:cNvSpPr>
            <a:spLocks noGrp="1"/>
          </p:cNvSpPr>
          <p:nvPr>
            <p:ph type="dt" sz="half" idx="10"/>
          </p:nvPr>
        </p:nvSpPr>
        <p:spPr/>
        <p:txBody>
          <a:bodyPr/>
          <a:lstStyle/>
          <a:p>
            <a:fld id="{5F7CA7D5-CF84-4657-89CE-B8BA5FE4935F}" type="datetime1">
              <a:rPr lang="en-US" smtClean="0"/>
              <a:pPr/>
              <a:t>11/3/2023</a:t>
            </a:fld>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50</a:t>
            </a:fld>
            <a:endParaRPr lang="en-US"/>
          </a:p>
        </p:txBody>
      </p:sp>
      <p:sp>
        <p:nvSpPr>
          <p:cNvPr id="6" name="object 6"/>
          <p:cNvSpPr txBox="1"/>
          <p:nvPr/>
        </p:nvSpPr>
        <p:spPr>
          <a:xfrm>
            <a:off x="9677400" y="6660510"/>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graphicFrame>
        <p:nvGraphicFramePr>
          <p:cNvPr id="9" name="Table 8"/>
          <p:cNvGraphicFramePr>
            <a:graphicFrameLocks noGrp="1"/>
          </p:cNvGraphicFramePr>
          <p:nvPr/>
        </p:nvGraphicFramePr>
        <p:xfrm>
          <a:off x="533401" y="1066800"/>
          <a:ext cx="11048999" cy="5345906"/>
        </p:xfrm>
        <a:graphic>
          <a:graphicData uri="http://schemas.openxmlformats.org/drawingml/2006/table">
            <a:tbl>
              <a:tblPr>
                <a:tableStyleId>{69CF1AB2-1976-4502-BF36-3FF5EA218861}</a:tableStyleId>
              </a:tblPr>
              <a:tblGrid>
                <a:gridCol w="1363691">
                  <a:extLst>
                    <a:ext uri="{9D8B030D-6E8A-4147-A177-3AD203B41FA5}">
                      <a16:colId xmlns:a16="http://schemas.microsoft.com/office/drawing/2014/main" xmlns="" val="20000"/>
                    </a:ext>
                  </a:extLst>
                </a:gridCol>
                <a:gridCol w="4808508">
                  <a:extLst>
                    <a:ext uri="{9D8B030D-6E8A-4147-A177-3AD203B41FA5}">
                      <a16:colId xmlns:a16="http://schemas.microsoft.com/office/drawing/2014/main" xmlns="" val="20001"/>
                    </a:ext>
                  </a:extLst>
                </a:gridCol>
                <a:gridCol w="2743200">
                  <a:extLst>
                    <a:ext uri="{9D8B030D-6E8A-4147-A177-3AD203B41FA5}">
                      <a16:colId xmlns:a16="http://schemas.microsoft.com/office/drawing/2014/main" xmlns="" val="20002"/>
                    </a:ext>
                  </a:extLst>
                </a:gridCol>
                <a:gridCol w="1066800">
                  <a:extLst>
                    <a:ext uri="{9D8B030D-6E8A-4147-A177-3AD203B41FA5}">
                      <a16:colId xmlns:a16="http://schemas.microsoft.com/office/drawing/2014/main" xmlns="" val="20003"/>
                    </a:ext>
                  </a:extLst>
                </a:gridCol>
                <a:gridCol w="1066800">
                  <a:extLst>
                    <a:ext uri="{9D8B030D-6E8A-4147-A177-3AD203B41FA5}">
                      <a16:colId xmlns:a16="http://schemas.microsoft.com/office/drawing/2014/main" xmlns="" val="20004"/>
                    </a:ext>
                  </a:extLst>
                </a:gridCol>
              </a:tblGrid>
              <a:tr h="519143">
                <a:tc>
                  <a:txBody>
                    <a:bodyPr/>
                    <a:lstStyle/>
                    <a:p>
                      <a:pPr marL="0" marR="0" algn="ctr">
                        <a:lnSpc>
                          <a:spcPct val="115000"/>
                        </a:lnSpc>
                        <a:spcBef>
                          <a:spcPts val="0"/>
                        </a:spcBef>
                        <a:spcAft>
                          <a:spcPts val="0"/>
                        </a:spcAft>
                      </a:pPr>
                      <a:r>
                        <a:rPr lang="en-US" sz="1400" b="1" dirty="0">
                          <a:latin typeface="Times New Roman" pitchFamily="18" charset="0"/>
                          <a:cs typeface="Times New Roman" pitchFamily="18" charset="0"/>
                        </a:rPr>
                        <a:t>Name of the teacher consultant</a:t>
                      </a:r>
                      <a:endParaRPr lang="en-US" sz="1400" b="1" dirty="0">
                        <a:latin typeface="Times New Roman" pitchFamily="18" charset="0"/>
                        <a:ea typeface="Times New Roman"/>
                        <a:cs typeface="Times New Roman" pitchFamily="18" charset="0"/>
                      </a:endParaRPr>
                    </a:p>
                  </a:txBody>
                  <a:tcPr marL="61558" marR="61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latin typeface="Times New Roman" pitchFamily="18" charset="0"/>
                          <a:cs typeface="Times New Roman" pitchFamily="18" charset="0"/>
                        </a:rPr>
                        <a:t>Name of consultancy project</a:t>
                      </a:r>
                      <a:endParaRPr lang="en-US" sz="1400" b="1" dirty="0">
                        <a:latin typeface="Times New Roman" pitchFamily="18" charset="0"/>
                        <a:ea typeface="Times New Roman"/>
                        <a:cs typeface="Times New Roman" pitchFamily="18" charset="0"/>
                      </a:endParaRPr>
                    </a:p>
                  </a:txBody>
                  <a:tcPr marL="61558" marR="61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latin typeface="Times New Roman" pitchFamily="18" charset="0"/>
                          <a:cs typeface="Times New Roman" pitchFamily="18" charset="0"/>
                        </a:rPr>
                        <a:t>Consulting/Sponsoring agency with contact details</a:t>
                      </a:r>
                      <a:endParaRPr lang="en-US" sz="1400" b="1" dirty="0">
                        <a:latin typeface="Times New Roman" pitchFamily="18" charset="0"/>
                        <a:ea typeface="Times New Roman"/>
                        <a:cs typeface="Times New Roman" pitchFamily="18" charset="0"/>
                      </a:endParaRPr>
                    </a:p>
                  </a:txBody>
                  <a:tcPr marL="61558" marR="61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a:latin typeface="Times New Roman" pitchFamily="18" charset="0"/>
                          <a:cs typeface="Times New Roman" pitchFamily="18" charset="0"/>
                        </a:rPr>
                        <a:t>Year</a:t>
                      </a:r>
                      <a:endParaRPr lang="en-US" sz="1400" b="1">
                        <a:latin typeface="Times New Roman" pitchFamily="18" charset="0"/>
                        <a:ea typeface="Times New Roman"/>
                        <a:cs typeface="Times New Roman" pitchFamily="18" charset="0"/>
                      </a:endParaRPr>
                    </a:p>
                  </a:txBody>
                  <a:tcPr marL="61558" marR="61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a:latin typeface="Times New Roman" pitchFamily="18" charset="0"/>
                          <a:cs typeface="Times New Roman" pitchFamily="18" charset="0"/>
                        </a:rPr>
                        <a:t>Revenue generated (INR in Lakhs)</a:t>
                      </a:r>
                      <a:endParaRPr lang="en-US" sz="1400" b="1">
                        <a:latin typeface="Times New Roman" pitchFamily="18" charset="0"/>
                        <a:ea typeface="Times New Roman"/>
                        <a:cs typeface="Times New Roman" pitchFamily="18" charset="0"/>
                      </a:endParaRPr>
                    </a:p>
                  </a:txBody>
                  <a:tcPr marL="61558" marR="61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90144">
                <a:tc>
                  <a:txBody>
                    <a:bodyPr/>
                    <a:lstStyle/>
                    <a:p>
                      <a:pPr marL="0" marR="0" algn="l">
                        <a:lnSpc>
                          <a:spcPct val="115000"/>
                        </a:lnSpc>
                        <a:spcBef>
                          <a:spcPts val="0"/>
                        </a:spcBef>
                        <a:spcAft>
                          <a:spcPts val="0"/>
                        </a:spcAft>
                      </a:pPr>
                      <a:r>
                        <a:rPr lang="en-US" sz="1400" b="1" dirty="0">
                          <a:latin typeface="Times New Roman" pitchFamily="18" charset="0"/>
                          <a:cs typeface="Times New Roman" pitchFamily="18" charset="0"/>
                        </a:rPr>
                        <a:t>Prof. </a:t>
                      </a:r>
                      <a:r>
                        <a:rPr lang="en-US" sz="1400" b="1" dirty="0" err="1">
                          <a:latin typeface="Times New Roman" pitchFamily="18" charset="0"/>
                          <a:cs typeface="Times New Roman" pitchFamily="18" charset="0"/>
                        </a:rPr>
                        <a:t>P.J.Rao</a:t>
                      </a:r>
                      <a:endParaRPr lang="en-US" sz="1400" b="1" dirty="0">
                        <a:latin typeface="Times New Roman" pitchFamily="18" charset="0"/>
                        <a:ea typeface="Times New Roman"/>
                        <a:cs typeface="Times New Roman" pitchFamily="18" charset="0"/>
                      </a:endParaRPr>
                    </a:p>
                  </a:txBody>
                  <a:tcPr marL="61558" marR="615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b="1" dirty="0">
                          <a:latin typeface="Times New Roman" pitchFamily="18" charset="0"/>
                          <a:cs typeface="Times New Roman" pitchFamily="18" charset="0"/>
                        </a:rPr>
                        <a:t>Performance of Evaluation of the MEE &amp; RO Plant </a:t>
                      </a:r>
                      <a:r>
                        <a:rPr lang="en-US" sz="1400" b="1" dirty="0" err="1">
                          <a:latin typeface="Times New Roman" pitchFamily="18" charset="0"/>
                          <a:cs typeface="Times New Roman" pitchFamily="18" charset="0"/>
                        </a:rPr>
                        <a:t>Sytems</a:t>
                      </a:r>
                      <a:r>
                        <a:rPr lang="en-US" sz="1400" b="1" dirty="0">
                          <a:latin typeface="Times New Roman" pitchFamily="18" charset="0"/>
                          <a:cs typeface="Times New Roman" pitchFamily="18" charset="0"/>
                        </a:rPr>
                        <a:t> - stage-wise sample collection and preparation of report</a:t>
                      </a:r>
                      <a:endParaRPr lang="en-US" sz="1400" b="1" dirty="0">
                        <a:latin typeface="Times New Roman" pitchFamily="18" charset="0"/>
                        <a:ea typeface="Times New Roman"/>
                        <a:cs typeface="Times New Roman" pitchFamily="18" charset="0"/>
                      </a:endParaRPr>
                    </a:p>
                  </a:txBody>
                  <a:tcPr marL="61558" marR="615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b="1" dirty="0">
                          <a:latin typeface="Times New Roman" pitchFamily="18" charset="0"/>
                          <a:cs typeface="Times New Roman" pitchFamily="18" charset="0"/>
                        </a:rPr>
                        <a:t>M/s Krebs </a:t>
                      </a:r>
                      <a:r>
                        <a:rPr lang="en-US" sz="1400" b="1" dirty="0" err="1">
                          <a:latin typeface="Times New Roman" pitchFamily="18" charset="0"/>
                          <a:cs typeface="Times New Roman" pitchFamily="18" charset="0"/>
                        </a:rPr>
                        <a:t>Biochemicals</a:t>
                      </a:r>
                      <a:r>
                        <a:rPr lang="en-US" sz="1400" b="1" dirty="0">
                          <a:latin typeface="Times New Roman" pitchFamily="18" charset="0"/>
                          <a:cs typeface="Times New Roman" pitchFamily="18" charset="0"/>
                        </a:rPr>
                        <a:t> &amp; Industries Ltd., Visakhapatnam</a:t>
                      </a:r>
                      <a:endParaRPr lang="en-US" sz="1400" b="1" dirty="0">
                        <a:latin typeface="Times New Roman" pitchFamily="18" charset="0"/>
                        <a:ea typeface="Times New Roman"/>
                        <a:cs typeface="Times New Roman" pitchFamily="18" charset="0"/>
                      </a:endParaRPr>
                    </a:p>
                  </a:txBody>
                  <a:tcPr marL="61558" marR="615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latin typeface="Times New Roman" pitchFamily="18" charset="0"/>
                          <a:cs typeface="Times New Roman" pitchFamily="18" charset="0"/>
                        </a:rPr>
                        <a:t>2019-20</a:t>
                      </a:r>
                      <a:endParaRPr lang="en-US" sz="1400" b="1" dirty="0">
                        <a:latin typeface="Times New Roman" pitchFamily="18" charset="0"/>
                        <a:ea typeface="Times New Roman"/>
                        <a:cs typeface="Times New Roman" pitchFamily="18" charset="0"/>
                      </a:endParaRPr>
                    </a:p>
                  </a:txBody>
                  <a:tcPr marL="61558" marR="615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b="1" dirty="0">
                          <a:latin typeface="Times New Roman" pitchFamily="18" charset="0"/>
                          <a:cs typeface="Times New Roman" pitchFamily="18" charset="0"/>
                        </a:rPr>
                        <a:t>0.58</a:t>
                      </a:r>
                      <a:endParaRPr lang="en-US" sz="1400" b="1" dirty="0">
                        <a:latin typeface="Times New Roman" pitchFamily="18" charset="0"/>
                        <a:ea typeface="Times New Roman"/>
                        <a:cs typeface="Times New Roman" pitchFamily="18" charset="0"/>
                      </a:endParaRPr>
                    </a:p>
                  </a:txBody>
                  <a:tcPr marL="61558" marR="61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346095">
                <a:tc>
                  <a:txBody>
                    <a:bodyPr/>
                    <a:lstStyle/>
                    <a:p>
                      <a:pPr marL="0" marR="0" algn="l">
                        <a:lnSpc>
                          <a:spcPct val="115000"/>
                        </a:lnSpc>
                        <a:spcBef>
                          <a:spcPts val="0"/>
                        </a:spcBef>
                        <a:spcAft>
                          <a:spcPts val="0"/>
                        </a:spcAft>
                      </a:pPr>
                      <a:r>
                        <a:rPr lang="en-US" sz="1400" b="1" dirty="0">
                          <a:latin typeface="Times New Roman" pitchFamily="18" charset="0"/>
                          <a:cs typeface="Times New Roman" pitchFamily="18" charset="0"/>
                        </a:rPr>
                        <a:t>Prof. P.J. </a:t>
                      </a:r>
                      <a:r>
                        <a:rPr lang="en-US" sz="1400" b="1" dirty="0" err="1">
                          <a:latin typeface="Times New Roman" pitchFamily="18" charset="0"/>
                          <a:cs typeface="Times New Roman" pitchFamily="18" charset="0"/>
                        </a:rPr>
                        <a:t>Rao</a:t>
                      </a:r>
                      <a:endParaRPr lang="en-US" sz="1400" b="1" dirty="0">
                        <a:latin typeface="Times New Roman" pitchFamily="18" charset="0"/>
                        <a:ea typeface="Times New Roman"/>
                        <a:cs typeface="Times New Roman" pitchFamily="18" charset="0"/>
                      </a:endParaRPr>
                    </a:p>
                  </a:txBody>
                  <a:tcPr marL="61558" marR="615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b="1" dirty="0">
                          <a:latin typeface="Times New Roman" pitchFamily="18" charset="0"/>
                          <a:cs typeface="Times New Roman" pitchFamily="18" charset="0"/>
                        </a:rPr>
                        <a:t>Groundwater Analysis &amp; Soil Analysis</a:t>
                      </a:r>
                      <a:endParaRPr lang="en-US" sz="1400" b="1" dirty="0">
                        <a:latin typeface="Times New Roman" pitchFamily="18" charset="0"/>
                        <a:ea typeface="Times New Roman"/>
                        <a:cs typeface="Times New Roman" pitchFamily="18" charset="0"/>
                      </a:endParaRPr>
                    </a:p>
                  </a:txBody>
                  <a:tcPr marL="61558" marR="615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b="1" dirty="0">
                          <a:latin typeface="Times New Roman" pitchFamily="18" charset="0"/>
                          <a:cs typeface="Times New Roman" pitchFamily="18" charset="0"/>
                        </a:rPr>
                        <a:t>M/s HBL Power Systems Ltd.,  </a:t>
                      </a:r>
                      <a:r>
                        <a:rPr lang="en-US" sz="1400" b="1" dirty="0" err="1">
                          <a:latin typeface="Times New Roman" pitchFamily="18" charset="0"/>
                          <a:cs typeface="Times New Roman" pitchFamily="18" charset="0"/>
                        </a:rPr>
                        <a:t>Vizianagaram</a:t>
                      </a:r>
                      <a:r>
                        <a:rPr lang="en-US" sz="1400" b="1" dirty="0">
                          <a:latin typeface="Times New Roman" pitchFamily="18" charset="0"/>
                          <a:cs typeface="Times New Roman" pitchFamily="18" charset="0"/>
                        </a:rPr>
                        <a:t>.</a:t>
                      </a:r>
                      <a:endParaRPr lang="en-US" sz="1400" b="1" dirty="0">
                        <a:latin typeface="Times New Roman" pitchFamily="18" charset="0"/>
                        <a:ea typeface="Times New Roman"/>
                        <a:cs typeface="Times New Roman" pitchFamily="18" charset="0"/>
                      </a:endParaRPr>
                    </a:p>
                  </a:txBody>
                  <a:tcPr marL="61558" marR="615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latin typeface="Times New Roman" pitchFamily="18" charset="0"/>
                          <a:cs typeface="Times New Roman" pitchFamily="18" charset="0"/>
                        </a:rPr>
                        <a:t>2020-21</a:t>
                      </a:r>
                      <a:endParaRPr lang="en-US" sz="1400" b="1" dirty="0">
                        <a:latin typeface="Times New Roman" pitchFamily="18" charset="0"/>
                        <a:ea typeface="Times New Roman"/>
                        <a:cs typeface="Times New Roman" pitchFamily="18" charset="0"/>
                      </a:endParaRPr>
                    </a:p>
                  </a:txBody>
                  <a:tcPr marL="61558" marR="615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b="1">
                          <a:latin typeface="Times New Roman" pitchFamily="18" charset="0"/>
                          <a:cs typeface="Times New Roman" pitchFamily="18" charset="0"/>
                        </a:rPr>
                        <a:t>0.20</a:t>
                      </a:r>
                      <a:endParaRPr lang="en-US" sz="1400" b="1">
                        <a:latin typeface="Times New Roman" pitchFamily="18" charset="0"/>
                        <a:ea typeface="Times New Roman"/>
                        <a:cs typeface="Times New Roman" pitchFamily="18" charset="0"/>
                      </a:endParaRPr>
                    </a:p>
                  </a:txBody>
                  <a:tcPr marL="61558" marR="615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519143">
                <a:tc>
                  <a:txBody>
                    <a:bodyPr/>
                    <a:lstStyle/>
                    <a:p>
                      <a:pPr marL="0" marR="0" algn="l">
                        <a:lnSpc>
                          <a:spcPct val="115000"/>
                        </a:lnSpc>
                        <a:spcBef>
                          <a:spcPts val="0"/>
                        </a:spcBef>
                        <a:spcAft>
                          <a:spcPts val="0"/>
                        </a:spcAft>
                      </a:pPr>
                      <a:r>
                        <a:rPr lang="en-US" sz="1400" b="1" dirty="0">
                          <a:latin typeface="Times New Roman" pitchFamily="18" charset="0"/>
                          <a:cs typeface="Times New Roman" pitchFamily="18" charset="0"/>
                        </a:rPr>
                        <a:t>Prof. P.J. </a:t>
                      </a:r>
                      <a:r>
                        <a:rPr lang="en-US" sz="1400" b="1" dirty="0" err="1">
                          <a:latin typeface="Times New Roman" pitchFamily="18" charset="0"/>
                          <a:cs typeface="Times New Roman" pitchFamily="18" charset="0"/>
                        </a:rPr>
                        <a:t>Rao</a:t>
                      </a:r>
                      <a:endParaRPr lang="en-US" sz="1400" b="1" dirty="0">
                        <a:latin typeface="Times New Roman" pitchFamily="18" charset="0"/>
                        <a:ea typeface="Times New Roman"/>
                        <a:cs typeface="Times New Roman" pitchFamily="18" charset="0"/>
                      </a:endParaRPr>
                    </a:p>
                  </a:txBody>
                  <a:tcPr marL="61558" marR="615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b="1" dirty="0">
                          <a:latin typeface="Times New Roman" pitchFamily="18" charset="0"/>
                          <a:cs typeface="Times New Roman" pitchFamily="18" charset="0"/>
                        </a:rPr>
                        <a:t>Performance Evaluation of the MEE for RD Plant Systems stage-wise samples collection and Analysis.</a:t>
                      </a:r>
                      <a:endParaRPr lang="en-US" sz="1400" b="1" dirty="0">
                        <a:latin typeface="Times New Roman" pitchFamily="18" charset="0"/>
                        <a:ea typeface="Times New Roman"/>
                        <a:cs typeface="Times New Roman" pitchFamily="18" charset="0"/>
                      </a:endParaRPr>
                    </a:p>
                  </a:txBody>
                  <a:tcPr marL="61558" marR="615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b="1" dirty="0">
                          <a:latin typeface="Times New Roman" pitchFamily="18" charset="0"/>
                          <a:cs typeface="Times New Roman" pitchFamily="18" charset="0"/>
                        </a:rPr>
                        <a:t>M/s KREBS </a:t>
                      </a:r>
                      <a:r>
                        <a:rPr lang="en-US" sz="1400" b="1" dirty="0" err="1">
                          <a:latin typeface="Times New Roman" pitchFamily="18" charset="0"/>
                          <a:cs typeface="Times New Roman" pitchFamily="18" charset="0"/>
                        </a:rPr>
                        <a:t>Biochemicals</a:t>
                      </a:r>
                      <a:r>
                        <a:rPr lang="en-US" sz="1400" b="1" dirty="0">
                          <a:latin typeface="Times New Roman" pitchFamily="18" charset="0"/>
                          <a:cs typeface="Times New Roman" pitchFamily="18" charset="0"/>
                        </a:rPr>
                        <a:t>, Visakhapatnam Dist.</a:t>
                      </a:r>
                      <a:endParaRPr lang="en-US" sz="1400" b="1" dirty="0">
                        <a:latin typeface="Times New Roman" pitchFamily="18" charset="0"/>
                        <a:ea typeface="Times New Roman"/>
                        <a:cs typeface="Times New Roman" pitchFamily="18" charset="0"/>
                      </a:endParaRPr>
                    </a:p>
                  </a:txBody>
                  <a:tcPr marL="61558" marR="615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latin typeface="Times New Roman" pitchFamily="18" charset="0"/>
                          <a:cs typeface="Times New Roman" pitchFamily="18" charset="0"/>
                        </a:rPr>
                        <a:t>2020-21</a:t>
                      </a:r>
                      <a:endParaRPr lang="en-US" sz="1400" b="1" dirty="0">
                        <a:latin typeface="Times New Roman" pitchFamily="18" charset="0"/>
                        <a:ea typeface="Times New Roman"/>
                        <a:cs typeface="Times New Roman" pitchFamily="18" charset="0"/>
                      </a:endParaRPr>
                    </a:p>
                  </a:txBody>
                  <a:tcPr marL="61558" marR="615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b="1" dirty="0">
                          <a:latin typeface="Times New Roman" pitchFamily="18" charset="0"/>
                          <a:cs typeface="Times New Roman" pitchFamily="18" charset="0"/>
                        </a:rPr>
                        <a:t>0.15</a:t>
                      </a:r>
                      <a:endParaRPr lang="en-US" sz="1400" b="1" dirty="0">
                        <a:latin typeface="Times New Roman" pitchFamily="18" charset="0"/>
                        <a:ea typeface="Times New Roman"/>
                        <a:cs typeface="Times New Roman" pitchFamily="18" charset="0"/>
                      </a:endParaRPr>
                    </a:p>
                  </a:txBody>
                  <a:tcPr marL="61558" marR="615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346095">
                <a:tc>
                  <a:txBody>
                    <a:bodyPr/>
                    <a:lstStyle/>
                    <a:p>
                      <a:pPr marL="0" marR="0" algn="l">
                        <a:lnSpc>
                          <a:spcPct val="115000"/>
                        </a:lnSpc>
                        <a:spcBef>
                          <a:spcPts val="0"/>
                        </a:spcBef>
                        <a:spcAft>
                          <a:spcPts val="0"/>
                        </a:spcAft>
                      </a:pPr>
                      <a:r>
                        <a:rPr lang="en-US" sz="1400" b="1" dirty="0">
                          <a:latin typeface="Times New Roman" pitchFamily="18" charset="0"/>
                          <a:cs typeface="Times New Roman" pitchFamily="18" charset="0"/>
                        </a:rPr>
                        <a:t>Prof. P.J. </a:t>
                      </a:r>
                      <a:r>
                        <a:rPr lang="en-US" sz="1400" b="1" dirty="0" err="1">
                          <a:latin typeface="Times New Roman" pitchFamily="18" charset="0"/>
                          <a:cs typeface="Times New Roman" pitchFamily="18" charset="0"/>
                        </a:rPr>
                        <a:t>Rao</a:t>
                      </a:r>
                      <a:endParaRPr lang="en-US" sz="1400" b="1" dirty="0">
                        <a:latin typeface="Times New Roman" pitchFamily="18" charset="0"/>
                        <a:ea typeface="Times New Roman"/>
                        <a:cs typeface="Times New Roman" pitchFamily="18" charset="0"/>
                      </a:endParaRPr>
                    </a:p>
                  </a:txBody>
                  <a:tcPr marL="61558" marR="615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b="1" dirty="0">
                          <a:latin typeface="Times New Roman" pitchFamily="18" charset="0"/>
                          <a:cs typeface="Times New Roman" pitchFamily="18" charset="0"/>
                        </a:rPr>
                        <a:t>Conducting of Effluent Audit CETP</a:t>
                      </a:r>
                      <a:endParaRPr lang="en-US" sz="1400" b="1" dirty="0">
                        <a:latin typeface="Times New Roman" pitchFamily="18" charset="0"/>
                        <a:ea typeface="Times New Roman"/>
                        <a:cs typeface="Times New Roman" pitchFamily="18" charset="0"/>
                      </a:endParaRPr>
                    </a:p>
                  </a:txBody>
                  <a:tcPr marL="61558" marR="615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b="1" dirty="0">
                          <a:latin typeface="Times New Roman" pitchFamily="18" charset="0"/>
                          <a:cs typeface="Times New Roman" pitchFamily="18" charset="0"/>
                        </a:rPr>
                        <a:t>M/s </a:t>
                      </a:r>
                      <a:r>
                        <a:rPr lang="en-US" sz="1400" b="1" dirty="0" err="1">
                          <a:latin typeface="Times New Roman" pitchFamily="18" charset="0"/>
                          <a:cs typeface="Times New Roman" pitchFamily="18" charset="0"/>
                        </a:rPr>
                        <a:t>Ramky</a:t>
                      </a:r>
                      <a:r>
                        <a:rPr lang="en-US" sz="1400" b="1" dirty="0">
                          <a:latin typeface="Times New Roman" pitchFamily="18" charset="0"/>
                          <a:cs typeface="Times New Roman" pitchFamily="18" charset="0"/>
                        </a:rPr>
                        <a:t> </a:t>
                      </a:r>
                      <a:r>
                        <a:rPr lang="en-US" sz="1400" b="1" dirty="0" err="1">
                          <a:latin typeface="Times New Roman" pitchFamily="18" charset="0"/>
                          <a:cs typeface="Times New Roman" pitchFamily="18" charset="0"/>
                        </a:rPr>
                        <a:t>Pharma</a:t>
                      </a:r>
                      <a:r>
                        <a:rPr lang="en-US" sz="1400" b="1" dirty="0">
                          <a:latin typeface="Times New Roman" pitchFamily="18" charset="0"/>
                          <a:cs typeface="Times New Roman" pitchFamily="18" charset="0"/>
                        </a:rPr>
                        <a:t> City (India) Ltd.,  Visakhapatnam.</a:t>
                      </a:r>
                      <a:endParaRPr lang="en-US" sz="1400" b="1" dirty="0">
                        <a:latin typeface="Times New Roman" pitchFamily="18" charset="0"/>
                        <a:ea typeface="Times New Roman"/>
                        <a:cs typeface="Times New Roman" pitchFamily="18" charset="0"/>
                      </a:endParaRPr>
                    </a:p>
                  </a:txBody>
                  <a:tcPr marL="61558" marR="615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latin typeface="Times New Roman" pitchFamily="18" charset="0"/>
                          <a:cs typeface="Times New Roman" pitchFamily="18" charset="0"/>
                        </a:rPr>
                        <a:t>2020-21</a:t>
                      </a:r>
                      <a:endParaRPr lang="en-US" sz="1400" b="1" dirty="0">
                        <a:latin typeface="Times New Roman" pitchFamily="18" charset="0"/>
                        <a:ea typeface="Times New Roman"/>
                        <a:cs typeface="Times New Roman" pitchFamily="18" charset="0"/>
                      </a:endParaRPr>
                    </a:p>
                  </a:txBody>
                  <a:tcPr marL="61558" marR="615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b="1" dirty="0">
                          <a:latin typeface="Times New Roman" pitchFamily="18" charset="0"/>
                          <a:cs typeface="Times New Roman" pitchFamily="18" charset="0"/>
                        </a:rPr>
                        <a:t>0.37</a:t>
                      </a:r>
                      <a:endParaRPr lang="en-US" sz="1400" b="1" dirty="0">
                        <a:latin typeface="Times New Roman" pitchFamily="18" charset="0"/>
                        <a:ea typeface="Times New Roman"/>
                        <a:cs typeface="Times New Roman" pitchFamily="18" charset="0"/>
                      </a:endParaRPr>
                    </a:p>
                  </a:txBody>
                  <a:tcPr marL="61558" marR="615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346095">
                <a:tc>
                  <a:txBody>
                    <a:bodyPr/>
                    <a:lstStyle/>
                    <a:p>
                      <a:pPr marL="0" marR="0" algn="l">
                        <a:lnSpc>
                          <a:spcPct val="115000"/>
                        </a:lnSpc>
                        <a:spcBef>
                          <a:spcPts val="0"/>
                        </a:spcBef>
                        <a:spcAft>
                          <a:spcPts val="0"/>
                        </a:spcAft>
                      </a:pPr>
                      <a:r>
                        <a:rPr lang="en-US" sz="1400" b="1" dirty="0">
                          <a:latin typeface="Times New Roman" pitchFamily="18" charset="0"/>
                          <a:cs typeface="Times New Roman" pitchFamily="18" charset="0"/>
                        </a:rPr>
                        <a:t>Prof. P.J. </a:t>
                      </a:r>
                      <a:r>
                        <a:rPr lang="en-US" sz="1400" b="1" dirty="0" err="1">
                          <a:latin typeface="Times New Roman" pitchFamily="18" charset="0"/>
                          <a:cs typeface="Times New Roman" pitchFamily="18" charset="0"/>
                        </a:rPr>
                        <a:t>Rao</a:t>
                      </a:r>
                      <a:endParaRPr lang="en-US" sz="1400" b="1" dirty="0">
                        <a:latin typeface="Times New Roman" pitchFamily="18" charset="0"/>
                        <a:ea typeface="Times New Roman"/>
                        <a:cs typeface="Times New Roman" pitchFamily="18" charset="0"/>
                      </a:endParaRPr>
                    </a:p>
                  </a:txBody>
                  <a:tcPr marL="61558" marR="615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b="1" dirty="0">
                          <a:latin typeface="Times New Roman" pitchFamily="18" charset="0"/>
                          <a:cs typeface="Times New Roman" pitchFamily="18" charset="0"/>
                        </a:rPr>
                        <a:t>Study of Remediation, soil and ground water in and around factory</a:t>
                      </a:r>
                      <a:endParaRPr lang="en-US" sz="1400" b="1" dirty="0">
                        <a:latin typeface="Times New Roman" pitchFamily="18" charset="0"/>
                        <a:ea typeface="Times New Roman"/>
                        <a:cs typeface="Times New Roman" pitchFamily="18" charset="0"/>
                      </a:endParaRPr>
                    </a:p>
                  </a:txBody>
                  <a:tcPr marL="61558" marR="615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b="1" dirty="0">
                          <a:latin typeface="Times New Roman" pitchFamily="18" charset="0"/>
                          <a:cs typeface="Times New Roman" pitchFamily="18" charset="0"/>
                        </a:rPr>
                        <a:t>M/s HBL Power Systems Ltd.,  </a:t>
                      </a:r>
                      <a:r>
                        <a:rPr lang="en-US" sz="1400" b="1" dirty="0" err="1">
                          <a:latin typeface="Times New Roman" pitchFamily="18" charset="0"/>
                          <a:cs typeface="Times New Roman" pitchFamily="18" charset="0"/>
                        </a:rPr>
                        <a:t>Pusapatirega</a:t>
                      </a:r>
                      <a:r>
                        <a:rPr lang="en-US" sz="1400" b="1" dirty="0">
                          <a:latin typeface="Times New Roman" pitchFamily="18" charset="0"/>
                          <a:cs typeface="Times New Roman" pitchFamily="18" charset="0"/>
                        </a:rPr>
                        <a:t>, </a:t>
                      </a:r>
                      <a:r>
                        <a:rPr lang="en-US" sz="1400" b="1" dirty="0" err="1">
                          <a:latin typeface="Times New Roman" pitchFamily="18" charset="0"/>
                          <a:cs typeface="Times New Roman" pitchFamily="18" charset="0"/>
                        </a:rPr>
                        <a:t>Vizianagaram</a:t>
                      </a:r>
                      <a:r>
                        <a:rPr lang="en-US" sz="1400" b="1" dirty="0">
                          <a:latin typeface="Times New Roman" pitchFamily="18" charset="0"/>
                          <a:cs typeface="Times New Roman" pitchFamily="18" charset="0"/>
                        </a:rPr>
                        <a:t> Dist.</a:t>
                      </a:r>
                      <a:endParaRPr lang="en-US" sz="1400" b="1" dirty="0">
                        <a:latin typeface="Times New Roman" pitchFamily="18" charset="0"/>
                        <a:ea typeface="Times New Roman"/>
                        <a:cs typeface="Times New Roman" pitchFamily="18" charset="0"/>
                      </a:endParaRPr>
                    </a:p>
                  </a:txBody>
                  <a:tcPr marL="61558" marR="615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latin typeface="Times New Roman" pitchFamily="18" charset="0"/>
                          <a:cs typeface="Times New Roman" pitchFamily="18" charset="0"/>
                        </a:rPr>
                        <a:t>2020-21</a:t>
                      </a:r>
                      <a:endParaRPr lang="en-US" sz="1400" b="1" dirty="0">
                        <a:latin typeface="Times New Roman" pitchFamily="18" charset="0"/>
                        <a:ea typeface="Times New Roman"/>
                        <a:cs typeface="Times New Roman" pitchFamily="18" charset="0"/>
                      </a:endParaRPr>
                    </a:p>
                  </a:txBody>
                  <a:tcPr marL="61558" marR="615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b="1" dirty="0">
                          <a:latin typeface="Times New Roman" pitchFamily="18" charset="0"/>
                          <a:cs typeface="Times New Roman" pitchFamily="18" charset="0"/>
                        </a:rPr>
                        <a:t>0.50</a:t>
                      </a:r>
                      <a:endParaRPr lang="en-US" sz="1400" b="1" dirty="0">
                        <a:latin typeface="Times New Roman" pitchFamily="18" charset="0"/>
                        <a:ea typeface="Times New Roman"/>
                        <a:cs typeface="Times New Roman" pitchFamily="18" charset="0"/>
                      </a:endParaRPr>
                    </a:p>
                  </a:txBody>
                  <a:tcPr marL="61558" marR="615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346095">
                <a:tc>
                  <a:txBody>
                    <a:bodyPr/>
                    <a:lstStyle/>
                    <a:p>
                      <a:pPr marL="0" marR="0" algn="l">
                        <a:lnSpc>
                          <a:spcPct val="115000"/>
                        </a:lnSpc>
                        <a:spcBef>
                          <a:spcPts val="0"/>
                        </a:spcBef>
                        <a:spcAft>
                          <a:spcPts val="0"/>
                        </a:spcAft>
                      </a:pPr>
                      <a:r>
                        <a:rPr lang="en-US" sz="1400" b="1" dirty="0">
                          <a:latin typeface="Times New Roman" pitchFamily="18" charset="0"/>
                          <a:cs typeface="Times New Roman" pitchFamily="18" charset="0"/>
                        </a:rPr>
                        <a:t>Prof. P.J. </a:t>
                      </a:r>
                      <a:r>
                        <a:rPr lang="en-US" sz="1400" b="1" dirty="0" err="1">
                          <a:latin typeface="Times New Roman" pitchFamily="18" charset="0"/>
                          <a:cs typeface="Times New Roman" pitchFamily="18" charset="0"/>
                        </a:rPr>
                        <a:t>Rao</a:t>
                      </a:r>
                      <a:endParaRPr lang="en-US" sz="1400" b="1" dirty="0">
                        <a:latin typeface="Times New Roman" pitchFamily="18" charset="0"/>
                        <a:ea typeface="Times New Roman"/>
                        <a:cs typeface="Times New Roman" pitchFamily="18" charset="0"/>
                      </a:endParaRPr>
                    </a:p>
                  </a:txBody>
                  <a:tcPr marL="61558" marR="615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b="1" dirty="0">
                          <a:latin typeface="Times New Roman" pitchFamily="18" charset="0"/>
                          <a:cs typeface="Times New Roman" pitchFamily="18" charset="0"/>
                        </a:rPr>
                        <a:t>AU Study at Company Northern Boundary</a:t>
                      </a:r>
                      <a:endParaRPr lang="en-US" sz="1400" b="1" dirty="0">
                        <a:latin typeface="Times New Roman" pitchFamily="18" charset="0"/>
                        <a:ea typeface="Times New Roman"/>
                        <a:cs typeface="Times New Roman" pitchFamily="18" charset="0"/>
                      </a:endParaRPr>
                    </a:p>
                  </a:txBody>
                  <a:tcPr marL="61558" marR="615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b="1" dirty="0">
                          <a:latin typeface="Times New Roman" pitchFamily="18" charset="0"/>
                          <a:cs typeface="Times New Roman" pitchFamily="18" charset="0"/>
                        </a:rPr>
                        <a:t>M/s </a:t>
                      </a:r>
                      <a:r>
                        <a:rPr lang="en-US" sz="1400" b="1" dirty="0" err="1">
                          <a:latin typeface="Times New Roman" pitchFamily="18" charset="0"/>
                          <a:cs typeface="Times New Roman" pitchFamily="18" charset="0"/>
                        </a:rPr>
                        <a:t>Smartchem</a:t>
                      </a:r>
                      <a:r>
                        <a:rPr lang="en-US" sz="1400" b="1" dirty="0">
                          <a:latin typeface="Times New Roman" pitchFamily="18" charset="0"/>
                          <a:cs typeface="Times New Roman" pitchFamily="18" charset="0"/>
                        </a:rPr>
                        <a:t> Technologies </a:t>
                      </a:r>
                      <a:r>
                        <a:rPr lang="en-US" sz="1400" b="1" dirty="0" err="1">
                          <a:latin typeface="Times New Roman" pitchFamily="18" charset="0"/>
                          <a:cs typeface="Times New Roman" pitchFamily="18" charset="0"/>
                        </a:rPr>
                        <a:t>Ltd.,Srikakulam</a:t>
                      </a:r>
                      <a:endParaRPr lang="en-US" sz="1400" b="1" dirty="0">
                        <a:latin typeface="Times New Roman" pitchFamily="18" charset="0"/>
                        <a:ea typeface="Times New Roman"/>
                        <a:cs typeface="Times New Roman" pitchFamily="18" charset="0"/>
                      </a:endParaRPr>
                    </a:p>
                  </a:txBody>
                  <a:tcPr marL="61558" marR="615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latin typeface="Times New Roman" pitchFamily="18" charset="0"/>
                          <a:cs typeface="Times New Roman" pitchFamily="18" charset="0"/>
                        </a:rPr>
                        <a:t>2021-22</a:t>
                      </a:r>
                      <a:endParaRPr lang="en-US" sz="1400" b="1" dirty="0">
                        <a:latin typeface="Times New Roman" pitchFamily="18" charset="0"/>
                        <a:ea typeface="Times New Roman"/>
                        <a:cs typeface="Times New Roman" pitchFamily="18" charset="0"/>
                      </a:endParaRPr>
                    </a:p>
                  </a:txBody>
                  <a:tcPr marL="61558" marR="615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b="1" dirty="0">
                          <a:latin typeface="Times New Roman" pitchFamily="18" charset="0"/>
                          <a:cs typeface="Times New Roman" pitchFamily="18" charset="0"/>
                        </a:rPr>
                        <a:t>0.86</a:t>
                      </a:r>
                      <a:endParaRPr lang="en-US" sz="1400" b="1" dirty="0">
                        <a:latin typeface="Times New Roman" pitchFamily="18" charset="0"/>
                        <a:ea typeface="Times New Roman"/>
                        <a:cs typeface="Times New Roman" pitchFamily="18" charset="0"/>
                      </a:endParaRPr>
                    </a:p>
                  </a:txBody>
                  <a:tcPr marL="61558" marR="615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519143">
                <a:tc>
                  <a:txBody>
                    <a:bodyPr/>
                    <a:lstStyle/>
                    <a:p>
                      <a:pPr marL="0" marR="0" algn="l">
                        <a:lnSpc>
                          <a:spcPct val="115000"/>
                        </a:lnSpc>
                        <a:spcBef>
                          <a:spcPts val="0"/>
                        </a:spcBef>
                        <a:spcAft>
                          <a:spcPts val="0"/>
                        </a:spcAft>
                      </a:pPr>
                      <a:r>
                        <a:rPr lang="en-US" sz="1400" b="1" dirty="0">
                          <a:latin typeface="Times New Roman" pitchFamily="18" charset="0"/>
                          <a:cs typeface="Times New Roman" pitchFamily="18" charset="0"/>
                        </a:rPr>
                        <a:t>Prof. V. Sri Devi </a:t>
                      </a:r>
                      <a:endParaRPr lang="en-US" sz="1400" b="1" dirty="0">
                        <a:latin typeface="Times New Roman" pitchFamily="18" charset="0"/>
                        <a:ea typeface="Times New Roman"/>
                        <a:cs typeface="Times New Roman" pitchFamily="18" charset="0"/>
                      </a:endParaRPr>
                    </a:p>
                  </a:txBody>
                  <a:tcPr marL="61558" marR="61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b="1" dirty="0">
                          <a:latin typeface="Times New Roman" pitchFamily="18" charset="0"/>
                          <a:cs typeface="Times New Roman" pitchFamily="18" charset="0"/>
                        </a:rPr>
                        <a:t>Project on Impact of Primary &amp; Secondary Pollutants on Crops around NTPC – </a:t>
                      </a:r>
                      <a:r>
                        <a:rPr lang="en-US" sz="1400" b="1" dirty="0" err="1">
                          <a:latin typeface="Times New Roman" pitchFamily="18" charset="0"/>
                          <a:cs typeface="Times New Roman" pitchFamily="18" charset="0"/>
                        </a:rPr>
                        <a:t>Talcher</a:t>
                      </a:r>
                      <a:r>
                        <a:rPr lang="en-US" sz="1400" b="1" dirty="0">
                          <a:latin typeface="Times New Roman" pitchFamily="18" charset="0"/>
                          <a:cs typeface="Times New Roman" pitchFamily="18" charset="0"/>
                        </a:rPr>
                        <a:t>, </a:t>
                      </a:r>
                      <a:r>
                        <a:rPr lang="en-US" sz="1400" b="1" dirty="0" err="1">
                          <a:latin typeface="Times New Roman" pitchFamily="18" charset="0"/>
                          <a:cs typeface="Times New Roman" pitchFamily="18" charset="0"/>
                        </a:rPr>
                        <a:t>Odisha</a:t>
                      </a:r>
                      <a:endParaRPr lang="en-US" sz="1400" b="1" dirty="0">
                        <a:latin typeface="Times New Roman" pitchFamily="18" charset="0"/>
                        <a:ea typeface="Times New Roman"/>
                        <a:cs typeface="Times New Roman" pitchFamily="18" charset="0"/>
                      </a:endParaRPr>
                    </a:p>
                  </a:txBody>
                  <a:tcPr marL="61558" marR="61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b="1" dirty="0">
                          <a:latin typeface="Times New Roman" pitchFamily="18" charset="0"/>
                          <a:cs typeface="Times New Roman" pitchFamily="18" charset="0"/>
                        </a:rPr>
                        <a:t>NTPC, </a:t>
                      </a:r>
                      <a:r>
                        <a:rPr lang="en-US" sz="1400" b="1" dirty="0" err="1">
                          <a:latin typeface="Times New Roman" pitchFamily="18" charset="0"/>
                          <a:cs typeface="Times New Roman" pitchFamily="18" charset="0"/>
                        </a:rPr>
                        <a:t>Talcher</a:t>
                      </a:r>
                      <a:r>
                        <a:rPr lang="en-US" sz="1400" b="1" dirty="0">
                          <a:latin typeface="Times New Roman" pitchFamily="18" charset="0"/>
                          <a:cs typeface="Times New Roman" pitchFamily="18" charset="0"/>
                        </a:rPr>
                        <a:t>, </a:t>
                      </a:r>
                      <a:r>
                        <a:rPr lang="en-US" sz="1400" b="1" dirty="0" err="1">
                          <a:latin typeface="Times New Roman" pitchFamily="18" charset="0"/>
                          <a:cs typeface="Times New Roman" pitchFamily="18" charset="0"/>
                        </a:rPr>
                        <a:t>Odisha</a:t>
                      </a:r>
                      <a:endParaRPr lang="en-US" sz="1400" b="1" dirty="0">
                        <a:latin typeface="Times New Roman" pitchFamily="18" charset="0"/>
                        <a:ea typeface="Times New Roman"/>
                        <a:cs typeface="Times New Roman" pitchFamily="18" charset="0"/>
                      </a:endParaRPr>
                    </a:p>
                  </a:txBody>
                  <a:tcPr marL="61558" marR="61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a:latin typeface="Times New Roman" pitchFamily="18" charset="0"/>
                          <a:cs typeface="Times New Roman" pitchFamily="18" charset="0"/>
                        </a:rPr>
                        <a:t>2017-18</a:t>
                      </a:r>
                      <a:endParaRPr lang="en-US" sz="1400" b="1">
                        <a:latin typeface="Times New Roman" pitchFamily="18" charset="0"/>
                        <a:ea typeface="Times New Roman"/>
                        <a:cs typeface="Times New Roman" pitchFamily="18" charset="0"/>
                      </a:endParaRPr>
                    </a:p>
                  </a:txBody>
                  <a:tcPr marL="61558" marR="61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b="1" dirty="0">
                          <a:latin typeface="Times New Roman" pitchFamily="18" charset="0"/>
                          <a:cs typeface="Times New Roman" pitchFamily="18" charset="0"/>
                        </a:rPr>
                        <a:t>1.30</a:t>
                      </a:r>
                      <a:endParaRPr lang="en-US" sz="1400" b="1" dirty="0">
                        <a:latin typeface="Times New Roman" pitchFamily="18" charset="0"/>
                        <a:ea typeface="Times New Roman"/>
                        <a:cs typeface="Times New Roman" pitchFamily="18" charset="0"/>
                      </a:endParaRPr>
                    </a:p>
                  </a:txBody>
                  <a:tcPr marL="61558" marR="615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r h="519143">
                <a:tc>
                  <a:txBody>
                    <a:bodyPr/>
                    <a:lstStyle/>
                    <a:p>
                      <a:pPr marL="0" marR="0" algn="l">
                        <a:lnSpc>
                          <a:spcPct val="115000"/>
                        </a:lnSpc>
                        <a:spcBef>
                          <a:spcPts val="0"/>
                        </a:spcBef>
                        <a:spcAft>
                          <a:spcPts val="0"/>
                        </a:spcAft>
                      </a:pPr>
                      <a:r>
                        <a:rPr lang="en-US" sz="1400" b="1" dirty="0">
                          <a:latin typeface="Times New Roman" pitchFamily="18" charset="0"/>
                          <a:cs typeface="Times New Roman" pitchFamily="18" charset="0"/>
                        </a:rPr>
                        <a:t>Prof. V. Sri Devi </a:t>
                      </a:r>
                      <a:endParaRPr lang="en-US" sz="1400" b="1" dirty="0">
                        <a:latin typeface="Times New Roman" pitchFamily="18" charset="0"/>
                        <a:ea typeface="Times New Roman"/>
                        <a:cs typeface="Times New Roman" pitchFamily="18" charset="0"/>
                      </a:endParaRPr>
                    </a:p>
                  </a:txBody>
                  <a:tcPr marL="61558" marR="61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400" b="1">
                          <a:latin typeface="Times New Roman" pitchFamily="18" charset="0"/>
                          <a:cs typeface="Times New Roman" pitchFamily="18" charset="0"/>
                        </a:rPr>
                        <a:t>Project on Impact of Primary &amp; Secondary Pollutants on Crops around NTPC – Talcher, Odisha</a:t>
                      </a:r>
                      <a:endParaRPr lang="en-US" sz="1400" b="1">
                        <a:latin typeface="Times New Roman" pitchFamily="18" charset="0"/>
                        <a:ea typeface="Times New Roman"/>
                        <a:cs typeface="Times New Roman" pitchFamily="18" charset="0"/>
                      </a:endParaRPr>
                    </a:p>
                  </a:txBody>
                  <a:tcPr marL="61558" marR="61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b="1" dirty="0">
                          <a:latin typeface="Times New Roman" pitchFamily="18" charset="0"/>
                          <a:cs typeface="Times New Roman" pitchFamily="18" charset="0"/>
                        </a:rPr>
                        <a:t>NTPC, </a:t>
                      </a:r>
                      <a:r>
                        <a:rPr lang="en-US" sz="1400" b="1" dirty="0" err="1">
                          <a:latin typeface="Times New Roman" pitchFamily="18" charset="0"/>
                          <a:cs typeface="Times New Roman" pitchFamily="18" charset="0"/>
                        </a:rPr>
                        <a:t>Talcher</a:t>
                      </a:r>
                      <a:r>
                        <a:rPr lang="en-US" sz="1400" b="1" dirty="0">
                          <a:latin typeface="Times New Roman" pitchFamily="18" charset="0"/>
                          <a:cs typeface="Times New Roman" pitchFamily="18" charset="0"/>
                        </a:rPr>
                        <a:t>, </a:t>
                      </a:r>
                      <a:r>
                        <a:rPr lang="en-US" sz="1400" b="1" dirty="0" err="1">
                          <a:latin typeface="Times New Roman" pitchFamily="18" charset="0"/>
                          <a:cs typeface="Times New Roman" pitchFamily="18" charset="0"/>
                        </a:rPr>
                        <a:t>Odisha</a:t>
                      </a:r>
                      <a:endParaRPr lang="en-US" sz="1400" b="1" dirty="0">
                        <a:latin typeface="Times New Roman" pitchFamily="18" charset="0"/>
                        <a:ea typeface="Times New Roman"/>
                        <a:cs typeface="Times New Roman" pitchFamily="18" charset="0"/>
                      </a:endParaRPr>
                    </a:p>
                  </a:txBody>
                  <a:tcPr marL="61558" marR="61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latin typeface="Times New Roman" pitchFamily="18" charset="0"/>
                          <a:cs typeface="Times New Roman" pitchFamily="18" charset="0"/>
                        </a:rPr>
                        <a:t>2017-18</a:t>
                      </a:r>
                      <a:endParaRPr lang="en-US" sz="1400" b="1" dirty="0">
                        <a:latin typeface="Times New Roman" pitchFamily="18" charset="0"/>
                        <a:ea typeface="Times New Roman"/>
                        <a:cs typeface="Times New Roman" pitchFamily="18" charset="0"/>
                      </a:endParaRPr>
                    </a:p>
                  </a:txBody>
                  <a:tcPr marL="61558" marR="61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b="1" dirty="0">
                          <a:latin typeface="Times New Roman" pitchFamily="18" charset="0"/>
                          <a:cs typeface="Times New Roman" pitchFamily="18" charset="0"/>
                        </a:rPr>
                        <a:t>1.35</a:t>
                      </a:r>
                      <a:endParaRPr lang="en-US" sz="1400" b="1" dirty="0">
                        <a:latin typeface="Times New Roman" pitchFamily="18" charset="0"/>
                        <a:ea typeface="Times New Roman"/>
                        <a:cs typeface="Times New Roman" pitchFamily="18" charset="0"/>
                      </a:endParaRPr>
                    </a:p>
                  </a:txBody>
                  <a:tcPr marL="61558" marR="615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8"/>
                  </a:ext>
                </a:extLst>
              </a:tr>
              <a:tr h="346095">
                <a:tc>
                  <a:txBody>
                    <a:bodyPr/>
                    <a:lstStyle/>
                    <a:p>
                      <a:pPr marL="0" marR="0" algn="l">
                        <a:lnSpc>
                          <a:spcPct val="115000"/>
                        </a:lnSpc>
                        <a:spcBef>
                          <a:spcPts val="0"/>
                        </a:spcBef>
                        <a:spcAft>
                          <a:spcPts val="0"/>
                        </a:spcAft>
                      </a:pPr>
                      <a:r>
                        <a:rPr lang="en-US" sz="1400" b="1" dirty="0">
                          <a:latin typeface="Times New Roman" pitchFamily="18" charset="0"/>
                          <a:cs typeface="Times New Roman" pitchFamily="18" charset="0"/>
                        </a:rPr>
                        <a:t>Prof. V. Sri Devi </a:t>
                      </a:r>
                      <a:endParaRPr lang="en-US" sz="1400" b="1" dirty="0">
                        <a:latin typeface="Times New Roman" pitchFamily="18" charset="0"/>
                        <a:ea typeface="Times New Roman"/>
                        <a:cs typeface="Times New Roman" pitchFamily="18" charset="0"/>
                      </a:endParaRPr>
                    </a:p>
                  </a:txBody>
                  <a:tcPr marL="61558" marR="61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b="1" dirty="0">
                          <a:latin typeface="Times New Roman" pitchFamily="18" charset="0"/>
                          <a:cs typeface="Times New Roman" pitchFamily="18" charset="0"/>
                        </a:rPr>
                        <a:t>Study on “Impact on Primary &amp; Secondary Pollutants on Crops around NTPC – </a:t>
                      </a:r>
                      <a:r>
                        <a:rPr lang="en-US" sz="1400" b="1" dirty="0" err="1">
                          <a:latin typeface="Times New Roman" pitchFamily="18" charset="0"/>
                          <a:cs typeface="Times New Roman" pitchFamily="18" charset="0"/>
                        </a:rPr>
                        <a:t>Talcher</a:t>
                      </a:r>
                      <a:endParaRPr lang="en-US" sz="1400" b="1" dirty="0">
                        <a:latin typeface="Times New Roman" pitchFamily="18" charset="0"/>
                        <a:ea typeface="Times New Roman"/>
                        <a:cs typeface="Times New Roman" pitchFamily="18" charset="0"/>
                      </a:endParaRPr>
                    </a:p>
                  </a:txBody>
                  <a:tcPr marL="61558" marR="61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b="1" dirty="0">
                          <a:latin typeface="Times New Roman" pitchFamily="18" charset="0"/>
                          <a:cs typeface="Times New Roman" pitchFamily="18" charset="0"/>
                        </a:rPr>
                        <a:t>NTPC, </a:t>
                      </a:r>
                      <a:r>
                        <a:rPr lang="en-US" sz="1400" b="1" dirty="0" err="1">
                          <a:latin typeface="Times New Roman" pitchFamily="18" charset="0"/>
                          <a:cs typeface="Times New Roman" pitchFamily="18" charset="0"/>
                        </a:rPr>
                        <a:t>Talcher</a:t>
                      </a:r>
                      <a:r>
                        <a:rPr lang="en-US" sz="1400" b="1" dirty="0">
                          <a:latin typeface="Times New Roman" pitchFamily="18" charset="0"/>
                          <a:cs typeface="Times New Roman" pitchFamily="18" charset="0"/>
                        </a:rPr>
                        <a:t> – </a:t>
                      </a:r>
                      <a:r>
                        <a:rPr lang="en-US" sz="1400" b="1" dirty="0" err="1">
                          <a:latin typeface="Times New Roman" pitchFamily="18" charset="0"/>
                          <a:cs typeface="Times New Roman" pitchFamily="18" charset="0"/>
                        </a:rPr>
                        <a:t>Odisha</a:t>
                      </a:r>
                      <a:endParaRPr lang="en-US" sz="1400" b="1" dirty="0">
                        <a:latin typeface="Times New Roman" pitchFamily="18" charset="0"/>
                        <a:ea typeface="Times New Roman"/>
                        <a:cs typeface="Times New Roman" pitchFamily="18" charset="0"/>
                      </a:endParaRPr>
                    </a:p>
                  </a:txBody>
                  <a:tcPr marL="61558" marR="61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latin typeface="Times New Roman" pitchFamily="18" charset="0"/>
                          <a:cs typeface="Times New Roman" pitchFamily="18" charset="0"/>
                        </a:rPr>
                        <a:t>2017-18</a:t>
                      </a:r>
                      <a:endParaRPr lang="en-US" sz="1400" b="1" dirty="0">
                        <a:latin typeface="Times New Roman" pitchFamily="18" charset="0"/>
                        <a:ea typeface="Times New Roman"/>
                        <a:cs typeface="Times New Roman" pitchFamily="18" charset="0"/>
                      </a:endParaRPr>
                    </a:p>
                  </a:txBody>
                  <a:tcPr marL="61558" marR="61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b="1" dirty="0">
                          <a:latin typeface="Times New Roman" pitchFamily="18" charset="0"/>
                          <a:cs typeface="Times New Roman" pitchFamily="18" charset="0"/>
                        </a:rPr>
                        <a:t>0.25</a:t>
                      </a:r>
                      <a:endParaRPr lang="en-US" sz="1400" b="1" dirty="0">
                        <a:latin typeface="Times New Roman" pitchFamily="18" charset="0"/>
                        <a:ea typeface="Times New Roman"/>
                        <a:cs typeface="Times New Roman" pitchFamily="18" charset="0"/>
                      </a:endParaRPr>
                    </a:p>
                  </a:txBody>
                  <a:tcPr marL="61558" marR="615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9"/>
                  </a:ext>
                </a:extLst>
              </a:tr>
            </a:tbl>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478769" y="0"/>
            <a:ext cx="713231" cy="704088"/>
          </a:xfrm>
          <a:prstGeom prst="rect">
            <a:avLst/>
          </a:prstGeom>
        </p:spPr>
      </p:pic>
      <p:sp>
        <p:nvSpPr>
          <p:cNvPr id="3" name="object 3"/>
          <p:cNvSpPr txBox="1"/>
          <p:nvPr/>
        </p:nvSpPr>
        <p:spPr>
          <a:xfrm>
            <a:off x="2781045" y="20523"/>
            <a:ext cx="5788025"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7030A0"/>
                </a:solidFill>
                <a:latin typeface="Times New Roman"/>
                <a:cs typeface="Times New Roman"/>
              </a:rPr>
              <a:t>Research, </a:t>
            </a:r>
            <a:r>
              <a:rPr sz="2800" b="1" dirty="0">
                <a:solidFill>
                  <a:srgbClr val="7030A0"/>
                </a:solidFill>
                <a:latin typeface="Times New Roman"/>
                <a:cs typeface="Times New Roman"/>
              </a:rPr>
              <a:t>Innovations</a:t>
            </a:r>
            <a:r>
              <a:rPr sz="2800" b="1" spc="-10" dirty="0">
                <a:solidFill>
                  <a:srgbClr val="7030A0"/>
                </a:solidFill>
                <a:latin typeface="Times New Roman"/>
                <a:cs typeface="Times New Roman"/>
              </a:rPr>
              <a:t> </a:t>
            </a:r>
            <a:r>
              <a:rPr sz="2800" b="1" spc="-5" dirty="0">
                <a:solidFill>
                  <a:srgbClr val="7030A0"/>
                </a:solidFill>
                <a:latin typeface="Times New Roman"/>
                <a:cs typeface="Times New Roman"/>
              </a:rPr>
              <a:t>and</a:t>
            </a:r>
            <a:r>
              <a:rPr sz="2800" b="1" spc="-15" dirty="0">
                <a:solidFill>
                  <a:srgbClr val="7030A0"/>
                </a:solidFill>
                <a:latin typeface="Times New Roman"/>
                <a:cs typeface="Times New Roman"/>
              </a:rPr>
              <a:t> </a:t>
            </a:r>
            <a:r>
              <a:rPr sz="2800" b="1" spc="-5" dirty="0">
                <a:solidFill>
                  <a:srgbClr val="7030A0"/>
                </a:solidFill>
                <a:latin typeface="Times New Roman"/>
                <a:cs typeface="Times New Roman"/>
              </a:rPr>
              <a:t>Extensions</a:t>
            </a:r>
            <a:endParaRPr sz="2800">
              <a:solidFill>
                <a:srgbClr val="7030A0"/>
              </a:solidFill>
              <a:latin typeface="Times New Roman"/>
              <a:cs typeface="Times New Roman"/>
            </a:endParaRPr>
          </a:p>
        </p:txBody>
      </p:sp>
      <p:sp>
        <p:nvSpPr>
          <p:cNvPr id="4" name="object 4"/>
          <p:cNvSpPr txBox="1"/>
          <p:nvPr/>
        </p:nvSpPr>
        <p:spPr>
          <a:xfrm>
            <a:off x="2133600" y="609600"/>
            <a:ext cx="7248270" cy="360996"/>
          </a:xfrm>
          <a:prstGeom prst="rect">
            <a:avLst/>
          </a:prstGeom>
          <a:noFill/>
          <a:ln w="12700">
            <a:solidFill>
              <a:srgbClr val="AD5A20"/>
            </a:solidFill>
          </a:ln>
        </p:spPr>
        <p:txBody>
          <a:bodyPr vert="horz" wrap="square" lIns="0" tIns="83185" rIns="0" bIns="0" rtlCol="0">
            <a:spAutoFit/>
          </a:bodyPr>
          <a:lstStyle/>
          <a:p>
            <a:pPr marL="281305">
              <a:lnSpc>
                <a:spcPct val="100000"/>
              </a:lnSpc>
              <a:spcBef>
                <a:spcPts val="655"/>
              </a:spcBef>
            </a:pPr>
            <a:r>
              <a:rPr sz="1800" b="1" spc="-5" dirty="0">
                <a:solidFill>
                  <a:srgbClr val="3333FF"/>
                </a:solidFill>
                <a:latin typeface="Times New Roman"/>
                <a:cs typeface="Times New Roman"/>
              </a:rPr>
              <a:t>RESEARCH</a:t>
            </a:r>
            <a:r>
              <a:rPr sz="1800" b="1" spc="5" dirty="0">
                <a:solidFill>
                  <a:srgbClr val="3333FF"/>
                </a:solidFill>
                <a:latin typeface="Times New Roman"/>
                <a:cs typeface="Times New Roman"/>
              </a:rPr>
              <a:t> </a:t>
            </a:r>
            <a:r>
              <a:rPr sz="1800" b="1" spc="-15" dirty="0">
                <a:solidFill>
                  <a:srgbClr val="3333FF"/>
                </a:solidFill>
                <a:latin typeface="Times New Roman"/>
                <a:cs typeface="Times New Roman"/>
              </a:rPr>
              <a:t>PUBLICATIONS</a:t>
            </a:r>
            <a:r>
              <a:rPr sz="1800" b="1" dirty="0">
                <a:solidFill>
                  <a:srgbClr val="3333FF"/>
                </a:solidFill>
                <a:latin typeface="Times New Roman"/>
                <a:cs typeface="Times New Roman"/>
              </a:rPr>
              <a:t> </a:t>
            </a:r>
            <a:r>
              <a:rPr sz="1800" b="1" spc="-5" dirty="0">
                <a:solidFill>
                  <a:srgbClr val="3333FF"/>
                </a:solidFill>
                <a:latin typeface="Times New Roman"/>
                <a:cs typeface="Times New Roman"/>
              </a:rPr>
              <a:t>DURING</a:t>
            </a:r>
            <a:r>
              <a:rPr sz="1800" b="1" spc="5" dirty="0">
                <a:solidFill>
                  <a:srgbClr val="3333FF"/>
                </a:solidFill>
                <a:latin typeface="Times New Roman"/>
                <a:cs typeface="Times New Roman"/>
              </a:rPr>
              <a:t> </a:t>
            </a:r>
            <a:r>
              <a:rPr sz="1800" b="1" spc="-5" dirty="0">
                <a:solidFill>
                  <a:srgbClr val="3333FF"/>
                </a:solidFill>
                <a:latin typeface="Times New Roman"/>
                <a:cs typeface="Times New Roman"/>
              </a:rPr>
              <a:t>LAST</a:t>
            </a:r>
            <a:r>
              <a:rPr sz="1800" b="1" spc="-45" dirty="0">
                <a:solidFill>
                  <a:srgbClr val="3333FF"/>
                </a:solidFill>
                <a:latin typeface="Times New Roman"/>
                <a:cs typeface="Times New Roman"/>
              </a:rPr>
              <a:t> </a:t>
            </a:r>
            <a:r>
              <a:rPr sz="1800" b="1" spc="-5">
                <a:solidFill>
                  <a:srgbClr val="3333FF"/>
                </a:solidFill>
                <a:latin typeface="Times New Roman"/>
                <a:cs typeface="Times New Roman"/>
              </a:rPr>
              <a:t>FIVE</a:t>
            </a:r>
            <a:r>
              <a:rPr sz="1800" b="1" spc="-75">
                <a:solidFill>
                  <a:srgbClr val="3333FF"/>
                </a:solidFill>
                <a:latin typeface="Times New Roman"/>
                <a:cs typeface="Times New Roman"/>
              </a:rPr>
              <a:t> </a:t>
            </a:r>
            <a:r>
              <a:rPr sz="1800" b="1" spc="-5">
                <a:solidFill>
                  <a:srgbClr val="3333FF"/>
                </a:solidFill>
                <a:latin typeface="Times New Roman"/>
                <a:cs typeface="Times New Roman"/>
              </a:rPr>
              <a:t>YEARS</a:t>
            </a:r>
            <a:r>
              <a:rPr lang="en-US" sz="1800" b="1" spc="-5" dirty="0">
                <a:solidFill>
                  <a:srgbClr val="3333FF"/>
                </a:solidFill>
                <a:latin typeface="Times New Roman"/>
                <a:cs typeface="Times New Roman"/>
              </a:rPr>
              <a:t> :</a:t>
            </a:r>
            <a:r>
              <a:rPr lang="en-US" sz="1800" b="1" spc="-5" dirty="0">
                <a:solidFill>
                  <a:srgbClr val="3333FF"/>
                </a:solidFill>
                <a:latin typeface="Times New Roman"/>
                <a:cs typeface="Times New Roman"/>
                <a:hlinkClick r:id="rId3" action="ppaction://hlinkfile"/>
              </a:rPr>
              <a:t>182</a:t>
            </a:r>
            <a:endParaRPr sz="1800">
              <a:solidFill>
                <a:srgbClr val="3333FF"/>
              </a:solidFill>
              <a:latin typeface="Times New Roman"/>
              <a:cs typeface="Times New Roman"/>
            </a:endParaRPr>
          </a:p>
        </p:txBody>
      </p:sp>
      <p:sp>
        <p:nvSpPr>
          <p:cNvPr id="6" name="object 6"/>
          <p:cNvSpPr txBox="1">
            <a:spLocks noGrp="1"/>
          </p:cNvSpPr>
          <p:nvPr>
            <p:ph type="title"/>
          </p:nvPr>
        </p:nvSpPr>
        <p:spPr>
          <a:xfrm>
            <a:off x="190601" y="8890"/>
            <a:ext cx="1712595" cy="381515"/>
          </a:xfrm>
          <a:prstGeom prst="rect">
            <a:avLst/>
          </a:prstGeom>
        </p:spPr>
        <p:txBody>
          <a:bodyPr vert="horz" wrap="square" lIns="0" tIns="12065" rIns="0" bIns="0" rtlCol="0">
            <a:spAutoFit/>
          </a:bodyPr>
          <a:lstStyle/>
          <a:p>
            <a:pPr marL="12700">
              <a:lnSpc>
                <a:spcPct val="100000"/>
              </a:lnSpc>
              <a:spcBef>
                <a:spcPts val="95"/>
              </a:spcBef>
            </a:pPr>
            <a:r>
              <a:rPr sz="2400" spc="-5" dirty="0">
                <a:solidFill>
                  <a:srgbClr val="CF30B5"/>
                </a:solidFill>
                <a:latin typeface="Times New Roman" pitchFamily="18" charset="0"/>
                <a:cs typeface="Times New Roman" pitchFamily="18" charset="0"/>
              </a:rPr>
              <a:t>Criterion</a:t>
            </a:r>
            <a:r>
              <a:rPr sz="2400" spc="-60" dirty="0">
                <a:solidFill>
                  <a:srgbClr val="CF30B5"/>
                </a:solidFill>
                <a:latin typeface="Times New Roman" pitchFamily="18" charset="0"/>
                <a:cs typeface="Times New Roman" pitchFamily="18" charset="0"/>
              </a:rPr>
              <a:t> </a:t>
            </a:r>
            <a:r>
              <a:rPr sz="2400" spc="-5" dirty="0">
                <a:solidFill>
                  <a:srgbClr val="CF30B5"/>
                </a:solidFill>
                <a:latin typeface="Times New Roman" pitchFamily="18" charset="0"/>
                <a:cs typeface="Times New Roman" pitchFamily="18" charset="0"/>
              </a:rPr>
              <a:t>3</a:t>
            </a:r>
          </a:p>
        </p:txBody>
      </p:sp>
      <p:sp>
        <p:nvSpPr>
          <p:cNvPr id="10" name="Date Placeholder 9"/>
          <p:cNvSpPr>
            <a:spLocks noGrp="1"/>
          </p:cNvSpPr>
          <p:nvPr>
            <p:ph type="dt" sz="half" idx="10"/>
          </p:nvPr>
        </p:nvSpPr>
        <p:spPr/>
        <p:txBody>
          <a:bodyPr/>
          <a:lstStyle/>
          <a:p>
            <a:fld id="{BF0135AC-459F-4E71-A7FF-C435A273E005}" type="datetime1">
              <a:rPr lang="en-US" smtClean="0"/>
              <a:pPr/>
              <a:t>11/3/2023</a:t>
            </a:fld>
            <a:endParaRPr lang="en-US"/>
          </a:p>
        </p:txBody>
      </p:sp>
      <p:sp>
        <p:nvSpPr>
          <p:cNvPr id="11" name="Slide Number Placeholder 10"/>
          <p:cNvSpPr>
            <a:spLocks noGrp="1"/>
          </p:cNvSpPr>
          <p:nvPr>
            <p:ph type="sldNum" sz="quarter" idx="12"/>
          </p:nvPr>
        </p:nvSpPr>
        <p:spPr/>
        <p:txBody>
          <a:bodyPr/>
          <a:lstStyle/>
          <a:p>
            <a:fld id="{B6F15528-21DE-4FAA-801E-634DDDAF4B2B}" type="slidenum">
              <a:rPr lang="en-US" smtClean="0"/>
              <a:pPr/>
              <a:t>51</a:t>
            </a:fld>
            <a:endParaRPr lang="en-US"/>
          </a:p>
        </p:txBody>
      </p:sp>
      <p:graphicFrame>
        <p:nvGraphicFramePr>
          <p:cNvPr id="7" name="object 7"/>
          <p:cNvGraphicFramePr>
            <a:graphicFrameLocks noGrp="1"/>
          </p:cNvGraphicFramePr>
          <p:nvPr/>
        </p:nvGraphicFramePr>
        <p:xfrm>
          <a:off x="152400" y="1676400"/>
          <a:ext cx="11963400" cy="4724400"/>
        </p:xfrm>
        <a:graphic>
          <a:graphicData uri="http://schemas.openxmlformats.org/drawingml/2006/table">
            <a:tbl>
              <a:tblPr firstRow="1" bandRow="1">
                <a:tableStyleId>{BDBED569-4797-4DF1-A0F4-6AAB3CD982D8}</a:tableStyleId>
              </a:tblPr>
              <a:tblGrid>
                <a:gridCol w="4845178">
                  <a:extLst>
                    <a:ext uri="{9D8B030D-6E8A-4147-A177-3AD203B41FA5}">
                      <a16:colId xmlns:a16="http://schemas.microsoft.com/office/drawing/2014/main" xmlns="" val="20000"/>
                    </a:ext>
                  </a:extLst>
                </a:gridCol>
                <a:gridCol w="2136299">
                  <a:extLst>
                    <a:ext uri="{9D8B030D-6E8A-4147-A177-3AD203B41FA5}">
                      <a16:colId xmlns:a16="http://schemas.microsoft.com/office/drawing/2014/main" xmlns="" val="20001"/>
                    </a:ext>
                  </a:extLst>
                </a:gridCol>
                <a:gridCol w="2162523">
                  <a:extLst>
                    <a:ext uri="{9D8B030D-6E8A-4147-A177-3AD203B41FA5}">
                      <a16:colId xmlns:a16="http://schemas.microsoft.com/office/drawing/2014/main" xmlns="" val="20002"/>
                    </a:ext>
                  </a:extLst>
                </a:gridCol>
                <a:gridCol w="1066800">
                  <a:extLst>
                    <a:ext uri="{9D8B030D-6E8A-4147-A177-3AD203B41FA5}">
                      <a16:colId xmlns:a16="http://schemas.microsoft.com/office/drawing/2014/main" xmlns="" val="20003"/>
                    </a:ext>
                  </a:extLst>
                </a:gridCol>
                <a:gridCol w="1752600">
                  <a:extLst>
                    <a:ext uri="{9D8B030D-6E8A-4147-A177-3AD203B41FA5}">
                      <a16:colId xmlns:a16="http://schemas.microsoft.com/office/drawing/2014/main" xmlns="" val="20004"/>
                    </a:ext>
                  </a:extLst>
                </a:gridCol>
              </a:tblGrid>
              <a:tr h="1295400">
                <a:tc>
                  <a:txBody>
                    <a:bodyPr/>
                    <a:lstStyle/>
                    <a:p>
                      <a:pPr marL="7620" marR="1270" algn="ctr">
                        <a:lnSpc>
                          <a:spcPct val="100000"/>
                        </a:lnSpc>
                        <a:spcBef>
                          <a:spcPts val="240"/>
                        </a:spcBef>
                        <a:tabLst>
                          <a:tab pos="2503805" algn="l"/>
                        </a:tabLst>
                      </a:pPr>
                      <a:endParaRPr lang="en-US" sz="2000" spc="-10" dirty="0">
                        <a:latin typeface="Times New Roman" pitchFamily="18" charset="0"/>
                        <a:cs typeface="Times New Roman" pitchFamily="18" charset="0"/>
                      </a:endParaRPr>
                    </a:p>
                    <a:p>
                      <a:pPr marL="7620" marR="1270" algn="ctr">
                        <a:lnSpc>
                          <a:spcPct val="100000"/>
                        </a:lnSpc>
                        <a:spcBef>
                          <a:spcPts val="240"/>
                        </a:spcBef>
                        <a:tabLst>
                          <a:tab pos="2503805" algn="l"/>
                        </a:tabLst>
                      </a:pPr>
                      <a:r>
                        <a:rPr sz="2000" spc="-10">
                          <a:latin typeface="Times New Roman" pitchFamily="18" charset="0"/>
                          <a:cs typeface="Times New Roman" pitchFamily="18" charset="0"/>
                        </a:rPr>
                        <a:t>Name</a:t>
                      </a:r>
                      <a:r>
                        <a:rPr sz="2000" spc="-5">
                          <a:latin typeface="Times New Roman" pitchFamily="18" charset="0"/>
                          <a:cs typeface="Times New Roman" pitchFamily="18" charset="0"/>
                        </a:rPr>
                        <a:t> </a:t>
                      </a:r>
                      <a:r>
                        <a:rPr sz="2000" dirty="0">
                          <a:latin typeface="Times New Roman" pitchFamily="18" charset="0"/>
                          <a:cs typeface="Times New Roman" pitchFamily="18" charset="0"/>
                        </a:rPr>
                        <a:t>of</a:t>
                      </a:r>
                      <a:r>
                        <a:rPr sz="2000" spc="5" dirty="0">
                          <a:latin typeface="Times New Roman" pitchFamily="18" charset="0"/>
                          <a:cs typeface="Times New Roman" pitchFamily="18" charset="0"/>
                        </a:rPr>
                        <a:t> </a:t>
                      </a:r>
                      <a:r>
                        <a:rPr sz="2000" spc="-5" dirty="0">
                          <a:latin typeface="Times New Roman" pitchFamily="18" charset="0"/>
                          <a:cs typeface="Times New Roman" pitchFamily="18" charset="0"/>
                        </a:rPr>
                        <a:t>the</a:t>
                      </a:r>
                      <a:r>
                        <a:rPr sz="2000" dirty="0">
                          <a:latin typeface="Times New Roman" pitchFamily="18" charset="0"/>
                          <a:cs typeface="Times New Roman" pitchFamily="18" charset="0"/>
                        </a:rPr>
                        <a:t> </a:t>
                      </a:r>
                      <a:r>
                        <a:rPr sz="2000" spc="-5" dirty="0">
                          <a:latin typeface="Times New Roman" pitchFamily="18" charset="0"/>
                          <a:cs typeface="Times New Roman" pitchFamily="18" charset="0"/>
                        </a:rPr>
                        <a:t>awards/Research/ </a:t>
                      </a:r>
                      <a:r>
                        <a:rPr sz="2000" dirty="0">
                          <a:latin typeface="Times New Roman" pitchFamily="18" charset="0"/>
                          <a:cs typeface="Times New Roman" pitchFamily="18" charset="0"/>
                        </a:rPr>
                        <a:t> </a:t>
                      </a:r>
                      <a:r>
                        <a:rPr sz="2000" spc="-5" dirty="0">
                          <a:latin typeface="Times New Roman" pitchFamily="18" charset="0"/>
                          <a:cs typeface="Times New Roman" pitchFamily="18" charset="0"/>
                        </a:rPr>
                        <a:t>innovation</a:t>
                      </a:r>
                      <a:r>
                        <a:rPr sz="2000" dirty="0">
                          <a:latin typeface="Times New Roman" pitchFamily="18" charset="0"/>
                          <a:cs typeface="Times New Roman" pitchFamily="18" charset="0"/>
                        </a:rPr>
                        <a:t> </a:t>
                      </a:r>
                      <a:r>
                        <a:rPr sz="2000" spc="-5" dirty="0">
                          <a:latin typeface="Times New Roman" pitchFamily="18" charset="0"/>
                          <a:cs typeface="Times New Roman" pitchFamily="18" charset="0"/>
                        </a:rPr>
                        <a:t>by</a:t>
                      </a:r>
                      <a:r>
                        <a:rPr sz="2000" dirty="0">
                          <a:latin typeface="Times New Roman" pitchFamily="18" charset="0"/>
                          <a:cs typeface="Times New Roman" pitchFamily="18" charset="0"/>
                        </a:rPr>
                        <a:t> </a:t>
                      </a:r>
                      <a:r>
                        <a:rPr sz="2000" spc="-5" dirty="0">
                          <a:latin typeface="Times New Roman" pitchFamily="18" charset="0"/>
                          <a:cs typeface="Times New Roman" pitchFamily="18" charset="0"/>
                        </a:rPr>
                        <a:t>exams/students</a:t>
                      </a:r>
                      <a:r>
                        <a:rPr sz="2000" spc="-5">
                          <a:latin typeface="Times New Roman" pitchFamily="18" charset="0"/>
                          <a:cs typeface="Times New Roman" pitchFamily="18" charset="0"/>
                        </a:rPr>
                        <a:t>/ </a:t>
                      </a:r>
                      <a:r>
                        <a:rPr sz="2000" spc="-385">
                          <a:latin typeface="Times New Roman" pitchFamily="18" charset="0"/>
                          <a:cs typeface="Times New Roman" pitchFamily="18" charset="0"/>
                        </a:rPr>
                        <a:t> </a:t>
                      </a:r>
                      <a:r>
                        <a:rPr sz="2000">
                          <a:latin typeface="Times New Roman" pitchFamily="18" charset="0"/>
                          <a:cs typeface="Times New Roman" pitchFamily="18" charset="0"/>
                        </a:rPr>
                        <a:t>schol</a:t>
                      </a:r>
                      <a:r>
                        <a:rPr sz="2000" spc="5">
                          <a:latin typeface="Times New Roman" pitchFamily="18" charset="0"/>
                          <a:cs typeface="Times New Roman" pitchFamily="18" charset="0"/>
                        </a:rPr>
                        <a:t>a</a:t>
                      </a:r>
                      <a:r>
                        <a:rPr sz="2000">
                          <a:latin typeface="Times New Roman" pitchFamily="18" charset="0"/>
                          <a:cs typeface="Times New Roman" pitchFamily="18" charset="0"/>
                        </a:rPr>
                        <a:t>rs/</a:t>
                      </a:r>
                      <a:r>
                        <a:rPr sz="2000" spc="10">
                          <a:latin typeface="Times New Roman" pitchFamily="18" charset="0"/>
                          <a:cs typeface="Times New Roman" pitchFamily="18" charset="0"/>
                        </a:rPr>
                        <a:t>s</a:t>
                      </a:r>
                      <a:r>
                        <a:rPr sz="2000">
                          <a:latin typeface="Times New Roman" pitchFamily="18" charset="0"/>
                          <a:cs typeface="Times New Roman" pitchFamily="18" charset="0"/>
                        </a:rPr>
                        <a:t>t</a:t>
                      </a:r>
                      <a:r>
                        <a:rPr sz="2000" spc="-5">
                          <a:latin typeface="Times New Roman" pitchFamily="18" charset="0"/>
                          <a:cs typeface="Times New Roman" pitchFamily="18" charset="0"/>
                        </a:rPr>
                        <a:t>u</a:t>
                      </a:r>
                      <a:r>
                        <a:rPr sz="2000">
                          <a:latin typeface="Times New Roman" pitchFamily="18" charset="0"/>
                          <a:cs typeface="Times New Roman" pitchFamily="18" charset="0"/>
                        </a:rPr>
                        <a:t>de</a:t>
                      </a:r>
                      <a:r>
                        <a:rPr sz="2000" spc="5">
                          <a:latin typeface="Times New Roman" pitchFamily="18" charset="0"/>
                          <a:cs typeface="Times New Roman" pitchFamily="18" charset="0"/>
                        </a:rPr>
                        <a:t>n</a:t>
                      </a:r>
                      <a:r>
                        <a:rPr sz="2000">
                          <a:latin typeface="Times New Roman" pitchFamily="18" charset="0"/>
                          <a:cs typeface="Times New Roman" pitchFamily="18" charset="0"/>
                        </a:rPr>
                        <a:t>t(Be</a:t>
                      </a:r>
                      <a:r>
                        <a:rPr sz="2000" spc="5">
                          <a:latin typeface="Times New Roman" pitchFamily="18" charset="0"/>
                          <a:cs typeface="Times New Roman" pitchFamily="18" charset="0"/>
                        </a:rPr>
                        <a:t>s</a:t>
                      </a:r>
                      <a:r>
                        <a:rPr sz="2000">
                          <a:latin typeface="Times New Roman" pitchFamily="18" charset="0"/>
                          <a:cs typeface="Times New Roman" pitchFamily="18" charset="0"/>
                        </a:rPr>
                        <a:t>t  </a:t>
                      </a:r>
                      <a:r>
                        <a:rPr sz="2000" spc="-5" dirty="0">
                          <a:latin typeface="Times New Roman" pitchFamily="18" charset="0"/>
                          <a:cs typeface="Times New Roman" pitchFamily="18" charset="0"/>
                        </a:rPr>
                        <a:t>poster/PPT/Member-awards)</a:t>
                      </a:r>
                      <a:endParaRPr sz="2000">
                        <a:latin typeface="Times New Roman" pitchFamily="18" charset="0"/>
                        <a:cs typeface="Times New Roman" pitchFamily="18" charset="0"/>
                      </a:endParaRPr>
                    </a:p>
                  </a:txBody>
                  <a:tcPr marL="0" marR="0" marT="30480" marB="0"/>
                </a:tc>
                <a:tc>
                  <a:txBody>
                    <a:bodyPr/>
                    <a:lstStyle/>
                    <a:p>
                      <a:pPr algn="ctr">
                        <a:lnSpc>
                          <a:spcPct val="100000"/>
                        </a:lnSpc>
                        <a:spcBef>
                          <a:spcPts val="30"/>
                        </a:spcBef>
                      </a:pPr>
                      <a:endParaRPr sz="2000">
                        <a:latin typeface="Times New Roman" pitchFamily="18" charset="0"/>
                        <a:cs typeface="Times New Roman" pitchFamily="18" charset="0"/>
                      </a:endParaRPr>
                    </a:p>
                    <a:p>
                      <a:pPr marL="635" algn="ctr">
                        <a:lnSpc>
                          <a:spcPct val="100000"/>
                        </a:lnSpc>
                      </a:pPr>
                      <a:r>
                        <a:rPr sz="2000" spc="-10" dirty="0">
                          <a:latin typeface="Times New Roman" pitchFamily="18" charset="0"/>
                          <a:cs typeface="Times New Roman" pitchFamily="18" charset="0"/>
                        </a:rPr>
                        <a:t>Name</a:t>
                      </a:r>
                      <a:r>
                        <a:rPr sz="2000" dirty="0">
                          <a:latin typeface="Times New Roman" pitchFamily="18" charset="0"/>
                          <a:cs typeface="Times New Roman" pitchFamily="18" charset="0"/>
                        </a:rPr>
                        <a:t> </a:t>
                      </a:r>
                      <a:r>
                        <a:rPr sz="2000" spc="-5" dirty="0">
                          <a:latin typeface="Times New Roman" pitchFamily="18" charset="0"/>
                          <a:cs typeface="Times New Roman" pitchFamily="18" charset="0"/>
                        </a:rPr>
                        <a:t>of</a:t>
                      </a:r>
                      <a:r>
                        <a:rPr sz="2000" spc="-35" dirty="0">
                          <a:latin typeface="Times New Roman" pitchFamily="18" charset="0"/>
                          <a:cs typeface="Times New Roman" pitchFamily="18" charset="0"/>
                        </a:rPr>
                        <a:t> </a:t>
                      </a:r>
                      <a:r>
                        <a:rPr sz="2000" spc="-5" dirty="0">
                          <a:latin typeface="Times New Roman" pitchFamily="18" charset="0"/>
                          <a:cs typeface="Times New Roman" pitchFamily="18" charset="0"/>
                        </a:rPr>
                        <a:t>the</a:t>
                      </a:r>
                      <a:endParaRPr sz="2000">
                        <a:latin typeface="Times New Roman" pitchFamily="18" charset="0"/>
                        <a:cs typeface="Times New Roman" pitchFamily="18" charset="0"/>
                      </a:endParaRPr>
                    </a:p>
                    <a:p>
                      <a:pPr marL="1270" algn="ctr">
                        <a:lnSpc>
                          <a:spcPct val="100000"/>
                        </a:lnSpc>
                      </a:pPr>
                      <a:r>
                        <a:rPr sz="2000" spc="-20" dirty="0">
                          <a:latin typeface="Times New Roman" pitchFamily="18" charset="0"/>
                          <a:cs typeface="Times New Roman" pitchFamily="18" charset="0"/>
                        </a:rPr>
                        <a:t>Awardee</a:t>
                      </a:r>
                      <a:endParaRPr sz="2000">
                        <a:latin typeface="Times New Roman" pitchFamily="18" charset="0"/>
                        <a:cs typeface="Times New Roman" pitchFamily="18" charset="0"/>
                      </a:endParaRPr>
                    </a:p>
                  </a:txBody>
                  <a:tcPr marL="0" marR="0" marT="3810" marB="0"/>
                </a:tc>
                <a:tc>
                  <a:txBody>
                    <a:bodyPr/>
                    <a:lstStyle/>
                    <a:p>
                      <a:pPr algn="ctr">
                        <a:lnSpc>
                          <a:spcPct val="100000"/>
                        </a:lnSpc>
                      </a:pPr>
                      <a:endParaRPr lang="en-US" sz="2000" dirty="0">
                        <a:latin typeface="Times New Roman" pitchFamily="18" charset="0"/>
                        <a:cs typeface="Times New Roman" pitchFamily="18" charset="0"/>
                      </a:endParaRPr>
                    </a:p>
                    <a:p>
                      <a:pPr algn="ctr">
                        <a:lnSpc>
                          <a:spcPct val="100000"/>
                        </a:lnSpc>
                      </a:pPr>
                      <a:r>
                        <a:rPr sz="2000">
                          <a:latin typeface="Times New Roman" pitchFamily="18" charset="0"/>
                          <a:cs typeface="Times New Roman" pitchFamily="18" charset="0"/>
                        </a:rPr>
                        <a:t>Na</a:t>
                      </a:r>
                      <a:r>
                        <a:rPr sz="2000" spc="-25">
                          <a:latin typeface="Times New Roman" pitchFamily="18" charset="0"/>
                          <a:cs typeface="Times New Roman" pitchFamily="18" charset="0"/>
                        </a:rPr>
                        <a:t>m</a:t>
                      </a:r>
                      <a:r>
                        <a:rPr sz="2000">
                          <a:latin typeface="Times New Roman" pitchFamily="18" charset="0"/>
                          <a:cs typeface="Times New Roman" pitchFamily="18" charset="0"/>
                        </a:rPr>
                        <a:t>e</a:t>
                      </a:r>
                      <a:r>
                        <a:rPr sz="2000" spc="25">
                          <a:latin typeface="Times New Roman" pitchFamily="18" charset="0"/>
                          <a:cs typeface="Times New Roman" pitchFamily="18" charset="0"/>
                        </a:rPr>
                        <a:t> </a:t>
                      </a:r>
                      <a:r>
                        <a:rPr sz="2000" dirty="0">
                          <a:latin typeface="Times New Roman" pitchFamily="18" charset="0"/>
                          <a:cs typeface="Times New Roman" pitchFamily="18" charset="0"/>
                        </a:rPr>
                        <a:t>of</a:t>
                      </a:r>
                      <a:r>
                        <a:rPr sz="2000" spc="-10" dirty="0">
                          <a:latin typeface="Times New Roman" pitchFamily="18" charset="0"/>
                          <a:cs typeface="Times New Roman" pitchFamily="18" charset="0"/>
                        </a:rPr>
                        <a:t> </a:t>
                      </a:r>
                      <a:r>
                        <a:rPr sz="2000" dirty="0">
                          <a:latin typeface="Times New Roman" pitchFamily="18" charset="0"/>
                          <a:cs typeface="Times New Roman" pitchFamily="18" charset="0"/>
                        </a:rPr>
                        <a:t>the</a:t>
                      </a:r>
                      <a:r>
                        <a:rPr sz="2000" spc="-70" dirty="0">
                          <a:latin typeface="Times New Roman" pitchFamily="18" charset="0"/>
                          <a:cs typeface="Times New Roman" pitchFamily="18" charset="0"/>
                        </a:rPr>
                        <a:t> </a:t>
                      </a:r>
                      <a:r>
                        <a:rPr sz="2000" spc="-120" dirty="0">
                          <a:latin typeface="Times New Roman" pitchFamily="18" charset="0"/>
                          <a:cs typeface="Times New Roman" pitchFamily="18" charset="0"/>
                        </a:rPr>
                        <a:t>A</a:t>
                      </a:r>
                      <a:r>
                        <a:rPr sz="2000" spc="20" dirty="0">
                          <a:latin typeface="Times New Roman" pitchFamily="18" charset="0"/>
                          <a:cs typeface="Times New Roman" pitchFamily="18" charset="0"/>
                        </a:rPr>
                        <a:t>w</a:t>
                      </a:r>
                      <a:r>
                        <a:rPr sz="2000" dirty="0">
                          <a:latin typeface="Times New Roman" pitchFamily="18" charset="0"/>
                          <a:cs typeface="Times New Roman" pitchFamily="18" charset="0"/>
                        </a:rPr>
                        <a:t>arding</a:t>
                      </a:r>
                      <a:r>
                        <a:rPr sz="2000" spc="-120" dirty="0">
                          <a:latin typeface="Times New Roman" pitchFamily="18" charset="0"/>
                          <a:cs typeface="Times New Roman" pitchFamily="18" charset="0"/>
                        </a:rPr>
                        <a:t> </a:t>
                      </a:r>
                      <a:r>
                        <a:rPr sz="2000" dirty="0">
                          <a:latin typeface="Times New Roman" pitchFamily="18" charset="0"/>
                          <a:cs typeface="Times New Roman" pitchFamily="18" charset="0"/>
                        </a:rPr>
                        <a:t>Agency</a:t>
                      </a:r>
                      <a:r>
                        <a:rPr sz="2000" spc="10" dirty="0">
                          <a:latin typeface="Times New Roman" pitchFamily="18" charset="0"/>
                          <a:cs typeface="Times New Roman" pitchFamily="18" charset="0"/>
                        </a:rPr>
                        <a:t> </a:t>
                      </a:r>
                      <a:r>
                        <a:rPr sz="2000" spc="20" dirty="0">
                          <a:latin typeface="Times New Roman" pitchFamily="18" charset="0"/>
                          <a:cs typeface="Times New Roman" pitchFamily="18" charset="0"/>
                        </a:rPr>
                        <a:t>w</a:t>
                      </a:r>
                      <a:r>
                        <a:rPr sz="2000" dirty="0">
                          <a:latin typeface="Times New Roman" pitchFamily="18" charset="0"/>
                          <a:cs typeface="Times New Roman" pitchFamily="18" charset="0"/>
                        </a:rPr>
                        <a:t>ith</a:t>
                      </a:r>
                      <a:endParaRPr sz="2000">
                        <a:latin typeface="Times New Roman" pitchFamily="18" charset="0"/>
                        <a:cs typeface="Times New Roman" pitchFamily="18" charset="0"/>
                      </a:endParaRPr>
                    </a:p>
                    <a:p>
                      <a:pPr marL="1270" algn="ctr">
                        <a:lnSpc>
                          <a:spcPct val="100000"/>
                        </a:lnSpc>
                      </a:pPr>
                      <a:r>
                        <a:rPr sz="2000" spc="-5" dirty="0">
                          <a:latin typeface="Times New Roman" pitchFamily="18" charset="0"/>
                          <a:cs typeface="Times New Roman" pitchFamily="18" charset="0"/>
                        </a:rPr>
                        <a:t>contact</a:t>
                      </a:r>
                      <a:r>
                        <a:rPr sz="2000" spc="-10" dirty="0">
                          <a:latin typeface="Times New Roman" pitchFamily="18" charset="0"/>
                          <a:cs typeface="Times New Roman" pitchFamily="18" charset="0"/>
                        </a:rPr>
                        <a:t> </a:t>
                      </a:r>
                      <a:r>
                        <a:rPr sz="2000" spc="-5" dirty="0">
                          <a:latin typeface="Times New Roman" pitchFamily="18" charset="0"/>
                          <a:cs typeface="Times New Roman" pitchFamily="18" charset="0"/>
                        </a:rPr>
                        <a:t>details</a:t>
                      </a:r>
                      <a:endParaRPr sz="2000">
                        <a:latin typeface="Times New Roman" pitchFamily="18" charset="0"/>
                        <a:cs typeface="Times New Roman" pitchFamily="18" charset="0"/>
                      </a:endParaRPr>
                    </a:p>
                  </a:txBody>
                  <a:tcPr marL="0" marR="0" marT="3810" marB="0"/>
                </a:tc>
                <a:tc>
                  <a:txBody>
                    <a:bodyPr/>
                    <a:lstStyle/>
                    <a:p>
                      <a:pPr algn="ctr">
                        <a:lnSpc>
                          <a:spcPct val="100000"/>
                        </a:lnSpc>
                        <a:spcBef>
                          <a:spcPts val="30"/>
                        </a:spcBef>
                      </a:pPr>
                      <a:endParaRPr sz="2000">
                        <a:latin typeface="Times New Roman" pitchFamily="18" charset="0"/>
                        <a:cs typeface="Times New Roman" pitchFamily="18" charset="0"/>
                      </a:endParaRPr>
                    </a:p>
                    <a:p>
                      <a:pPr marL="92710" algn="ctr">
                        <a:lnSpc>
                          <a:spcPct val="100000"/>
                        </a:lnSpc>
                      </a:pPr>
                      <a:r>
                        <a:rPr sz="2000" spc="-185" dirty="0">
                          <a:latin typeface="Times New Roman" pitchFamily="18" charset="0"/>
                          <a:cs typeface="Times New Roman" pitchFamily="18" charset="0"/>
                        </a:rPr>
                        <a:t>Y</a:t>
                      </a:r>
                      <a:r>
                        <a:rPr sz="2000" dirty="0">
                          <a:latin typeface="Times New Roman" pitchFamily="18" charset="0"/>
                          <a:cs typeface="Times New Roman" pitchFamily="18" charset="0"/>
                        </a:rPr>
                        <a:t>ear</a:t>
                      </a:r>
                      <a:r>
                        <a:rPr sz="2000" spc="-25" dirty="0">
                          <a:latin typeface="Times New Roman" pitchFamily="18" charset="0"/>
                          <a:cs typeface="Times New Roman" pitchFamily="18" charset="0"/>
                        </a:rPr>
                        <a:t> </a:t>
                      </a:r>
                      <a:r>
                        <a:rPr sz="2000" dirty="0">
                          <a:latin typeface="Times New Roman" pitchFamily="18" charset="0"/>
                          <a:cs typeface="Times New Roman" pitchFamily="18" charset="0"/>
                        </a:rPr>
                        <a:t>of</a:t>
                      </a:r>
                      <a:endParaRPr sz="2000">
                        <a:latin typeface="Times New Roman" pitchFamily="18" charset="0"/>
                        <a:cs typeface="Times New Roman" pitchFamily="18" charset="0"/>
                      </a:endParaRPr>
                    </a:p>
                    <a:p>
                      <a:pPr marL="111125" algn="ctr">
                        <a:lnSpc>
                          <a:spcPct val="100000"/>
                        </a:lnSpc>
                      </a:pPr>
                      <a:r>
                        <a:rPr sz="2000" spc="-25" dirty="0">
                          <a:latin typeface="Times New Roman" pitchFamily="18" charset="0"/>
                          <a:cs typeface="Times New Roman" pitchFamily="18" charset="0"/>
                        </a:rPr>
                        <a:t>Award</a:t>
                      </a:r>
                      <a:endParaRPr sz="2000">
                        <a:latin typeface="Times New Roman" pitchFamily="18" charset="0"/>
                        <a:cs typeface="Times New Roman" pitchFamily="18" charset="0"/>
                      </a:endParaRPr>
                    </a:p>
                  </a:txBody>
                  <a:tcPr marL="0" marR="0" marT="3810" marB="0"/>
                </a:tc>
                <a:tc>
                  <a:txBody>
                    <a:bodyPr/>
                    <a:lstStyle/>
                    <a:p>
                      <a:pPr marL="38735" marR="31115" indent="3175" algn="ctr">
                        <a:lnSpc>
                          <a:spcPct val="100000"/>
                        </a:lnSpc>
                        <a:spcBef>
                          <a:spcPts val="1200"/>
                        </a:spcBef>
                      </a:pPr>
                      <a:r>
                        <a:rPr sz="2000" spc="-5" dirty="0">
                          <a:latin typeface="Times New Roman" pitchFamily="18" charset="0"/>
                          <a:cs typeface="Times New Roman" pitchFamily="18" charset="0"/>
                        </a:rPr>
                        <a:t>Category- </a:t>
                      </a:r>
                      <a:r>
                        <a:rPr sz="2000" dirty="0">
                          <a:latin typeface="Times New Roman" pitchFamily="18" charset="0"/>
                          <a:cs typeface="Times New Roman" pitchFamily="18" charset="0"/>
                        </a:rPr>
                        <a:t> </a:t>
                      </a:r>
                      <a:r>
                        <a:rPr sz="2000">
                          <a:latin typeface="Times New Roman" pitchFamily="18" charset="0"/>
                          <a:cs typeface="Times New Roman" pitchFamily="18" charset="0"/>
                        </a:rPr>
                        <a:t>insti</a:t>
                      </a:r>
                      <a:r>
                        <a:rPr sz="2000" spc="-10">
                          <a:latin typeface="Times New Roman" pitchFamily="18" charset="0"/>
                          <a:cs typeface="Times New Roman" pitchFamily="18" charset="0"/>
                        </a:rPr>
                        <a:t>t</a:t>
                      </a:r>
                      <a:r>
                        <a:rPr sz="2000">
                          <a:latin typeface="Times New Roman" pitchFamily="18" charset="0"/>
                          <a:cs typeface="Times New Roman" pitchFamily="18" charset="0"/>
                        </a:rPr>
                        <a:t>u</a:t>
                      </a:r>
                      <a:r>
                        <a:rPr sz="2000" spc="-5">
                          <a:latin typeface="Times New Roman" pitchFamily="18" charset="0"/>
                          <a:cs typeface="Times New Roman" pitchFamily="18" charset="0"/>
                        </a:rPr>
                        <a:t>t</a:t>
                      </a:r>
                      <a:r>
                        <a:rPr sz="2000">
                          <a:latin typeface="Times New Roman" pitchFamily="18" charset="0"/>
                          <a:cs typeface="Times New Roman" pitchFamily="18" charset="0"/>
                        </a:rPr>
                        <a:t>ion/</a:t>
                      </a:r>
                      <a:endParaRPr lang="en-US" sz="2000" dirty="0">
                        <a:latin typeface="Times New Roman" pitchFamily="18" charset="0"/>
                        <a:cs typeface="Times New Roman" pitchFamily="18" charset="0"/>
                      </a:endParaRPr>
                    </a:p>
                    <a:p>
                      <a:pPr marL="38735" marR="31115" indent="3175" algn="ctr">
                        <a:lnSpc>
                          <a:spcPct val="100000"/>
                        </a:lnSpc>
                        <a:spcBef>
                          <a:spcPts val="1200"/>
                        </a:spcBef>
                      </a:pPr>
                      <a:r>
                        <a:rPr sz="2000">
                          <a:latin typeface="Times New Roman" pitchFamily="18" charset="0"/>
                          <a:cs typeface="Times New Roman" pitchFamily="18" charset="0"/>
                        </a:rPr>
                        <a:t>teac</a:t>
                      </a:r>
                      <a:r>
                        <a:rPr sz="2000" spc="5">
                          <a:latin typeface="Times New Roman" pitchFamily="18" charset="0"/>
                          <a:cs typeface="Times New Roman" pitchFamily="18" charset="0"/>
                        </a:rPr>
                        <a:t>h</a:t>
                      </a:r>
                      <a:r>
                        <a:rPr sz="2000">
                          <a:latin typeface="Times New Roman" pitchFamily="18" charset="0"/>
                          <a:cs typeface="Times New Roman" pitchFamily="18" charset="0"/>
                        </a:rPr>
                        <a:t>er/</a:t>
                      </a:r>
                      <a:endParaRPr lang="en-US" sz="2000" dirty="0">
                        <a:latin typeface="Times New Roman" pitchFamily="18" charset="0"/>
                        <a:cs typeface="Times New Roman" pitchFamily="18" charset="0"/>
                      </a:endParaRPr>
                    </a:p>
                    <a:p>
                      <a:pPr marL="38735" marR="31115" indent="3175" algn="ctr">
                        <a:lnSpc>
                          <a:spcPct val="100000"/>
                        </a:lnSpc>
                        <a:spcBef>
                          <a:spcPts val="1200"/>
                        </a:spcBef>
                      </a:pPr>
                      <a:r>
                        <a:rPr sz="2000" spc="-20">
                          <a:latin typeface="Times New Roman" pitchFamily="18" charset="0"/>
                          <a:cs typeface="Times New Roman" pitchFamily="18" charset="0"/>
                        </a:rPr>
                        <a:t>r</a:t>
                      </a:r>
                      <a:r>
                        <a:rPr sz="2000">
                          <a:latin typeface="Times New Roman" pitchFamily="18" charset="0"/>
                          <a:cs typeface="Times New Roman" pitchFamily="18" charset="0"/>
                        </a:rPr>
                        <a:t>esea</a:t>
                      </a:r>
                      <a:r>
                        <a:rPr sz="2000" spc="-15">
                          <a:latin typeface="Times New Roman" pitchFamily="18" charset="0"/>
                          <a:cs typeface="Times New Roman" pitchFamily="18" charset="0"/>
                        </a:rPr>
                        <a:t>rch</a:t>
                      </a:r>
                      <a:r>
                        <a:rPr sz="2000" spc="5">
                          <a:latin typeface="Times New Roman" pitchFamily="18" charset="0"/>
                          <a:cs typeface="Times New Roman" pitchFamily="18" charset="0"/>
                        </a:rPr>
                        <a:t> </a:t>
                      </a:r>
                      <a:r>
                        <a:rPr sz="2000" spc="-5" dirty="0">
                          <a:latin typeface="Times New Roman" pitchFamily="18" charset="0"/>
                          <a:cs typeface="Times New Roman" pitchFamily="18" charset="0"/>
                        </a:rPr>
                        <a:t>scholar/student</a:t>
                      </a:r>
                      <a:endParaRPr sz="2000">
                        <a:latin typeface="Times New Roman" pitchFamily="18" charset="0"/>
                        <a:cs typeface="Times New Roman" pitchFamily="18" charset="0"/>
                      </a:endParaRPr>
                    </a:p>
                  </a:txBody>
                  <a:tcPr marL="0" marR="0" marT="152400" marB="0"/>
                </a:tc>
                <a:extLst>
                  <a:ext uri="{0D108BD9-81ED-4DB2-BD59-A6C34878D82A}">
                    <a16:rowId xmlns:a16="http://schemas.microsoft.com/office/drawing/2014/main" xmlns="" val="10000"/>
                  </a:ext>
                </a:extLst>
              </a:tr>
              <a:tr h="535558">
                <a:tc>
                  <a:txBody>
                    <a:bodyPr/>
                    <a:lstStyle/>
                    <a:p>
                      <a:pPr marL="0" marR="159385" algn="just">
                        <a:lnSpc>
                          <a:spcPct val="100000"/>
                        </a:lnSpc>
                        <a:spcBef>
                          <a:spcPts val="1085"/>
                        </a:spcBef>
                        <a:spcAft>
                          <a:spcPts val="0"/>
                        </a:spcAft>
                      </a:pPr>
                      <a:r>
                        <a:rPr lang="en-US" sz="2000" dirty="0">
                          <a:latin typeface="Times New Roman" pitchFamily="18" charset="0"/>
                          <a:cs typeface="Times New Roman" pitchFamily="18" charset="0"/>
                        </a:rPr>
                        <a:t>Chemical Weekly Award for the best technical paper published in the Indian Chemical Engineer during 2021</a:t>
                      </a:r>
                      <a:endParaRPr lang="en-US" sz="2000" dirty="0">
                        <a:solidFill>
                          <a:schemeClr val="tx1"/>
                        </a:solidFill>
                        <a:latin typeface="Times New Roman" pitchFamily="18" charset="0"/>
                        <a:ea typeface="+mn-ea"/>
                        <a:cs typeface="Times New Roman" pitchFamily="18" charset="0"/>
                      </a:endParaRPr>
                    </a:p>
                  </a:txBody>
                  <a:tcPr marL="68580" marR="68580" marT="0" marB="0" anchor="ctr"/>
                </a:tc>
                <a:tc rowSpan="3">
                  <a:txBody>
                    <a:bodyPr/>
                    <a:lstStyle/>
                    <a:p>
                      <a:pPr marL="0" marR="159385" algn="ctr">
                        <a:lnSpc>
                          <a:spcPct val="100000"/>
                        </a:lnSpc>
                        <a:spcBef>
                          <a:spcPts val="1085"/>
                        </a:spcBef>
                      </a:pPr>
                      <a:endParaRPr lang="en-US" sz="2000" dirty="0">
                        <a:latin typeface="Times New Roman" pitchFamily="18" charset="0"/>
                        <a:cs typeface="Times New Roman" pitchFamily="18" charset="0"/>
                      </a:endParaRPr>
                    </a:p>
                    <a:p>
                      <a:pPr marL="0" marR="159385" algn="ctr">
                        <a:lnSpc>
                          <a:spcPct val="100000"/>
                        </a:lnSpc>
                        <a:spcBef>
                          <a:spcPts val="1085"/>
                        </a:spcBef>
                      </a:pPr>
                      <a:r>
                        <a:rPr lang="en-US" sz="2000" dirty="0" err="1">
                          <a:latin typeface="Times New Roman" pitchFamily="18" charset="0"/>
                          <a:cs typeface="Times New Roman" pitchFamily="18" charset="0"/>
                        </a:rPr>
                        <a:t>Prof.G.M.J.Raju</a:t>
                      </a:r>
                      <a:endParaRPr lang="en-US" sz="2000" dirty="0">
                        <a:latin typeface="Times New Roman" pitchFamily="18" charset="0"/>
                        <a:cs typeface="Times New Roman" pitchFamily="18" charset="0"/>
                      </a:endParaRPr>
                    </a:p>
                    <a:p>
                      <a:pPr marL="0" marR="159385" algn="ctr">
                        <a:lnSpc>
                          <a:spcPct val="100000"/>
                        </a:lnSpc>
                        <a:spcBef>
                          <a:spcPts val="1085"/>
                        </a:spcBef>
                      </a:pPr>
                      <a:r>
                        <a:rPr lang="en-US" sz="2000" dirty="0" err="1">
                          <a:latin typeface="Times New Roman" pitchFamily="18" charset="0"/>
                          <a:cs typeface="Times New Roman" pitchFamily="18" charset="0"/>
                        </a:rPr>
                        <a:t>Prof.K.V.Ramesh</a:t>
                      </a:r>
                      <a:endParaRPr lang="en-US" sz="2000" dirty="0">
                        <a:latin typeface="Times New Roman" pitchFamily="18" charset="0"/>
                        <a:cs typeface="Times New Roman" pitchFamily="18" charset="0"/>
                      </a:endParaRPr>
                    </a:p>
                    <a:p>
                      <a:pPr marL="0" marR="159385" algn="ctr">
                        <a:lnSpc>
                          <a:spcPct val="100000"/>
                        </a:lnSpc>
                        <a:spcBef>
                          <a:spcPts val="1085"/>
                        </a:spcBef>
                      </a:pPr>
                      <a:r>
                        <a:rPr lang="en-US" sz="2000" dirty="0" err="1">
                          <a:latin typeface="Times New Roman" pitchFamily="18" charset="0"/>
                          <a:cs typeface="Times New Roman" pitchFamily="18" charset="0"/>
                        </a:rPr>
                        <a:t>Prof.G.V.S.Sarma</a:t>
                      </a:r>
                      <a:endParaRPr lang="en-US" sz="2000" dirty="0">
                        <a:solidFill>
                          <a:schemeClr val="tx1"/>
                        </a:solidFill>
                        <a:latin typeface="Times New Roman" pitchFamily="18" charset="0"/>
                        <a:ea typeface="+mn-ea"/>
                        <a:cs typeface="Times New Roman" pitchFamily="18" charset="0"/>
                      </a:endParaRPr>
                    </a:p>
                  </a:txBody>
                  <a:tcPr marL="0" marR="0" marT="137795" marB="0"/>
                </a:tc>
                <a:tc rowSpan="3">
                  <a:txBody>
                    <a:bodyPr/>
                    <a:lstStyle/>
                    <a:p>
                      <a:pPr marL="0" marR="159385" algn="ctr">
                        <a:lnSpc>
                          <a:spcPct val="100000"/>
                        </a:lnSpc>
                        <a:spcBef>
                          <a:spcPts val="1085"/>
                        </a:spcBef>
                      </a:pPr>
                      <a:r>
                        <a:rPr lang="en-US" sz="2000" dirty="0">
                          <a:latin typeface="Times New Roman" pitchFamily="18" charset="0"/>
                          <a:cs typeface="Times New Roman" pitchFamily="18" charset="0"/>
                        </a:rPr>
                        <a:t>Indian Institute of Chemical Engineers, Kolkata</a:t>
                      </a:r>
                      <a:endParaRPr lang="en-US" sz="2000" dirty="0">
                        <a:solidFill>
                          <a:schemeClr val="tx1"/>
                        </a:solidFill>
                        <a:latin typeface="Times New Roman" pitchFamily="18" charset="0"/>
                        <a:ea typeface="+mn-ea"/>
                        <a:cs typeface="Times New Roman" pitchFamily="18" charset="0"/>
                      </a:endParaRPr>
                    </a:p>
                  </a:txBody>
                  <a:tcPr marL="68580" marR="68580" marT="0" marB="0" anchor="ctr"/>
                </a:tc>
                <a:tc rowSpan="3">
                  <a:txBody>
                    <a:bodyPr/>
                    <a:lstStyle/>
                    <a:p>
                      <a:pPr marL="0" marR="159385" algn="ctr">
                        <a:lnSpc>
                          <a:spcPct val="100000"/>
                        </a:lnSpc>
                        <a:spcBef>
                          <a:spcPts val="1085"/>
                        </a:spcBef>
                      </a:pPr>
                      <a:endParaRPr lang="en-US" sz="2000" dirty="0">
                        <a:latin typeface="Times New Roman" pitchFamily="18" charset="0"/>
                        <a:cs typeface="Times New Roman" pitchFamily="18" charset="0"/>
                      </a:endParaRPr>
                    </a:p>
                    <a:p>
                      <a:pPr marL="0" marR="159385" algn="ctr">
                        <a:lnSpc>
                          <a:spcPct val="100000"/>
                        </a:lnSpc>
                        <a:spcBef>
                          <a:spcPts val="1085"/>
                        </a:spcBef>
                      </a:pPr>
                      <a:endParaRPr lang="en-US" sz="2000" dirty="0">
                        <a:latin typeface="Times New Roman" pitchFamily="18" charset="0"/>
                        <a:cs typeface="Times New Roman" pitchFamily="18" charset="0"/>
                      </a:endParaRPr>
                    </a:p>
                    <a:p>
                      <a:pPr marL="0" marR="159385" algn="r">
                        <a:lnSpc>
                          <a:spcPct val="100000"/>
                        </a:lnSpc>
                        <a:spcBef>
                          <a:spcPts val="1085"/>
                        </a:spcBef>
                      </a:pPr>
                      <a:r>
                        <a:rPr lang="en-US" sz="2000" dirty="0">
                          <a:latin typeface="Times New Roman" pitchFamily="18" charset="0"/>
                          <a:cs typeface="Times New Roman" pitchFamily="18" charset="0"/>
                        </a:rPr>
                        <a:t>2020-21</a:t>
                      </a:r>
                      <a:endParaRPr lang="en-US" sz="2000" dirty="0">
                        <a:solidFill>
                          <a:schemeClr val="tx1"/>
                        </a:solidFill>
                        <a:latin typeface="Times New Roman" pitchFamily="18" charset="0"/>
                        <a:ea typeface="+mn-ea"/>
                        <a:cs typeface="Times New Roman" pitchFamily="18" charset="0"/>
                      </a:endParaRPr>
                    </a:p>
                  </a:txBody>
                  <a:tcPr marL="0" marR="0" marT="145415" marB="0"/>
                </a:tc>
                <a:tc rowSpan="3">
                  <a:txBody>
                    <a:bodyPr/>
                    <a:lstStyle/>
                    <a:p>
                      <a:pPr marL="0" marR="159385" algn="ctr">
                        <a:lnSpc>
                          <a:spcPct val="100000"/>
                        </a:lnSpc>
                        <a:spcBef>
                          <a:spcPts val="1085"/>
                        </a:spcBef>
                      </a:pPr>
                      <a:endParaRPr lang="en-US" sz="2000" dirty="0">
                        <a:latin typeface="Times New Roman" pitchFamily="18" charset="0"/>
                        <a:cs typeface="Times New Roman" pitchFamily="18" charset="0"/>
                      </a:endParaRPr>
                    </a:p>
                    <a:p>
                      <a:pPr marL="0" marR="159385" algn="ctr">
                        <a:lnSpc>
                          <a:spcPct val="100000"/>
                        </a:lnSpc>
                        <a:spcBef>
                          <a:spcPts val="1085"/>
                        </a:spcBef>
                      </a:pPr>
                      <a:endParaRPr lang="en-US" sz="2000" dirty="0">
                        <a:latin typeface="Times New Roman" pitchFamily="18" charset="0"/>
                        <a:cs typeface="Times New Roman" pitchFamily="18" charset="0"/>
                      </a:endParaRPr>
                    </a:p>
                    <a:p>
                      <a:pPr marL="0" marR="159385" algn="ctr">
                        <a:lnSpc>
                          <a:spcPct val="100000"/>
                        </a:lnSpc>
                        <a:spcBef>
                          <a:spcPts val="1085"/>
                        </a:spcBef>
                      </a:pPr>
                      <a:r>
                        <a:rPr lang="en-US" sz="2000" dirty="0">
                          <a:latin typeface="Times New Roman" pitchFamily="18" charset="0"/>
                          <a:cs typeface="Times New Roman" pitchFamily="18" charset="0"/>
                        </a:rPr>
                        <a:t>Teacher</a:t>
                      </a:r>
                      <a:endParaRPr lang="en-US" sz="2000" dirty="0">
                        <a:solidFill>
                          <a:schemeClr val="tx1"/>
                        </a:solidFill>
                        <a:latin typeface="Times New Roman" pitchFamily="18" charset="0"/>
                        <a:ea typeface="+mn-ea"/>
                        <a:cs typeface="Times New Roman" pitchFamily="18" charset="0"/>
                      </a:endParaRPr>
                    </a:p>
                  </a:txBody>
                  <a:tcPr marL="0" marR="0" marT="145415" marB="0"/>
                </a:tc>
                <a:extLst>
                  <a:ext uri="{0D108BD9-81ED-4DB2-BD59-A6C34878D82A}">
                    <a16:rowId xmlns:a16="http://schemas.microsoft.com/office/drawing/2014/main" xmlns="" val="10001"/>
                  </a:ext>
                </a:extLst>
              </a:tr>
              <a:tr h="495338">
                <a:tc>
                  <a:txBody>
                    <a:bodyPr/>
                    <a:lstStyle/>
                    <a:p>
                      <a:pPr marL="0" marR="159385" algn="just">
                        <a:lnSpc>
                          <a:spcPct val="100000"/>
                        </a:lnSpc>
                        <a:spcBef>
                          <a:spcPts val="1085"/>
                        </a:spcBef>
                        <a:spcAft>
                          <a:spcPts val="0"/>
                        </a:spcAft>
                      </a:pPr>
                      <a:r>
                        <a:rPr lang="en-US" sz="2000" dirty="0" err="1">
                          <a:latin typeface="Times New Roman" pitchFamily="18" charset="0"/>
                          <a:cs typeface="Times New Roman" pitchFamily="18" charset="0"/>
                        </a:rPr>
                        <a:t>Kuloor</a:t>
                      </a:r>
                      <a:r>
                        <a:rPr lang="en-US" sz="2000" dirty="0">
                          <a:latin typeface="Times New Roman" pitchFamily="18" charset="0"/>
                          <a:cs typeface="Times New Roman" pitchFamily="18" charset="0"/>
                        </a:rPr>
                        <a:t> memorial award for best technical paper in Indian Chemical Engineer during 2021</a:t>
                      </a:r>
                      <a:endParaRPr lang="en-US" sz="2000" dirty="0">
                        <a:solidFill>
                          <a:schemeClr val="tx1"/>
                        </a:solidFill>
                        <a:latin typeface="Times New Roman" pitchFamily="18" charset="0"/>
                        <a:ea typeface="+mn-ea"/>
                        <a:cs typeface="Times New Roman" pitchFamily="18" charset="0"/>
                      </a:endParaRPr>
                    </a:p>
                  </a:txBody>
                  <a:tcPr marL="68580" marR="68580" marT="0" marB="0" anchor="ctr"/>
                </a:tc>
                <a:tc vMerge="1">
                  <a:txBody>
                    <a:bodyPr/>
                    <a:lstStyle/>
                    <a:p>
                      <a:pPr marR="159385" algn="r">
                        <a:lnSpc>
                          <a:spcPct val="100000"/>
                        </a:lnSpc>
                        <a:spcBef>
                          <a:spcPts val="930"/>
                        </a:spcBef>
                      </a:pPr>
                      <a:endParaRPr sz="1600">
                        <a:latin typeface="Times New Roman"/>
                        <a:cs typeface="Times New Roman"/>
                      </a:endParaRPr>
                    </a:p>
                  </a:txBody>
                  <a:tcPr marL="0" marR="0" marT="1181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AEEF7"/>
                    </a:solidFill>
                  </a:tcPr>
                </a:tc>
                <a:tc vMerge="1">
                  <a:txBody>
                    <a:bodyPr/>
                    <a:lstStyle/>
                    <a:p>
                      <a:endParaRPr lang="en-US" dirty="0"/>
                    </a:p>
                  </a:txBody>
                  <a:tcPr marL="68580" marR="68580" marT="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vMerge="1">
                  <a:txBody>
                    <a:bodyPr/>
                    <a:lstStyle/>
                    <a:p>
                      <a:pPr marL="2540" algn="ctr">
                        <a:lnSpc>
                          <a:spcPct val="100000"/>
                        </a:lnSpc>
                        <a:spcBef>
                          <a:spcPts val="990"/>
                        </a:spcBef>
                      </a:pPr>
                      <a:endParaRPr sz="1600">
                        <a:latin typeface="Times New Roman"/>
                        <a:cs typeface="Times New Roman"/>
                      </a:endParaRPr>
                    </a:p>
                  </a:txBody>
                  <a:tcPr marL="0" marR="0" marT="125730"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vMerge="1">
                  <a:txBody>
                    <a:bodyPr/>
                    <a:lstStyle/>
                    <a:p>
                      <a:pPr marR="731520" algn="r">
                        <a:lnSpc>
                          <a:spcPct val="100000"/>
                        </a:lnSpc>
                        <a:spcBef>
                          <a:spcPts val="990"/>
                        </a:spcBef>
                      </a:pPr>
                      <a:endParaRPr sz="1600">
                        <a:latin typeface="Times New Roman"/>
                        <a:cs typeface="Times New Roman"/>
                      </a:endParaRPr>
                    </a:p>
                  </a:txBody>
                  <a:tcPr marL="0" marR="0" marT="1257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xmlns="" val="10002"/>
                  </a:ext>
                </a:extLst>
              </a:tr>
              <a:tr h="707834">
                <a:tc>
                  <a:txBody>
                    <a:bodyPr/>
                    <a:lstStyle/>
                    <a:p>
                      <a:pPr marL="0" marR="159385" algn="just">
                        <a:lnSpc>
                          <a:spcPct val="100000"/>
                        </a:lnSpc>
                        <a:spcBef>
                          <a:spcPts val="1085"/>
                        </a:spcBef>
                        <a:spcAft>
                          <a:spcPts val="0"/>
                        </a:spcAft>
                      </a:pPr>
                      <a:r>
                        <a:rPr lang="en-US" sz="2000" dirty="0" err="1">
                          <a:latin typeface="Times New Roman" pitchFamily="18" charset="0"/>
                          <a:cs typeface="Times New Roman" pitchFamily="18" charset="0"/>
                        </a:rPr>
                        <a:t>IIChE</a:t>
                      </a:r>
                      <a:r>
                        <a:rPr lang="en-US" sz="2000" dirty="0">
                          <a:latin typeface="Times New Roman" pitchFamily="18" charset="0"/>
                          <a:cs typeface="Times New Roman" pitchFamily="18" charset="0"/>
                        </a:rPr>
                        <a:t> NRC award for publication in Indian Chemical Engineer-Quarterly Journal of </a:t>
                      </a:r>
                      <a:r>
                        <a:rPr lang="en-US" sz="2000" dirty="0" err="1">
                          <a:latin typeface="Times New Roman" pitchFamily="18" charset="0"/>
                          <a:cs typeface="Times New Roman" pitchFamily="18" charset="0"/>
                        </a:rPr>
                        <a:t>IIChE</a:t>
                      </a:r>
                      <a:r>
                        <a:rPr lang="en-US" sz="2000" dirty="0">
                          <a:latin typeface="Times New Roman" pitchFamily="18" charset="0"/>
                          <a:cs typeface="Times New Roman" pitchFamily="18" charset="0"/>
                        </a:rPr>
                        <a:t> during 2021</a:t>
                      </a:r>
                      <a:endParaRPr lang="en-US" sz="2000" dirty="0">
                        <a:solidFill>
                          <a:schemeClr val="tx1"/>
                        </a:solidFill>
                        <a:latin typeface="Times New Roman" pitchFamily="18" charset="0"/>
                        <a:ea typeface="+mn-ea"/>
                        <a:cs typeface="Times New Roman" pitchFamily="18" charset="0"/>
                      </a:endParaRPr>
                    </a:p>
                  </a:txBody>
                  <a:tcPr marL="68580" marR="68580" marT="0" marB="0" anchor="ctr"/>
                </a:tc>
                <a:tc vMerge="1">
                  <a:txBody>
                    <a:bodyPr/>
                    <a:lstStyle/>
                    <a:p>
                      <a:pPr marL="12700" marR="6350" indent="307340">
                        <a:lnSpc>
                          <a:spcPct val="100000"/>
                        </a:lnSpc>
                        <a:spcBef>
                          <a:spcPts val="865"/>
                        </a:spcBef>
                      </a:pPr>
                      <a:endParaRPr sz="1600">
                        <a:latin typeface="Times New Roman"/>
                        <a:cs typeface="Times New Roman"/>
                      </a:endParaRPr>
                    </a:p>
                  </a:txBody>
                  <a:tcPr marL="0" marR="0" marT="10985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2DEEE"/>
                    </a:solidFill>
                  </a:tcPr>
                </a:tc>
                <a:tc vMerge="1">
                  <a:txBody>
                    <a:bodyPr/>
                    <a:lstStyle/>
                    <a:p>
                      <a:endParaRPr lang="en-US" dirty="0"/>
                    </a:p>
                  </a:txBody>
                  <a:tcPr marL="68580" marR="68580" marT="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vMerge="1">
                  <a:txBody>
                    <a:bodyPr/>
                    <a:lstStyle/>
                    <a:p>
                      <a:pPr>
                        <a:lnSpc>
                          <a:spcPct val="100000"/>
                        </a:lnSpc>
                        <a:spcBef>
                          <a:spcPts val="40"/>
                        </a:spcBef>
                      </a:pPr>
                      <a:endParaRPr sz="1600">
                        <a:latin typeface="Times New Roman"/>
                        <a:cs typeface="Times New Roman"/>
                      </a:endParaRPr>
                    </a:p>
                  </a:txBody>
                  <a:tcPr marL="0" marR="0" marT="5080"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vMerge="1">
                  <a:txBody>
                    <a:bodyPr/>
                    <a:lstStyle/>
                    <a:p>
                      <a:pPr>
                        <a:lnSpc>
                          <a:spcPct val="100000"/>
                        </a:lnSpc>
                        <a:spcBef>
                          <a:spcPts val="40"/>
                        </a:spcBef>
                      </a:pPr>
                      <a:endParaRPr sz="1600">
                        <a:latin typeface="Times New Roman"/>
                        <a:cs typeface="Times New Roman"/>
                      </a:endParaRPr>
                    </a:p>
                  </a:txBody>
                  <a:tcPr marL="0" marR="0" marT="50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xmlns="" val="10003"/>
                  </a:ext>
                </a:extLst>
              </a:tr>
            </a:tbl>
          </a:graphicData>
        </a:graphic>
      </p:graphicFrame>
      <p:sp>
        <p:nvSpPr>
          <p:cNvPr id="8" name="object 8"/>
          <p:cNvSpPr txBox="1"/>
          <p:nvPr/>
        </p:nvSpPr>
        <p:spPr>
          <a:xfrm>
            <a:off x="2865120" y="1143000"/>
            <a:ext cx="6155690" cy="361637"/>
          </a:xfrm>
          <a:prstGeom prst="rect">
            <a:avLst/>
          </a:prstGeom>
          <a:noFill/>
          <a:ln w="12700">
            <a:solidFill>
              <a:srgbClr val="AD5A20"/>
            </a:solidFill>
          </a:ln>
        </p:spPr>
        <p:txBody>
          <a:bodyPr vert="horz" wrap="square" lIns="0" tIns="83820" rIns="0" bIns="0" rtlCol="0">
            <a:spAutoFit/>
          </a:bodyPr>
          <a:lstStyle/>
          <a:p>
            <a:pPr algn="ctr">
              <a:lnSpc>
                <a:spcPct val="100000"/>
              </a:lnSpc>
              <a:spcBef>
                <a:spcPts val="660"/>
              </a:spcBef>
            </a:pPr>
            <a:r>
              <a:rPr lang="en-US" sz="1800" b="1" spc="-25" dirty="0" smtClean="0">
                <a:solidFill>
                  <a:srgbClr val="3333FF"/>
                </a:solidFill>
                <a:latin typeface="Times New Roman"/>
                <a:cs typeface="Times New Roman"/>
              </a:rPr>
              <a:t>Best paper a</a:t>
            </a:r>
            <a:r>
              <a:rPr sz="1800" b="1" spc="-25" smtClean="0">
                <a:solidFill>
                  <a:srgbClr val="3333FF"/>
                </a:solidFill>
                <a:latin typeface="Times New Roman"/>
                <a:cs typeface="Times New Roman"/>
              </a:rPr>
              <a:t>wards </a:t>
            </a:r>
            <a:r>
              <a:rPr sz="1800" b="1" spc="-10" dirty="0">
                <a:solidFill>
                  <a:srgbClr val="3333FF"/>
                </a:solidFill>
                <a:latin typeface="Times New Roman"/>
                <a:cs typeface="Times New Roman"/>
              </a:rPr>
              <a:t>from</a:t>
            </a:r>
            <a:r>
              <a:rPr sz="1800" b="1" spc="10" dirty="0">
                <a:solidFill>
                  <a:srgbClr val="3333FF"/>
                </a:solidFill>
                <a:latin typeface="Times New Roman"/>
                <a:cs typeface="Times New Roman"/>
              </a:rPr>
              <a:t> </a:t>
            </a:r>
            <a:r>
              <a:rPr sz="1800" b="1" spc="-5" dirty="0">
                <a:solidFill>
                  <a:srgbClr val="3333FF"/>
                </a:solidFill>
                <a:latin typeface="Times New Roman"/>
                <a:cs typeface="Times New Roman"/>
              </a:rPr>
              <a:t>professional</a:t>
            </a:r>
            <a:r>
              <a:rPr sz="1800" b="1" spc="10" dirty="0">
                <a:solidFill>
                  <a:srgbClr val="3333FF"/>
                </a:solidFill>
                <a:latin typeface="Times New Roman"/>
                <a:cs typeface="Times New Roman"/>
              </a:rPr>
              <a:t> </a:t>
            </a:r>
            <a:r>
              <a:rPr sz="1800" b="1" spc="-5" dirty="0">
                <a:solidFill>
                  <a:srgbClr val="3333FF"/>
                </a:solidFill>
                <a:latin typeface="Times New Roman"/>
                <a:cs typeface="Times New Roman"/>
              </a:rPr>
              <a:t>societies/bodies</a:t>
            </a:r>
            <a:endParaRPr sz="1800">
              <a:solidFill>
                <a:srgbClr val="3333FF"/>
              </a:solidFill>
              <a:latin typeface="Times New Roman"/>
              <a:cs typeface="Times New Roman"/>
            </a:endParaRPr>
          </a:p>
        </p:txBody>
      </p:sp>
      <p:sp>
        <p:nvSpPr>
          <p:cNvPr id="9" name="object 9"/>
          <p:cNvSpPr txBox="1"/>
          <p:nvPr/>
        </p:nvSpPr>
        <p:spPr>
          <a:xfrm>
            <a:off x="9611995" y="6553200"/>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err="1">
                <a:solidFill>
                  <a:srgbClr val="888888"/>
                </a:solidFill>
                <a:latin typeface="Calibri"/>
                <a:cs typeface="Calibri"/>
              </a:rPr>
              <a:t>Chem</a:t>
            </a:r>
            <a:r>
              <a:rPr sz="1200" b="1" spc="-5">
                <a:solidFill>
                  <a:srgbClr val="888888"/>
                </a:solidFill>
                <a:latin typeface="Calibri"/>
                <a:cs typeface="Calibri"/>
              </a:rPr>
              <a:t>ical </a:t>
            </a:r>
            <a:r>
              <a:rPr sz="1200" b="1" spc="-5" dirty="0">
                <a:solidFill>
                  <a:srgbClr val="888888"/>
                </a:solidFill>
                <a:latin typeface="Calibri"/>
                <a:cs typeface="Calibri"/>
              </a:rPr>
              <a:t>Engineering</a:t>
            </a:r>
            <a:endParaRPr sz="1200">
              <a:latin typeface="Calibri"/>
              <a:cs typeface="Calibri"/>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353801" y="76200"/>
            <a:ext cx="762000" cy="762000"/>
          </a:xfrm>
          <a:prstGeom prst="rect">
            <a:avLst/>
          </a:prstGeom>
        </p:spPr>
      </p:pic>
      <p:sp>
        <p:nvSpPr>
          <p:cNvPr id="3" name="object 3"/>
          <p:cNvSpPr txBox="1"/>
          <p:nvPr/>
        </p:nvSpPr>
        <p:spPr>
          <a:xfrm>
            <a:off x="2708148" y="493776"/>
            <a:ext cx="6155690" cy="360355"/>
          </a:xfrm>
          <a:prstGeom prst="rect">
            <a:avLst/>
          </a:prstGeom>
          <a:noFill/>
          <a:ln w="12700">
            <a:solidFill>
              <a:srgbClr val="AD5A20"/>
            </a:solidFill>
          </a:ln>
        </p:spPr>
        <p:txBody>
          <a:bodyPr vert="horz" wrap="square" lIns="0" tIns="82550" rIns="0" bIns="0" rtlCol="0">
            <a:spAutoFit/>
          </a:bodyPr>
          <a:lstStyle/>
          <a:p>
            <a:pPr marL="1905" algn="ctr">
              <a:lnSpc>
                <a:spcPct val="100000"/>
              </a:lnSpc>
              <a:spcBef>
                <a:spcPts val="650"/>
              </a:spcBef>
            </a:pPr>
            <a:r>
              <a:rPr sz="1800" b="1" spc="-5" dirty="0">
                <a:solidFill>
                  <a:srgbClr val="7030A0"/>
                </a:solidFill>
                <a:latin typeface="Times New Roman"/>
                <a:cs typeface="Times New Roman"/>
              </a:rPr>
              <a:t>ACHIEVEMENTS</a:t>
            </a:r>
            <a:endParaRPr sz="1800">
              <a:solidFill>
                <a:srgbClr val="7030A0"/>
              </a:solidFill>
              <a:latin typeface="Times New Roman"/>
              <a:cs typeface="Times New Roman"/>
            </a:endParaRPr>
          </a:p>
        </p:txBody>
      </p:sp>
      <p:graphicFrame>
        <p:nvGraphicFramePr>
          <p:cNvPr id="4" name="object 4"/>
          <p:cNvGraphicFramePr>
            <a:graphicFrameLocks noGrp="1"/>
          </p:cNvGraphicFramePr>
          <p:nvPr/>
        </p:nvGraphicFramePr>
        <p:xfrm>
          <a:off x="495300" y="914400"/>
          <a:ext cx="10629900" cy="5923557"/>
        </p:xfrm>
        <a:graphic>
          <a:graphicData uri="http://schemas.openxmlformats.org/drawingml/2006/table">
            <a:tbl>
              <a:tblPr firstRow="1" bandRow="1">
                <a:tableStyleId>{2D5ABB26-0587-4C30-8999-92F81FD0307C}</a:tableStyleId>
              </a:tblPr>
              <a:tblGrid>
                <a:gridCol w="841938">
                  <a:extLst>
                    <a:ext uri="{9D8B030D-6E8A-4147-A177-3AD203B41FA5}">
                      <a16:colId xmlns:a16="http://schemas.microsoft.com/office/drawing/2014/main" xmlns="" val="20000"/>
                    </a:ext>
                  </a:extLst>
                </a:gridCol>
                <a:gridCol w="2487125">
                  <a:extLst>
                    <a:ext uri="{9D8B030D-6E8A-4147-A177-3AD203B41FA5}">
                      <a16:colId xmlns:a16="http://schemas.microsoft.com/office/drawing/2014/main" xmlns="" val="20001"/>
                    </a:ext>
                  </a:extLst>
                </a:gridCol>
                <a:gridCol w="1074655">
                  <a:extLst>
                    <a:ext uri="{9D8B030D-6E8A-4147-A177-3AD203B41FA5}">
                      <a16:colId xmlns:a16="http://schemas.microsoft.com/office/drawing/2014/main" xmlns="" val="20002"/>
                    </a:ext>
                  </a:extLst>
                </a:gridCol>
                <a:gridCol w="1128358">
                  <a:extLst>
                    <a:ext uri="{9D8B030D-6E8A-4147-A177-3AD203B41FA5}">
                      <a16:colId xmlns:a16="http://schemas.microsoft.com/office/drawing/2014/main" xmlns="" val="20003"/>
                    </a:ext>
                  </a:extLst>
                </a:gridCol>
                <a:gridCol w="1111613">
                  <a:extLst>
                    <a:ext uri="{9D8B030D-6E8A-4147-A177-3AD203B41FA5}">
                      <a16:colId xmlns:a16="http://schemas.microsoft.com/office/drawing/2014/main" xmlns="" val="20004"/>
                    </a:ext>
                  </a:extLst>
                </a:gridCol>
                <a:gridCol w="1328737">
                  <a:extLst>
                    <a:ext uri="{9D8B030D-6E8A-4147-A177-3AD203B41FA5}">
                      <a16:colId xmlns:a16="http://schemas.microsoft.com/office/drawing/2014/main" xmlns="" val="20005"/>
                    </a:ext>
                  </a:extLst>
                </a:gridCol>
                <a:gridCol w="1328737">
                  <a:extLst>
                    <a:ext uri="{9D8B030D-6E8A-4147-A177-3AD203B41FA5}">
                      <a16:colId xmlns:a16="http://schemas.microsoft.com/office/drawing/2014/main" xmlns="" val="20006"/>
                    </a:ext>
                  </a:extLst>
                </a:gridCol>
                <a:gridCol w="1328737">
                  <a:extLst>
                    <a:ext uri="{9D8B030D-6E8A-4147-A177-3AD203B41FA5}">
                      <a16:colId xmlns:a16="http://schemas.microsoft.com/office/drawing/2014/main" xmlns="" val="20007"/>
                    </a:ext>
                  </a:extLst>
                </a:gridCol>
              </a:tblGrid>
              <a:tr h="598424">
                <a:tc>
                  <a:txBody>
                    <a:bodyPr/>
                    <a:lstStyle/>
                    <a:p>
                      <a:pPr algn="ctr">
                        <a:lnSpc>
                          <a:spcPct val="100000"/>
                        </a:lnSpc>
                        <a:spcBef>
                          <a:spcPts val="1215"/>
                        </a:spcBef>
                      </a:pPr>
                      <a:r>
                        <a:rPr sz="1800" b="1" spc="-5" dirty="0">
                          <a:solidFill>
                            <a:srgbClr val="FFFFFF"/>
                          </a:solidFill>
                          <a:latin typeface="Times New Roman"/>
                          <a:cs typeface="Times New Roman"/>
                        </a:rPr>
                        <a:t>S.No.</a:t>
                      </a:r>
                      <a:endParaRPr sz="1800">
                        <a:latin typeface="Times New Roman"/>
                        <a:cs typeface="Times New Roman"/>
                      </a:endParaRPr>
                    </a:p>
                  </a:txBody>
                  <a:tcPr marL="0" marR="0" marT="1543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4"/>
                    </a:solidFill>
                  </a:tcPr>
                </a:tc>
                <a:tc>
                  <a:txBody>
                    <a:bodyPr/>
                    <a:lstStyle/>
                    <a:p>
                      <a:pPr marL="91440" algn="ctr">
                        <a:lnSpc>
                          <a:spcPct val="100000"/>
                        </a:lnSpc>
                        <a:spcBef>
                          <a:spcPts val="1215"/>
                        </a:spcBef>
                      </a:pPr>
                      <a:r>
                        <a:rPr sz="1800" b="1" dirty="0">
                          <a:solidFill>
                            <a:srgbClr val="FFFFFF"/>
                          </a:solidFill>
                          <a:latin typeface="Times New Roman"/>
                          <a:cs typeface="Times New Roman"/>
                        </a:rPr>
                        <a:t>Category</a:t>
                      </a:r>
                      <a:endParaRPr sz="1800">
                        <a:latin typeface="Times New Roman"/>
                        <a:cs typeface="Times New Roman"/>
                      </a:endParaRPr>
                    </a:p>
                  </a:txBody>
                  <a:tcPr marL="0" marR="0" marT="1543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4"/>
                    </a:solidFill>
                  </a:tcPr>
                </a:tc>
                <a:tc>
                  <a:txBody>
                    <a:bodyPr/>
                    <a:lstStyle/>
                    <a:p>
                      <a:pPr algn="ctr">
                        <a:lnSpc>
                          <a:spcPct val="100000"/>
                        </a:lnSpc>
                        <a:spcBef>
                          <a:spcPts val="1215"/>
                        </a:spcBef>
                      </a:pPr>
                      <a:r>
                        <a:rPr sz="1800" b="1" dirty="0">
                          <a:solidFill>
                            <a:srgbClr val="FFFFFF"/>
                          </a:solidFill>
                          <a:latin typeface="Times New Roman"/>
                          <a:cs typeface="Times New Roman"/>
                        </a:rPr>
                        <a:t>2017-18</a:t>
                      </a:r>
                      <a:endParaRPr sz="1800">
                        <a:latin typeface="Times New Roman"/>
                        <a:cs typeface="Times New Roman"/>
                      </a:endParaRPr>
                    </a:p>
                  </a:txBody>
                  <a:tcPr marL="0" marR="0" marT="1543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4"/>
                    </a:solidFill>
                  </a:tcPr>
                </a:tc>
                <a:tc>
                  <a:txBody>
                    <a:bodyPr/>
                    <a:lstStyle/>
                    <a:p>
                      <a:pPr marL="1905" algn="ctr">
                        <a:lnSpc>
                          <a:spcPct val="100000"/>
                        </a:lnSpc>
                        <a:spcBef>
                          <a:spcPts val="1215"/>
                        </a:spcBef>
                      </a:pPr>
                      <a:r>
                        <a:rPr sz="1800" b="1" dirty="0">
                          <a:solidFill>
                            <a:srgbClr val="FFFFFF"/>
                          </a:solidFill>
                          <a:latin typeface="Times New Roman"/>
                          <a:cs typeface="Times New Roman"/>
                        </a:rPr>
                        <a:t>2018-19</a:t>
                      </a:r>
                      <a:endParaRPr sz="1800">
                        <a:latin typeface="Times New Roman"/>
                        <a:cs typeface="Times New Roman"/>
                      </a:endParaRPr>
                    </a:p>
                  </a:txBody>
                  <a:tcPr marL="0" marR="0" marT="1543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4"/>
                    </a:solidFill>
                  </a:tcPr>
                </a:tc>
                <a:tc>
                  <a:txBody>
                    <a:bodyPr/>
                    <a:lstStyle/>
                    <a:p>
                      <a:pPr algn="ctr">
                        <a:lnSpc>
                          <a:spcPct val="100000"/>
                        </a:lnSpc>
                        <a:spcBef>
                          <a:spcPts val="1215"/>
                        </a:spcBef>
                      </a:pPr>
                      <a:r>
                        <a:rPr sz="1800" b="1" dirty="0">
                          <a:solidFill>
                            <a:srgbClr val="FFFFFF"/>
                          </a:solidFill>
                          <a:latin typeface="Times New Roman"/>
                          <a:cs typeface="Times New Roman"/>
                        </a:rPr>
                        <a:t>2019-20</a:t>
                      </a:r>
                      <a:endParaRPr sz="1800">
                        <a:latin typeface="Times New Roman"/>
                        <a:cs typeface="Times New Roman"/>
                      </a:endParaRPr>
                    </a:p>
                  </a:txBody>
                  <a:tcPr marL="0" marR="0" marT="1543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4"/>
                    </a:solidFill>
                  </a:tcPr>
                </a:tc>
                <a:tc>
                  <a:txBody>
                    <a:bodyPr/>
                    <a:lstStyle/>
                    <a:p>
                      <a:pPr marL="635" algn="ctr">
                        <a:lnSpc>
                          <a:spcPct val="100000"/>
                        </a:lnSpc>
                        <a:spcBef>
                          <a:spcPts val="1215"/>
                        </a:spcBef>
                      </a:pPr>
                      <a:r>
                        <a:rPr sz="1800" b="1" dirty="0">
                          <a:solidFill>
                            <a:srgbClr val="FFFFFF"/>
                          </a:solidFill>
                          <a:latin typeface="Times New Roman"/>
                          <a:cs typeface="Times New Roman"/>
                        </a:rPr>
                        <a:t>2020-21</a:t>
                      </a:r>
                      <a:endParaRPr sz="1800">
                        <a:latin typeface="Times New Roman"/>
                        <a:cs typeface="Times New Roman"/>
                      </a:endParaRPr>
                    </a:p>
                  </a:txBody>
                  <a:tcPr marL="0" marR="0" marT="1543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4"/>
                    </a:solidFill>
                  </a:tcPr>
                </a:tc>
                <a:tc>
                  <a:txBody>
                    <a:bodyPr/>
                    <a:lstStyle/>
                    <a:p>
                      <a:pPr marL="1270" algn="ctr">
                        <a:lnSpc>
                          <a:spcPct val="100000"/>
                        </a:lnSpc>
                        <a:spcBef>
                          <a:spcPts val="1215"/>
                        </a:spcBef>
                      </a:pPr>
                      <a:r>
                        <a:rPr sz="1800" b="1" dirty="0">
                          <a:solidFill>
                            <a:srgbClr val="FFFFFF"/>
                          </a:solidFill>
                          <a:latin typeface="Times New Roman"/>
                          <a:cs typeface="Times New Roman"/>
                        </a:rPr>
                        <a:t>2021-22</a:t>
                      </a:r>
                      <a:endParaRPr sz="1800">
                        <a:latin typeface="Times New Roman"/>
                        <a:cs typeface="Times New Roman"/>
                      </a:endParaRPr>
                    </a:p>
                  </a:txBody>
                  <a:tcPr marL="0" marR="0" marT="1543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4"/>
                    </a:solidFill>
                  </a:tcPr>
                </a:tc>
                <a:tc>
                  <a:txBody>
                    <a:bodyPr/>
                    <a:lstStyle/>
                    <a:p>
                      <a:pPr marL="1270" algn="ctr">
                        <a:lnSpc>
                          <a:spcPct val="100000"/>
                        </a:lnSpc>
                        <a:spcBef>
                          <a:spcPts val="1215"/>
                        </a:spcBef>
                      </a:pPr>
                      <a:r>
                        <a:rPr lang="en-US" sz="1800" dirty="0">
                          <a:solidFill>
                            <a:schemeClr val="bg1"/>
                          </a:solidFill>
                          <a:latin typeface="Times New Roman"/>
                          <a:cs typeface="Times New Roman"/>
                        </a:rPr>
                        <a:t>Total</a:t>
                      </a:r>
                      <a:endParaRPr sz="1800">
                        <a:solidFill>
                          <a:schemeClr val="bg1"/>
                        </a:solidFill>
                        <a:latin typeface="Times New Roman"/>
                        <a:cs typeface="Times New Roman"/>
                      </a:endParaRPr>
                    </a:p>
                  </a:txBody>
                  <a:tcPr marL="0" marR="0" marT="1543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4"/>
                    </a:solidFill>
                  </a:tcPr>
                </a:tc>
                <a:extLst>
                  <a:ext uri="{0D108BD9-81ED-4DB2-BD59-A6C34878D82A}">
                    <a16:rowId xmlns:a16="http://schemas.microsoft.com/office/drawing/2014/main" xmlns="" val="10000"/>
                  </a:ext>
                </a:extLst>
              </a:tr>
              <a:tr h="405511">
                <a:tc>
                  <a:txBody>
                    <a:bodyPr/>
                    <a:lstStyle/>
                    <a:p>
                      <a:pPr algn="ctr">
                        <a:lnSpc>
                          <a:spcPct val="100000"/>
                        </a:lnSpc>
                        <a:spcBef>
                          <a:spcPts val="459"/>
                        </a:spcBef>
                      </a:pPr>
                      <a:r>
                        <a:rPr sz="1800" dirty="0">
                          <a:latin typeface="Times New Roman"/>
                          <a:cs typeface="Times New Roman"/>
                        </a:rPr>
                        <a:t>1</a:t>
                      </a:r>
                      <a:endParaRPr sz="1800">
                        <a:latin typeface="Times New Roman"/>
                        <a:cs typeface="Times New Roman"/>
                      </a:endParaRPr>
                    </a:p>
                  </a:txBody>
                  <a:tcPr marL="0" marR="0" marT="584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EEE"/>
                    </a:solidFill>
                  </a:tcPr>
                </a:tc>
                <a:tc>
                  <a:txBody>
                    <a:bodyPr/>
                    <a:lstStyle/>
                    <a:p>
                      <a:pPr marL="91440">
                        <a:lnSpc>
                          <a:spcPct val="100000"/>
                        </a:lnSpc>
                        <a:spcBef>
                          <a:spcPts val="459"/>
                        </a:spcBef>
                      </a:pPr>
                      <a:r>
                        <a:rPr sz="1800" b="1" spc="-5" dirty="0">
                          <a:latin typeface="Times New Roman"/>
                          <a:cs typeface="Times New Roman"/>
                        </a:rPr>
                        <a:t>No.</a:t>
                      </a:r>
                      <a:r>
                        <a:rPr sz="1800" b="1" spc="-10" dirty="0">
                          <a:latin typeface="Times New Roman"/>
                          <a:cs typeface="Times New Roman"/>
                        </a:rPr>
                        <a:t> </a:t>
                      </a:r>
                      <a:r>
                        <a:rPr sz="1800" b="1" dirty="0">
                          <a:latin typeface="Times New Roman"/>
                          <a:cs typeface="Times New Roman"/>
                        </a:rPr>
                        <a:t>of</a:t>
                      </a:r>
                      <a:r>
                        <a:rPr sz="1800" b="1" spc="-10" dirty="0">
                          <a:latin typeface="Times New Roman"/>
                          <a:cs typeface="Times New Roman"/>
                        </a:rPr>
                        <a:t> </a:t>
                      </a:r>
                      <a:r>
                        <a:rPr sz="1800" b="1" spc="-5" dirty="0">
                          <a:latin typeface="Times New Roman"/>
                          <a:cs typeface="Times New Roman"/>
                        </a:rPr>
                        <a:t>Ph.Ds</a:t>
                      </a:r>
                      <a:r>
                        <a:rPr sz="1800" b="1" spc="-25" dirty="0">
                          <a:latin typeface="Times New Roman"/>
                          <a:cs typeface="Times New Roman"/>
                        </a:rPr>
                        <a:t> </a:t>
                      </a:r>
                      <a:r>
                        <a:rPr sz="1800" b="1" dirty="0">
                          <a:latin typeface="Times New Roman"/>
                          <a:cs typeface="Times New Roman"/>
                        </a:rPr>
                        <a:t>awarded</a:t>
                      </a:r>
                      <a:endParaRPr sz="1800">
                        <a:latin typeface="Times New Roman"/>
                        <a:cs typeface="Times New Roman"/>
                      </a:endParaRPr>
                    </a:p>
                  </a:txBody>
                  <a:tcPr marL="0" marR="0" marT="584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EEE"/>
                    </a:solidFill>
                  </a:tcPr>
                </a:tc>
                <a:tc>
                  <a:txBody>
                    <a:bodyPr/>
                    <a:lstStyle/>
                    <a:p>
                      <a:pPr algn="ctr">
                        <a:lnSpc>
                          <a:spcPct val="100000"/>
                        </a:lnSpc>
                        <a:spcBef>
                          <a:spcPts val="459"/>
                        </a:spcBef>
                      </a:pPr>
                      <a:r>
                        <a:rPr lang="en-US" sz="1800" dirty="0">
                          <a:latin typeface="Times New Roman"/>
                          <a:cs typeface="Times New Roman"/>
                        </a:rPr>
                        <a:t>12</a:t>
                      </a:r>
                      <a:endParaRPr sz="1800">
                        <a:latin typeface="Times New Roman"/>
                        <a:cs typeface="Times New Roman"/>
                      </a:endParaRPr>
                    </a:p>
                  </a:txBody>
                  <a:tcPr marL="0" marR="0" marT="584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EEE"/>
                    </a:solidFill>
                  </a:tcPr>
                </a:tc>
                <a:tc>
                  <a:txBody>
                    <a:bodyPr/>
                    <a:lstStyle/>
                    <a:p>
                      <a:pPr marL="1905" algn="ctr">
                        <a:lnSpc>
                          <a:spcPct val="100000"/>
                        </a:lnSpc>
                        <a:spcBef>
                          <a:spcPts val="459"/>
                        </a:spcBef>
                      </a:pPr>
                      <a:r>
                        <a:rPr lang="en-US" sz="1800" dirty="0">
                          <a:latin typeface="Times New Roman"/>
                          <a:cs typeface="Times New Roman"/>
                        </a:rPr>
                        <a:t>09</a:t>
                      </a:r>
                      <a:endParaRPr sz="1800">
                        <a:latin typeface="Times New Roman"/>
                        <a:cs typeface="Times New Roman"/>
                      </a:endParaRPr>
                    </a:p>
                  </a:txBody>
                  <a:tcPr marL="0" marR="0" marT="584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EEE"/>
                    </a:solidFill>
                  </a:tcPr>
                </a:tc>
                <a:tc>
                  <a:txBody>
                    <a:bodyPr/>
                    <a:lstStyle/>
                    <a:p>
                      <a:pPr algn="ctr">
                        <a:lnSpc>
                          <a:spcPct val="100000"/>
                        </a:lnSpc>
                        <a:spcBef>
                          <a:spcPts val="459"/>
                        </a:spcBef>
                      </a:pPr>
                      <a:r>
                        <a:rPr lang="en-US" sz="1800" dirty="0">
                          <a:latin typeface="Times New Roman"/>
                          <a:cs typeface="Times New Roman"/>
                        </a:rPr>
                        <a:t>16</a:t>
                      </a:r>
                      <a:endParaRPr sz="1800">
                        <a:latin typeface="Times New Roman"/>
                        <a:cs typeface="Times New Roman"/>
                      </a:endParaRPr>
                    </a:p>
                  </a:txBody>
                  <a:tcPr marL="0" marR="0" marT="584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EEE"/>
                    </a:solidFill>
                  </a:tcPr>
                </a:tc>
                <a:tc>
                  <a:txBody>
                    <a:bodyPr/>
                    <a:lstStyle/>
                    <a:p>
                      <a:pPr marL="635" algn="ctr">
                        <a:lnSpc>
                          <a:spcPct val="100000"/>
                        </a:lnSpc>
                        <a:spcBef>
                          <a:spcPts val="459"/>
                        </a:spcBef>
                      </a:pPr>
                      <a:r>
                        <a:rPr lang="en-US" sz="1800" dirty="0">
                          <a:latin typeface="Times New Roman"/>
                          <a:cs typeface="Times New Roman"/>
                        </a:rPr>
                        <a:t>10</a:t>
                      </a:r>
                      <a:endParaRPr sz="1800">
                        <a:latin typeface="Times New Roman"/>
                        <a:cs typeface="Times New Roman"/>
                      </a:endParaRPr>
                    </a:p>
                  </a:txBody>
                  <a:tcPr marL="0" marR="0" marT="584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EEE"/>
                    </a:solidFill>
                  </a:tcPr>
                </a:tc>
                <a:tc>
                  <a:txBody>
                    <a:bodyPr/>
                    <a:lstStyle/>
                    <a:p>
                      <a:pPr marL="1270" algn="ctr">
                        <a:lnSpc>
                          <a:spcPct val="100000"/>
                        </a:lnSpc>
                        <a:spcBef>
                          <a:spcPts val="459"/>
                        </a:spcBef>
                      </a:pPr>
                      <a:r>
                        <a:rPr lang="en-US" sz="1800" dirty="0">
                          <a:latin typeface="Times New Roman"/>
                          <a:cs typeface="Times New Roman"/>
                        </a:rPr>
                        <a:t>6</a:t>
                      </a:r>
                      <a:endParaRPr sz="1800">
                        <a:latin typeface="Times New Roman"/>
                        <a:cs typeface="Times New Roman"/>
                      </a:endParaRPr>
                    </a:p>
                  </a:txBody>
                  <a:tcPr marL="0" marR="0" marT="584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EEE"/>
                    </a:solidFill>
                  </a:tcPr>
                </a:tc>
                <a:tc>
                  <a:txBody>
                    <a:bodyPr/>
                    <a:lstStyle/>
                    <a:p>
                      <a:pPr marL="1270" algn="ctr">
                        <a:lnSpc>
                          <a:spcPct val="100000"/>
                        </a:lnSpc>
                        <a:spcBef>
                          <a:spcPts val="459"/>
                        </a:spcBef>
                      </a:pPr>
                      <a:r>
                        <a:rPr lang="en-US" sz="1800" dirty="0">
                          <a:latin typeface="Times New Roman"/>
                          <a:cs typeface="Times New Roman"/>
                        </a:rPr>
                        <a:t>53</a:t>
                      </a:r>
                      <a:endParaRPr sz="1800">
                        <a:latin typeface="Times New Roman"/>
                        <a:cs typeface="Times New Roman"/>
                      </a:endParaRPr>
                    </a:p>
                  </a:txBody>
                  <a:tcPr marL="0" marR="0" marT="584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EEE"/>
                    </a:solidFill>
                  </a:tcPr>
                </a:tc>
                <a:extLst>
                  <a:ext uri="{0D108BD9-81ED-4DB2-BD59-A6C34878D82A}">
                    <a16:rowId xmlns:a16="http://schemas.microsoft.com/office/drawing/2014/main" xmlns="" val="10001"/>
                  </a:ext>
                </a:extLst>
              </a:tr>
              <a:tr h="405511">
                <a:tc>
                  <a:txBody>
                    <a:bodyPr/>
                    <a:lstStyle/>
                    <a:p>
                      <a:pPr algn="ctr">
                        <a:lnSpc>
                          <a:spcPct val="100000"/>
                        </a:lnSpc>
                        <a:spcBef>
                          <a:spcPts val="459"/>
                        </a:spcBef>
                      </a:pPr>
                      <a:r>
                        <a:rPr sz="1800" dirty="0">
                          <a:latin typeface="Times New Roman"/>
                          <a:cs typeface="Times New Roman"/>
                        </a:rPr>
                        <a:t>2</a:t>
                      </a:r>
                      <a:endParaRPr sz="1800">
                        <a:latin typeface="Times New Roman"/>
                        <a:cs typeface="Times New Roman"/>
                      </a:endParaRPr>
                    </a:p>
                  </a:txBody>
                  <a:tcPr marL="0" marR="0" marT="584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91440" marR="0" indent="0" defTabSz="914400" eaLnBrk="1" fontAlgn="auto" latinLnBrk="0" hangingPunct="1">
                        <a:lnSpc>
                          <a:spcPct val="100000"/>
                        </a:lnSpc>
                        <a:spcBef>
                          <a:spcPts val="459"/>
                        </a:spcBef>
                        <a:spcAft>
                          <a:spcPts val="0"/>
                        </a:spcAft>
                        <a:buClrTx/>
                        <a:buSzTx/>
                        <a:buFontTx/>
                        <a:buNone/>
                        <a:tabLst/>
                        <a:defRPr/>
                      </a:pPr>
                      <a:r>
                        <a:rPr lang="en-US" sz="1800" b="1" dirty="0">
                          <a:latin typeface="Times New Roman"/>
                          <a:cs typeface="Times New Roman"/>
                        </a:rPr>
                        <a:t>Patents</a:t>
                      </a:r>
                      <a:r>
                        <a:rPr lang="en-US" sz="1800" b="1" spc="-55" dirty="0">
                          <a:latin typeface="Times New Roman"/>
                          <a:cs typeface="Times New Roman"/>
                        </a:rPr>
                        <a:t> awarded</a:t>
                      </a:r>
                      <a:endParaRPr lang="en-US" sz="1800" dirty="0">
                        <a:latin typeface="Times New Roman"/>
                        <a:cs typeface="Times New Roman"/>
                      </a:endParaRPr>
                    </a:p>
                  </a:txBody>
                  <a:tcPr marL="0" marR="0" marT="584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algn="ctr">
                        <a:lnSpc>
                          <a:spcPct val="100000"/>
                        </a:lnSpc>
                        <a:spcBef>
                          <a:spcPts val="459"/>
                        </a:spcBef>
                      </a:pPr>
                      <a:r>
                        <a:rPr lang="en-US" sz="1800" dirty="0">
                          <a:latin typeface="Times New Roman"/>
                          <a:cs typeface="Times New Roman"/>
                        </a:rPr>
                        <a:t>-</a:t>
                      </a:r>
                      <a:endParaRPr sz="1800">
                        <a:latin typeface="Times New Roman"/>
                        <a:cs typeface="Times New Roman"/>
                      </a:endParaRPr>
                    </a:p>
                  </a:txBody>
                  <a:tcPr marL="0" marR="0" marT="584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1270" algn="ctr">
                        <a:lnSpc>
                          <a:spcPct val="100000"/>
                        </a:lnSpc>
                        <a:spcBef>
                          <a:spcPts val="459"/>
                        </a:spcBef>
                      </a:pPr>
                      <a:r>
                        <a:rPr lang="en-US" sz="1800" dirty="0">
                          <a:latin typeface="Times New Roman"/>
                          <a:cs typeface="Times New Roman"/>
                        </a:rPr>
                        <a:t>-</a:t>
                      </a:r>
                      <a:endParaRPr sz="1800">
                        <a:latin typeface="Times New Roman"/>
                        <a:cs typeface="Times New Roman"/>
                      </a:endParaRPr>
                    </a:p>
                  </a:txBody>
                  <a:tcPr marL="0" marR="0" marT="584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algn="ctr">
                        <a:lnSpc>
                          <a:spcPct val="100000"/>
                        </a:lnSpc>
                        <a:spcBef>
                          <a:spcPts val="459"/>
                        </a:spcBef>
                      </a:pPr>
                      <a:r>
                        <a:rPr lang="en-US" sz="1800" dirty="0">
                          <a:latin typeface="Times New Roman"/>
                          <a:cs typeface="Times New Roman"/>
                        </a:rPr>
                        <a:t>1</a:t>
                      </a:r>
                      <a:endParaRPr sz="1800">
                        <a:latin typeface="Times New Roman"/>
                        <a:cs typeface="Times New Roman"/>
                      </a:endParaRPr>
                    </a:p>
                  </a:txBody>
                  <a:tcPr marL="0" marR="0" marT="584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2540" algn="ctr">
                        <a:lnSpc>
                          <a:spcPct val="100000"/>
                        </a:lnSpc>
                        <a:spcBef>
                          <a:spcPts val="459"/>
                        </a:spcBef>
                      </a:pPr>
                      <a:r>
                        <a:rPr lang="en-US" sz="1800" dirty="0">
                          <a:latin typeface="Times New Roman"/>
                          <a:cs typeface="Times New Roman"/>
                        </a:rPr>
                        <a:t>1</a:t>
                      </a:r>
                      <a:endParaRPr sz="1800">
                        <a:latin typeface="Times New Roman"/>
                        <a:cs typeface="Times New Roman"/>
                      </a:endParaRPr>
                    </a:p>
                  </a:txBody>
                  <a:tcPr marL="0" marR="0" marT="584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3175" algn="ctr">
                        <a:lnSpc>
                          <a:spcPct val="100000"/>
                        </a:lnSpc>
                        <a:spcBef>
                          <a:spcPts val="459"/>
                        </a:spcBef>
                      </a:pPr>
                      <a:r>
                        <a:rPr lang="en-US" sz="1800" dirty="0">
                          <a:latin typeface="Times New Roman"/>
                          <a:cs typeface="Times New Roman"/>
                        </a:rPr>
                        <a:t>1</a:t>
                      </a:r>
                      <a:endParaRPr sz="1800">
                        <a:latin typeface="Times New Roman"/>
                        <a:cs typeface="Times New Roman"/>
                      </a:endParaRPr>
                    </a:p>
                  </a:txBody>
                  <a:tcPr marL="0" marR="0" marT="584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3175" algn="ctr">
                        <a:lnSpc>
                          <a:spcPct val="100000"/>
                        </a:lnSpc>
                        <a:spcBef>
                          <a:spcPts val="459"/>
                        </a:spcBef>
                      </a:pPr>
                      <a:r>
                        <a:rPr lang="en-US" sz="1800" dirty="0">
                          <a:latin typeface="Times New Roman"/>
                          <a:cs typeface="Times New Roman"/>
                        </a:rPr>
                        <a:t>3</a:t>
                      </a:r>
                      <a:endParaRPr sz="1800">
                        <a:latin typeface="Times New Roman"/>
                        <a:cs typeface="Times New Roman"/>
                      </a:endParaRPr>
                    </a:p>
                  </a:txBody>
                  <a:tcPr marL="0" marR="0" marT="584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extLst>
                  <a:ext uri="{0D108BD9-81ED-4DB2-BD59-A6C34878D82A}">
                    <a16:rowId xmlns:a16="http://schemas.microsoft.com/office/drawing/2014/main" xmlns="" val="10002"/>
                  </a:ext>
                </a:extLst>
              </a:tr>
              <a:tr h="405511">
                <a:tc>
                  <a:txBody>
                    <a:bodyPr/>
                    <a:lstStyle/>
                    <a:p>
                      <a:pPr algn="ctr">
                        <a:lnSpc>
                          <a:spcPct val="100000"/>
                        </a:lnSpc>
                        <a:spcBef>
                          <a:spcPts val="459"/>
                        </a:spcBef>
                      </a:pPr>
                      <a:r>
                        <a:rPr sz="1800" dirty="0">
                          <a:latin typeface="Times New Roman"/>
                          <a:cs typeface="Times New Roman"/>
                        </a:rPr>
                        <a:t>3</a:t>
                      </a:r>
                      <a:endParaRPr sz="1800">
                        <a:latin typeface="Times New Roman"/>
                        <a:cs typeface="Times New Roman"/>
                      </a:endParaRPr>
                    </a:p>
                  </a:txBody>
                  <a:tcPr marL="0" marR="0" marT="584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91440" marR="0" indent="0" defTabSz="914400" eaLnBrk="1" fontAlgn="auto" latinLnBrk="0" hangingPunct="1">
                        <a:lnSpc>
                          <a:spcPct val="100000"/>
                        </a:lnSpc>
                        <a:spcBef>
                          <a:spcPts val="459"/>
                        </a:spcBef>
                        <a:spcAft>
                          <a:spcPts val="0"/>
                        </a:spcAft>
                        <a:buClrTx/>
                        <a:buSzTx/>
                        <a:buFontTx/>
                        <a:buNone/>
                        <a:tabLst/>
                        <a:defRPr/>
                      </a:pPr>
                      <a:r>
                        <a:rPr lang="en-US" sz="1800" b="1" dirty="0">
                          <a:latin typeface="Times New Roman"/>
                          <a:cs typeface="Times New Roman"/>
                        </a:rPr>
                        <a:t>Patents</a:t>
                      </a:r>
                      <a:r>
                        <a:rPr lang="en-US" sz="1800" b="1" spc="-55" dirty="0">
                          <a:latin typeface="Times New Roman"/>
                          <a:cs typeface="Times New Roman"/>
                        </a:rPr>
                        <a:t> </a:t>
                      </a:r>
                      <a:r>
                        <a:rPr lang="en-US" sz="1800" b="1" dirty="0">
                          <a:latin typeface="Times New Roman"/>
                          <a:cs typeface="Times New Roman"/>
                        </a:rPr>
                        <a:t>Published </a:t>
                      </a:r>
                      <a:endParaRPr lang="en-US" sz="1800" dirty="0">
                        <a:latin typeface="Times New Roman"/>
                        <a:cs typeface="Times New Roman"/>
                      </a:endParaRPr>
                    </a:p>
                  </a:txBody>
                  <a:tcPr marL="0" marR="0" marT="584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algn="ctr">
                        <a:lnSpc>
                          <a:spcPct val="100000"/>
                        </a:lnSpc>
                        <a:spcBef>
                          <a:spcPts val="459"/>
                        </a:spcBef>
                      </a:pPr>
                      <a:r>
                        <a:rPr lang="en-US" sz="1800" dirty="0">
                          <a:latin typeface="Times New Roman"/>
                          <a:cs typeface="Times New Roman"/>
                        </a:rPr>
                        <a:t>-</a:t>
                      </a:r>
                      <a:endParaRPr sz="1800">
                        <a:latin typeface="Times New Roman"/>
                        <a:cs typeface="Times New Roman"/>
                      </a:endParaRPr>
                    </a:p>
                  </a:txBody>
                  <a:tcPr marL="0" marR="0" marT="584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1270" algn="ctr">
                        <a:lnSpc>
                          <a:spcPct val="100000"/>
                        </a:lnSpc>
                        <a:spcBef>
                          <a:spcPts val="459"/>
                        </a:spcBef>
                      </a:pPr>
                      <a:r>
                        <a:rPr lang="en-US" sz="1800" dirty="0">
                          <a:latin typeface="Times New Roman"/>
                          <a:cs typeface="Times New Roman"/>
                        </a:rPr>
                        <a:t>1</a:t>
                      </a:r>
                      <a:endParaRPr sz="1800">
                        <a:latin typeface="Times New Roman"/>
                        <a:cs typeface="Times New Roman"/>
                      </a:endParaRPr>
                    </a:p>
                  </a:txBody>
                  <a:tcPr marL="0" marR="0" marT="584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algn="ctr">
                        <a:lnSpc>
                          <a:spcPct val="100000"/>
                        </a:lnSpc>
                        <a:spcBef>
                          <a:spcPts val="459"/>
                        </a:spcBef>
                      </a:pPr>
                      <a:r>
                        <a:rPr lang="en-US" sz="1800" dirty="0">
                          <a:latin typeface="Times New Roman"/>
                          <a:cs typeface="Times New Roman"/>
                        </a:rPr>
                        <a:t>1</a:t>
                      </a:r>
                      <a:endParaRPr sz="1800">
                        <a:latin typeface="Times New Roman"/>
                        <a:cs typeface="Times New Roman"/>
                      </a:endParaRPr>
                    </a:p>
                  </a:txBody>
                  <a:tcPr marL="0" marR="0" marT="584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2540" algn="ctr">
                        <a:lnSpc>
                          <a:spcPct val="100000"/>
                        </a:lnSpc>
                        <a:spcBef>
                          <a:spcPts val="459"/>
                        </a:spcBef>
                      </a:pPr>
                      <a:r>
                        <a:rPr lang="en-US" sz="1800" dirty="0">
                          <a:latin typeface="Times New Roman"/>
                          <a:cs typeface="Times New Roman"/>
                        </a:rPr>
                        <a:t>6</a:t>
                      </a:r>
                      <a:endParaRPr sz="1800">
                        <a:latin typeface="Times New Roman"/>
                        <a:cs typeface="Times New Roman"/>
                      </a:endParaRPr>
                    </a:p>
                  </a:txBody>
                  <a:tcPr marL="0" marR="0" marT="584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3175" algn="ctr">
                        <a:lnSpc>
                          <a:spcPct val="100000"/>
                        </a:lnSpc>
                        <a:spcBef>
                          <a:spcPts val="459"/>
                        </a:spcBef>
                      </a:pPr>
                      <a:r>
                        <a:rPr lang="en-US" sz="1800" dirty="0">
                          <a:latin typeface="Times New Roman"/>
                          <a:cs typeface="Times New Roman"/>
                        </a:rPr>
                        <a:t>2</a:t>
                      </a:r>
                      <a:endParaRPr sz="1800">
                        <a:latin typeface="Times New Roman"/>
                        <a:cs typeface="Times New Roman"/>
                      </a:endParaRPr>
                    </a:p>
                  </a:txBody>
                  <a:tcPr marL="0" marR="0" marT="584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3175" algn="ctr">
                        <a:lnSpc>
                          <a:spcPct val="100000"/>
                        </a:lnSpc>
                        <a:spcBef>
                          <a:spcPts val="459"/>
                        </a:spcBef>
                      </a:pPr>
                      <a:r>
                        <a:rPr lang="en-US" sz="1800" dirty="0">
                          <a:latin typeface="Times New Roman"/>
                          <a:cs typeface="Times New Roman"/>
                        </a:rPr>
                        <a:t>10</a:t>
                      </a:r>
                      <a:endParaRPr sz="1800">
                        <a:latin typeface="Times New Roman"/>
                        <a:cs typeface="Times New Roman"/>
                      </a:endParaRPr>
                    </a:p>
                  </a:txBody>
                  <a:tcPr marL="0" marR="0" marT="584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extLst>
                  <a:ext uri="{0D108BD9-81ED-4DB2-BD59-A6C34878D82A}">
                    <a16:rowId xmlns:a16="http://schemas.microsoft.com/office/drawing/2014/main" xmlns="" val="10003"/>
                  </a:ext>
                </a:extLst>
              </a:tr>
              <a:tr h="405511">
                <a:tc>
                  <a:txBody>
                    <a:bodyPr/>
                    <a:lstStyle/>
                    <a:p>
                      <a:pPr>
                        <a:lnSpc>
                          <a:spcPct val="100000"/>
                        </a:lnSpc>
                        <a:spcBef>
                          <a:spcPts val="50"/>
                        </a:spcBef>
                      </a:pPr>
                      <a:endParaRPr sz="2100">
                        <a:latin typeface="Times New Roman"/>
                        <a:cs typeface="Times New Roman"/>
                      </a:endParaRPr>
                    </a:p>
                    <a:p>
                      <a:pPr algn="ctr">
                        <a:lnSpc>
                          <a:spcPct val="100000"/>
                        </a:lnSpc>
                      </a:pPr>
                      <a:r>
                        <a:rPr sz="1800" dirty="0">
                          <a:latin typeface="Times New Roman"/>
                          <a:cs typeface="Times New Roman"/>
                        </a:rPr>
                        <a:t>4</a:t>
                      </a:r>
                      <a:endParaRPr sz="1800">
                        <a:latin typeface="Times New Roman"/>
                        <a:cs typeface="Times New Roman"/>
                      </a:endParaRPr>
                    </a:p>
                  </a:txBody>
                  <a:tcPr marL="0" marR="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EEE"/>
                    </a:solidFill>
                  </a:tcPr>
                </a:tc>
                <a:tc>
                  <a:txBody>
                    <a:bodyPr/>
                    <a:lstStyle/>
                    <a:p>
                      <a:pPr marL="91440">
                        <a:lnSpc>
                          <a:spcPct val="100000"/>
                        </a:lnSpc>
                        <a:spcBef>
                          <a:spcPts val="459"/>
                        </a:spcBef>
                      </a:pPr>
                      <a:r>
                        <a:rPr sz="1800" b="1" dirty="0">
                          <a:latin typeface="Times New Roman"/>
                          <a:cs typeface="Times New Roman"/>
                        </a:rPr>
                        <a:t>Book</a:t>
                      </a:r>
                      <a:r>
                        <a:rPr sz="1800" b="1" spc="-45" dirty="0">
                          <a:latin typeface="Times New Roman"/>
                          <a:cs typeface="Times New Roman"/>
                        </a:rPr>
                        <a:t> </a:t>
                      </a:r>
                      <a:r>
                        <a:rPr sz="1800" b="1" spc="-5" dirty="0">
                          <a:latin typeface="Times New Roman"/>
                          <a:cs typeface="Times New Roman"/>
                        </a:rPr>
                        <a:t>Chapters</a:t>
                      </a:r>
                      <a:endParaRPr sz="1800">
                        <a:latin typeface="Times New Roman"/>
                        <a:cs typeface="Times New Roman"/>
                      </a:endParaRPr>
                    </a:p>
                  </a:txBody>
                  <a:tcPr marL="0" marR="0" marT="584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EEE"/>
                    </a:solidFill>
                  </a:tcPr>
                </a:tc>
                <a:tc>
                  <a:txBody>
                    <a:bodyPr/>
                    <a:lstStyle/>
                    <a:p>
                      <a:pPr marL="635" algn="ctr">
                        <a:lnSpc>
                          <a:spcPct val="100000"/>
                        </a:lnSpc>
                        <a:spcBef>
                          <a:spcPts val="459"/>
                        </a:spcBef>
                      </a:pPr>
                      <a:r>
                        <a:rPr lang="en-US" sz="1800" dirty="0">
                          <a:latin typeface="Times New Roman"/>
                          <a:cs typeface="Times New Roman"/>
                        </a:rPr>
                        <a:t>2</a:t>
                      </a:r>
                      <a:endParaRPr sz="1800">
                        <a:latin typeface="Times New Roman"/>
                        <a:cs typeface="Times New Roman"/>
                      </a:endParaRPr>
                    </a:p>
                  </a:txBody>
                  <a:tcPr marL="0" marR="0" marT="584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EEE"/>
                    </a:solidFill>
                  </a:tcPr>
                </a:tc>
                <a:tc>
                  <a:txBody>
                    <a:bodyPr/>
                    <a:lstStyle/>
                    <a:p>
                      <a:pPr algn="ctr">
                        <a:lnSpc>
                          <a:spcPct val="100000"/>
                        </a:lnSpc>
                        <a:spcBef>
                          <a:spcPts val="459"/>
                        </a:spcBef>
                      </a:pPr>
                      <a:r>
                        <a:rPr lang="en-US" sz="1800" dirty="0">
                          <a:latin typeface="Times New Roman"/>
                          <a:cs typeface="Times New Roman"/>
                        </a:rPr>
                        <a:t>5</a:t>
                      </a:r>
                      <a:endParaRPr sz="1800">
                        <a:latin typeface="Times New Roman"/>
                        <a:cs typeface="Times New Roman"/>
                      </a:endParaRPr>
                    </a:p>
                  </a:txBody>
                  <a:tcPr marL="0" marR="0" marT="584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EEE"/>
                    </a:solidFill>
                  </a:tcPr>
                </a:tc>
                <a:tc>
                  <a:txBody>
                    <a:bodyPr/>
                    <a:lstStyle/>
                    <a:p>
                      <a:pPr marL="1270" algn="ctr">
                        <a:lnSpc>
                          <a:spcPct val="100000"/>
                        </a:lnSpc>
                        <a:spcBef>
                          <a:spcPts val="459"/>
                        </a:spcBef>
                      </a:pPr>
                      <a:r>
                        <a:rPr lang="en-US" sz="1800" dirty="0">
                          <a:latin typeface="Times New Roman"/>
                          <a:cs typeface="Times New Roman"/>
                        </a:rPr>
                        <a:t>5</a:t>
                      </a:r>
                      <a:endParaRPr sz="1800">
                        <a:latin typeface="Times New Roman"/>
                        <a:cs typeface="Times New Roman"/>
                      </a:endParaRPr>
                    </a:p>
                  </a:txBody>
                  <a:tcPr marL="0" marR="0" marT="584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EEE"/>
                    </a:solidFill>
                  </a:tcPr>
                </a:tc>
                <a:tc>
                  <a:txBody>
                    <a:bodyPr/>
                    <a:lstStyle/>
                    <a:p>
                      <a:pPr marL="2540" algn="ctr">
                        <a:lnSpc>
                          <a:spcPct val="100000"/>
                        </a:lnSpc>
                        <a:spcBef>
                          <a:spcPts val="459"/>
                        </a:spcBef>
                      </a:pPr>
                      <a:r>
                        <a:rPr lang="en-US" sz="1800" dirty="0">
                          <a:latin typeface="Times New Roman"/>
                          <a:cs typeface="Times New Roman"/>
                        </a:rPr>
                        <a:t>3</a:t>
                      </a:r>
                      <a:endParaRPr sz="1800">
                        <a:latin typeface="Times New Roman"/>
                        <a:cs typeface="Times New Roman"/>
                      </a:endParaRPr>
                    </a:p>
                  </a:txBody>
                  <a:tcPr marL="0" marR="0" marT="584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EEE"/>
                    </a:solidFill>
                  </a:tcPr>
                </a:tc>
                <a:tc>
                  <a:txBody>
                    <a:bodyPr/>
                    <a:lstStyle/>
                    <a:p>
                      <a:pPr marL="3175" algn="ctr">
                        <a:lnSpc>
                          <a:spcPct val="100000"/>
                        </a:lnSpc>
                        <a:spcBef>
                          <a:spcPts val="459"/>
                        </a:spcBef>
                      </a:pPr>
                      <a:r>
                        <a:rPr lang="en-US" sz="1800" dirty="0">
                          <a:latin typeface="Times New Roman"/>
                          <a:cs typeface="Times New Roman"/>
                        </a:rPr>
                        <a:t>11</a:t>
                      </a:r>
                      <a:endParaRPr sz="1800">
                        <a:latin typeface="Times New Roman"/>
                        <a:cs typeface="Times New Roman"/>
                      </a:endParaRPr>
                    </a:p>
                  </a:txBody>
                  <a:tcPr marL="0" marR="0" marT="584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EEE"/>
                    </a:solidFill>
                  </a:tcPr>
                </a:tc>
                <a:tc>
                  <a:txBody>
                    <a:bodyPr/>
                    <a:lstStyle/>
                    <a:p>
                      <a:pPr marL="3175" algn="ctr">
                        <a:lnSpc>
                          <a:spcPct val="100000"/>
                        </a:lnSpc>
                        <a:spcBef>
                          <a:spcPts val="459"/>
                        </a:spcBef>
                      </a:pPr>
                      <a:r>
                        <a:rPr lang="en-US" sz="1800" dirty="0">
                          <a:latin typeface="Times New Roman"/>
                          <a:cs typeface="Times New Roman"/>
                        </a:rPr>
                        <a:t>26</a:t>
                      </a:r>
                      <a:endParaRPr sz="1800">
                        <a:latin typeface="Times New Roman"/>
                        <a:cs typeface="Times New Roman"/>
                      </a:endParaRPr>
                    </a:p>
                  </a:txBody>
                  <a:tcPr marL="0" marR="0" marT="584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EEE"/>
                    </a:solidFill>
                  </a:tcPr>
                </a:tc>
                <a:extLst>
                  <a:ext uri="{0D108BD9-81ED-4DB2-BD59-A6C34878D82A}">
                    <a16:rowId xmlns:a16="http://schemas.microsoft.com/office/drawing/2014/main" xmlns="" val="10004"/>
                  </a:ext>
                </a:extLst>
              </a:tr>
              <a:tr h="914145">
                <a:tc>
                  <a:txBody>
                    <a:bodyPr/>
                    <a:lstStyle/>
                    <a:p>
                      <a:pPr algn="ctr">
                        <a:lnSpc>
                          <a:spcPct val="100000"/>
                        </a:lnSpc>
                        <a:spcBef>
                          <a:spcPts val="459"/>
                        </a:spcBef>
                      </a:pPr>
                      <a:endParaRPr lang="en-US" sz="1800" dirty="0">
                        <a:latin typeface="Times New Roman"/>
                        <a:cs typeface="Times New Roman"/>
                      </a:endParaRPr>
                    </a:p>
                    <a:p>
                      <a:pPr algn="ctr">
                        <a:lnSpc>
                          <a:spcPct val="100000"/>
                        </a:lnSpc>
                        <a:spcBef>
                          <a:spcPts val="459"/>
                        </a:spcBef>
                      </a:pPr>
                      <a:r>
                        <a:rPr sz="1800">
                          <a:latin typeface="Times New Roman"/>
                          <a:cs typeface="Times New Roman"/>
                        </a:rPr>
                        <a:t>5</a:t>
                      </a:r>
                    </a:p>
                  </a:txBody>
                  <a:tcPr marL="0" marR="0" marT="584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91440" marR="121285">
                        <a:lnSpc>
                          <a:spcPct val="100000"/>
                        </a:lnSpc>
                        <a:spcBef>
                          <a:spcPts val="1385"/>
                        </a:spcBef>
                      </a:pPr>
                      <a:r>
                        <a:rPr sz="1800" b="1" spc="-25" dirty="0">
                          <a:latin typeface="Times New Roman"/>
                          <a:cs typeface="Times New Roman"/>
                        </a:rPr>
                        <a:t>Awards</a:t>
                      </a:r>
                      <a:r>
                        <a:rPr sz="1800" b="1" spc="-55" dirty="0">
                          <a:latin typeface="Times New Roman"/>
                          <a:cs typeface="Times New Roman"/>
                        </a:rPr>
                        <a:t> </a:t>
                      </a:r>
                      <a:r>
                        <a:rPr sz="1800" b="1" spc="-10" dirty="0">
                          <a:latin typeface="Times New Roman"/>
                          <a:cs typeface="Times New Roman"/>
                        </a:rPr>
                        <a:t>from</a:t>
                      </a:r>
                      <a:r>
                        <a:rPr sz="1800" b="1" spc="-25" dirty="0">
                          <a:latin typeface="Times New Roman"/>
                          <a:cs typeface="Times New Roman"/>
                        </a:rPr>
                        <a:t> </a:t>
                      </a:r>
                      <a:r>
                        <a:rPr sz="1800" b="1" spc="-5" dirty="0">
                          <a:latin typeface="Times New Roman"/>
                          <a:cs typeface="Times New Roman"/>
                        </a:rPr>
                        <a:t>professional </a:t>
                      </a:r>
                      <a:r>
                        <a:rPr sz="1800" b="1" spc="-434" dirty="0">
                          <a:latin typeface="Times New Roman"/>
                          <a:cs typeface="Times New Roman"/>
                        </a:rPr>
                        <a:t> </a:t>
                      </a:r>
                      <a:r>
                        <a:rPr sz="1800" b="1" spc="-5" dirty="0">
                          <a:latin typeface="Times New Roman"/>
                          <a:cs typeface="Times New Roman"/>
                        </a:rPr>
                        <a:t>societies/bodies</a:t>
                      </a:r>
                      <a:endParaRPr sz="1800">
                        <a:latin typeface="Times New Roman"/>
                        <a:cs typeface="Times New Roman"/>
                      </a:endParaRPr>
                    </a:p>
                  </a:txBody>
                  <a:tcPr marL="0" marR="0" marT="1758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algn="ctr">
                        <a:lnSpc>
                          <a:spcPct val="100000"/>
                        </a:lnSpc>
                        <a:spcBef>
                          <a:spcPts val="50"/>
                        </a:spcBef>
                      </a:pPr>
                      <a:endParaRPr lang="en-US" sz="1800" dirty="0">
                        <a:latin typeface="Times New Roman"/>
                        <a:cs typeface="Times New Roman"/>
                      </a:endParaRPr>
                    </a:p>
                    <a:p>
                      <a:pPr algn="ctr">
                        <a:lnSpc>
                          <a:spcPct val="100000"/>
                        </a:lnSpc>
                        <a:spcBef>
                          <a:spcPts val="50"/>
                        </a:spcBef>
                      </a:pPr>
                      <a:r>
                        <a:rPr lang="en-US" sz="1800" dirty="0">
                          <a:latin typeface="Times New Roman"/>
                          <a:cs typeface="Times New Roman"/>
                        </a:rPr>
                        <a:t>2</a:t>
                      </a:r>
                      <a:endParaRPr sz="1800">
                        <a:latin typeface="Times New Roman"/>
                        <a:cs typeface="Times New Roman"/>
                      </a:endParaRPr>
                    </a:p>
                  </a:txBody>
                  <a:tcPr marL="0" marR="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algn="ctr">
                        <a:lnSpc>
                          <a:spcPct val="100000"/>
                        </a:lnSpc>
                        <a:spcBef>
                          <a:spcPts val="50"/>
                        </a:spcBef>
                      </a:pPr>
                      <a:endParaRPr lang="en-US" sz="1800" dirty="0">
                        <a:latin typeface="Times New Roman"/>
                        <a:cs typeface="Times New Roman"/>
                      </a:endParaRPr>
                    </a:p>
                    <a:p>
                      <a:pPr algn="ctr">
                        <a:lnSpc>
                          <a:spcPct val="100000"/>
                        </a:lnSpc>
                        <a:spcBef>
                          <a:spcPts val="50"/>
                        </a:spcBef>
                      </a:pPr>
                      <a:r>
                        <a:rPr lang="en-US" sz="1800" dirty="0">
                          <a:latin typeface="Times New Roman"/>
                          <a:cs typeface="Times New Roman"/>
                        </a:rPr>
                        <a:t>1</a:t>
                      </a:r>
                      <a:endParaRPr sz="1800">
                        <a:latin typeface="Times New Roman"/>
                        <a:cs typeface="Times New Roman"/>
                      </a:endParaRPr>
                    </a:p>
                  </a:txBody>
                  <a:tcPr marL="0" marR="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algn="ctr">
                        <a:lnSpc>
                          <a:spcPct val="100000"/>
                        </a:lnSpc>
                        <a:spcBef>
                          <a:spcPts val="50"/>
                        </a:spcBef>
                      </a:pPr>
                      <a:endParaRPr lang="en-US" sz="1800" dirty="0">
                        <a:latin typeface="Times New Roman"/>
                        <a:cs typeface="Times New Roman"/>
                      </a:endParaRPr>
                    </a:p>
                    <a:p>
                      <a:pPr algn="ctr">
                        <a:lnSpc>
                          <a:spcPct val="100000"/>
                        </a:lnSpc>
                        <a:spcBef>
                          <a:spcPts val="50"/>
                        </a:spcBef>
                      </a:pPr>
                      <a:r>
                        <a:rPr lang="en-US" sz="1800" dirty="0">
                          <a:latin typeface="Times New Roman"/>
                          <a:cs typeface="Times New Roman"/>
                        </a:rPr>
                        <a:t>-</a:t>
                      </a:r>
                      <a:endParaRPr sz="1800">
                        <a:latin typeface="Times New Roman"/>
                        <a:cs typeface="Times New Roman"/>
                      </a:endParaRPr>
                    </a:p>
                  </a:txBody>
                  <a:tcPr marL="0" marR="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algn="ctr">
                        <a:lnSpc>
                          <a:spcPct val="100000"/>
                        </a:lnSpc>
                        <a:spcBef>
                          <a:spcPts val="50"/>
                        </a:spcBef>
                      </a:pPr>
                      <a:endParaRPr lang="en-US" sz="1800" dirty="0">
                        <a:latin typeface="Times New Roman"/>
                        <a:cs typeface="Times New Roman"/>
                      </a:endParaRPr>
                    </a:p>
                    <a:p>
                      <a:pPr algn="ctr">
                        <a:lnSpc>
                          <a:spcPct val="100000"/>
                        </a:lnSpc>
                        <a:spcBef>
                          <a:spcPts val="50"/>
                        </a:spcBef>
                      </a:pPr>
                      <a:r>
                        <a:rPr lang="en-US" sz="1800" dirty="0">
                          <a:latin typeface="Times New Roman"/>
                          <a:cs typeface="Times New Roman"/>
                        </a:rPr>
                        <a:t>14</a:t>
                      </a:r>
                      <a:endParaRPr sz="1800">
                        <a:latin typeface="Times New Roman"/>
                        <a:cs typeface="Times New Roman"/>
                      </a:endParaRPr>
                    </a:p>
                  </a:txBody>
                  <a:tcPr marL="0" marR="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algn="ctr">
                        <a:lnSpc>
                          <a:spcPct val="100000"/>
                        </a:lnSpc>
                        <a:spcBef>
                          <a:spcPts val="50"/>
                        </a:spcBef>
                      </a:pPr>
                      <a:endParaRPr lang="en-US" sz="2100" dirty="0">
                        <a:latin typeface="Times New Roman"/>
                        <a:cs typeface="Times New Roman"/>
                      </a:endParaRPr>
                    </a:p>
                    <a:p>
                      <a:pPr algn="ctr">
                        <a:lnSpc>
                          <a:spcPct val="100000"/>
                        </a:lnSpc>
                        <a:spcBef>
                          <a:spcPts val="50"/>
                        </a:spcBef>
                      </a:pPr>
                      <a:r>
                        <a:rPr lang="en-US" sz="2100" dirty="0">
                          <a:latin typeface="Times New Roman"/>
                          <a:cs typeface="Times New Roman"/>
                        </a:rPr>
                        <a:t>7</a:t>
                      </a:r>
                      <a:endParaRPr sz="2100">
                        <a:latin typeface="Times New Roman"/>
                        <a:cs typeface="Times New Roman"/>
                      </a:endParaRPr>
                    </a:p>
                  </a:txBody>
                  <a:tcPr marL="0" marR="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algn="ctr">
                        <a:lnSpc>
                          <a:spcPct val="100000"/>
                        </a:lnSpc>
                        <a:spcBef>
                          <a:spcPts val="50"/>
                        </a:spcBef>
                      </a:pPr>
                      <a:endParaRPr lang="en-US" sz="1800" dirty="0">
                        <a:latin typeface="Times New Roman"/>
                        <a:cs typeface="Times New Roman"/>
                      </a:endParaRPr>
                    </a:p>
                    <a:p>
                      <a:pPr algn="ctr">
                        <a:lnSpc>
                          <a:spcPct val="100000"/>
                        </a:lnSpc>
                        <a:spcBef>
                          <a:spcPts val="50"/>
                        </a:spcBef>
                      </a:pPr>
                      <a:r>
                        <a:rPr lang="en-US" sz="1800" dirty="0">
                          <a:latin typeface="Times New Roman"/>
                          <a:cs typeface="Times New Roman"/>
                        </a:rPr>
                        <a:t>24</a:t>
                      </a:r>
                      <a:endParaRPr sz="1800">
                        <a:latin typeface="Times New Roman"/>
                        <a:cs typeface="Times New Roman"/>
                      </a:endParaRPr>
                    </a:p>
                  </a:txBody>
                  <a:tcPr marL="0" marR="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extLst>
                  <a:ext uri="{0D108BD9-81ED-4DB2-BD59-A6C34878D82A}">
                    <a16:rowId xmlns:a16="http://schemas.microsoft.com/office/drawing/2014/main" xmlns="" val="10005"/>
                  </a:ext>
                </a:extLst>
              </a:tr>
              <a:tr h="405511">
                <a:tc>
                  <a:txBody>
                    <a:bodyPr/>
                    <a:lstStyle/>
                    <a:p>
                      <a:pPr algn="ctr">
                        <a:lnSpc>
                          <a:spcPct val="100000"/>
                        </a:lnSpc>
                        <a:spcBef>
                          <a:spcPts val="1385"/>
                        </a:spcBef>
                      </a:pPr>
                      <a:r>
                        <a:rPr sz="1800" dirty="0">
                          <a:latin typeface="Times New Roman"/>
                          <a:cs typeface="Times New Roman"/>
                        </a:rPr>
                        <a:t>6</a:t>
                      </a:r>
                      <a:endParaRPr sz="1800">
                        <a:latin typeface="Times New Roman"/>
                        <a:cs typeface="Times New Roman"/>
                      </a:endParaRPr>
                    </a:p>
                  </a:txBody>
                  <a:tcPr marL="0" marR="0" marT="1758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EEE"/>
                    </a:solidFill>
                  </a:tcPr>
                </a:tc>
                <a:tc>
                  <a:txBody>
                    <a:bodyPr/>
                    <a:lstStyle/>
                    <a:p>
                      <a:pPr marL="91440">
                        <a:lnSpc>
                          <a:spcPct val="100000"/>
                        </a:lnSpc>
                        <a:spcBef>
                          <a:spcPts val="459"/>
                        </a:spcBef>
                      </a:pPr>
                      <a:r>
                        <a:rPr sz="1800" b="1" spc="-5" dirty="0">
                          <a:latin typeface="Times New Roman"/>
                          <a:cs typeface="Times New Roman"/>
                        </a:rPr>
                        <a:t>FDPs</a:t>
                      </a:r>
                      <a:r>
                        <a:rPr sz="1800" b="1" spc="-25" dirty="0">
                          <a:latin typeface="Times New Roman"/>
                          <a:cs typeface="Times New Roman"/>
                        </a:rPr>
                        <a:t> </a:t>
                      </a:r>
                      <a:r>
                        <a:rPr sz="1800" b="1" spc="-5" dirty="0">
                          <a:latin typeface="Times New Roman"/>
                          <a:cs typeface="Times New Roman"/>
                        </a:rPr>
                        <a:t>attended</a:t>
                      </a:r>
                      <a:endParaRPr sz="1800">
                        <a:latin typeface="Times New Roman"/>
                        <a:cs typeface="Times New Roman"/>
                      </a:endParaRPr>
                    </a:p>
                  </a:txBody>
                  <a:tcPr marL="0" marR="0" marT="584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EEE"/>
                    </a:solidFill>
                  </a:tcPr>
                </a:tc>
                <a:tc>
                  <a:txBody>
                    <a:bodyPr/>
                    <a:lstStyle/>
                    <a:p>
                      <a:pPr algn="ctr">
                        <a:lnSpc>
                          <a:spcPct val="100000"/>
                        </a:lnSpc>
                        <a:spcBef>
                          <a:spcPts val="459"/>
                        </a:spcBef>
                      </a:pPr>
                      <a:r>
                        <a:rPr lang="en-US" sz="1800" dirty="0">
                          <a:latin typeface="Times New Roman"/>
                          <a:cs typeface="Times New Roman"/>
                        </a:rPr>
                        <a:t>2</a:t>
                      </a:r>
                      <a:endParaRPr sz="1800">
                        <a:latin typeface="Times New Roman"/>
                        <a:cs typeface="Times New Roman"/>
                      </a:endParaRPr>
                    </a:p>
                  </a:txBody>
                  <a:tcPr marL="0" marR="0" marT="584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EEE"/>
                    </a:solidFill>
                  </a:tcPr>
                </a:tc>
                <a:tc>
                  <a:txBody>
                    <a:bodyPr/>
                    <a:lstStyle/>
                    <a:p>
                      <a:pPr algn="ctr">
                        <a:lnSpc>
                          <a:spcPct val="100000"/>
                        </a:lnSpc>
                        <a:spcBef>
                          <a:spcPts val="459"/>
                        </a:spcBef>
                      </a:pPr>
                      <a:r>
                        <a:rPr lang="en-US" sz="1800" dirty="0">
                          <a:latin typeface="Times New Roman"/>
                          <a:cs typeface="Times New Roman"/>
                        </a:rPr>
                        <a:t>5</a:t>
                      </a:r>
                      <a:endParaRPr sz="1800">
                        <a:latin typeface="Times New Roman"/>
                        <a:cs typeface="Times New Roman"/>
                      </a:endParaRPr>
                    </a:p>
                  </a:txBody>
                  <a:tcPr marL="0" marR="0" marT="584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EEE"/>
                    </a:solidFill>
                  </a:tcPr>
                </a:tc>
                <a:tc>
                  <a:txBody>
                    <a:bodyPr/>
                    <a:lstStyle/>
                    <a:p>
                      <a:pPr marL="635" algn="ctr">
                        <a:lnSpc>
                          <a:spcPct val="100000"/>
                        </a:lnSpc>
                        <a:spcBef>
                          <a:spcPts val="459"/>
                        </a:spcBef>
                      </a:pPr>
                      <a:r>
                        <a:rPr lang="en-US" sz="1800" dirty="0">
                          <a:latin typeface="Times New Roman"/>
                          <a:cs typeface="Times New Roman"/>
                        </a:rPr>
                        <a:t>13</a:t>
                      </a:r>
                      <a:endParaRPr sz="1800">
                        <a:latin typeface="Times New Roman"/>
                        <a:cs typeface="Times New Roman"/>
                      </a:endParaRPr>
                    </a:p>
                  </a:txBody>
                  <a:tcPr marL="0" marR="0" marT="584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EEE"/>
                    </a:solidFill>
                  </a:tcPr>
                </a:tc>
                <a:tc>
                  <a:txBody>
                    <a:bodyPr/>
                    <a:lstStyle/>
                    <a:p>
                      <a:pPr marL="2540" algn="ctr">
                        <a:lnSpc>
                          <a:spcPct val="100000"/>
                        </a:lnSpc>
                        <a:spcBef>
                          <a:spcPts val="459"/>
                        </a:spcBef>
                      </a:pPr>
                      <a:r>
                        <a:rPr lang="en-US" sz="1800" dirty="0">
                          <a:latin typeface="Times New Roman"/>
                          <a:cs typeface="Times New Roman"/>
                        </a:rPr>
                        <a:t>10</a:t>
                      </a:r>
                      <a:endParaRPr sz="1800">
                        <a:latin typeface="Times New Roman"/>
                        <a:cs typeface="Times New Roman"/>
                      </a:endParaRPr>
                    </a:p>
                  </a:txBody>
                  <a:tcPr marL="0" marR="0" marT="584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EEE"/>
                    </a:solidFill>
                  </a:tcPr>
                </a:tc>
                <a:tc>
                  <a:txBody>
                    <a:bodyPr/>
                    <a:lstStyle/>
                    <a:p>
                      <a:pPr marL="3175" algn="ctr">
                        <a:lnSpc>
                          <a:spcPct val="100000"/>
                        </a:lnSpc>
                        <a:spcBef>
                          <a:spcPts val="459"/>
                        </a:spcBef>
                      </a:pPr>
                      <a:r>
                        <a:rPr lang="en-US" sz="1800" dirty="0">
                          <a:latin typeface="Times New Roman"/>
                          <a:cs typeface="Times New Roman"/>
                        </a:rPr>
                        <a:t>3</a:t>
                      </a:r>
                      <a:endParaRPr sz="1800">
                        <a:latin typeface="Times New Roman"/>
                        <a:cs typeface="Times New Roman"/>
                      </a:endParaRPr>
                    </a:p>
                  </a:txBody>
                  <a:tcPr marL="0" marR="0" marT="584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EEE"/>
                    </a:solidFill>
                  </a:tcPr>
                </a:tc>
                <a:tc>
                  <a:txBody>
                    <a:bodyPr/>
                    <a:lstStyle/>
                    <a:p>
                      <a:pPr marL="3175" algn="ctr">
                        <a:lnSpc>
                          <a:spcPct val="100000"/>
                        </a:lnSpc>
                        <a:spcBef>
                          <a:spcPts val="459"/>
                        </a:spcBef>
                      </a:pPr>
                      <a:r>
                        <a:rPr lang="en-US" sz="1800" dirty="0">
                          <a:latin typeface="Times New Roman"/>
                          <a:cs typeface="Times New Roman"/>
                        </a:rPr>
                        <a:t>33</a:t>
                      </a:r>
                      <a:endParaRPr sz="1800">
                        <a:latin typeface="Times New Roman"/>
                        <a:cs typeface="Times New Roman"/>
                      </a:endParaRPr>
                    </a:p>
                  </a:txBody>
                  <a:tcPr marL="0" marR="0" marT="584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EEE"/>
                    </a:solidFill>
                  </a:tcPr>
                </a:tc>
                <a:extLst>
                  <a:ext uri="{0D108BD9-81ED-4DB2-BD59-A6C34878D82A}">
                    <a16:rowId xmlns:a16="http://schemas.microsoft.com/office/drawing/2014/main" xmlns="" val="10006"/>
                  </a:ext>
                </a:extLst>
              </a:tr>
              <a:tr h="640080">
                <a:tc>
                  <a:txBody>
                    <a:bodyPr/>
                    <a:lstStyle/>
                    <a:p>
                      <a:pPr algn="ctr">
                        <a:lnSpc>
                          <a:spcPct val="100000"/>
                        </a:lnSpc>
                        <a:spcBef>
                          <a:spcPts val="464"/>
                        </a:spcBef>
                      </a:pPr>
                      <a:r>
                        <a:rPr lang="en-US" sz="1800" dirty="0">
                          <a:latin typeface="Times New Roman"/>
                          <a:cs typeface="Times New Roman"/>
                        </a:rPr>
                        <a:t>7</a:t>
                      </a:r>
                      <a:endParaRPr sz="1800">
                        <a:latin typeface="Times New Roman"/>
                        <a:cs typeface="Times New Roman"/>
                      </a:endParaRPr>
                    </a:p>
                  </a:txBody>
                  <a:tcPr marL="0" marR="0" marT="590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91440">
                        <a:lnSpc>
                          <a:spcPct val="100000"/>
                        </a:lnSpc>
                        <a:spcBef>
                          <a:spcPts val="305"/>
                        </a:spcBef>
                      </a:pPr>
                      <a:r>
                        <a:rPr sz="1800" b="1" spc="-10" dirty="0">
                          <a:latin typeface="Times New Roman"/>
                          <a:cs typeface="Times New Roman"/>
                        </a:rPr>
                        <a:t>Conferences/Workshops</a:t>
                      </a:r>
                      <a:endParaRPr sz="1800">
                        <a:latin typeface="Times New Roman"/>
                        <a:cs typeface="Times New Roman"/>
                      </a:endParaRPr>
                    </a:p>
                    <a:p>
                      <a:pPr marL="91440">
                        <a:lnSpc>
                          <a:spcPct val="100000"/>
                        </a:lnSpc>
                      </a:pPr>
                      <a:r>
                        <a:rPr sz="1800" b="1" spc="-5" dirty="0">
                          <a:latin typeface="Times New Roman"/>
                          <a:cs typeface="Times New Roman"/>
                        </a:rPr>
                        <a:t>attended</a:t>
                      </a:r>
                      <a:endParaRPr sz="1800">
                        <a:latin typeface="Times New Roman"/>
                        <a:cs typeface="Times New Roman"/>
                      </a:endParaRPr>
                    </a:p>
                  </a:txBody>
                  <a:tcPr marL="0" marR="0" marT="387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635" algn="ctr">
                        <a:lnSpc>
                          <a:spcPct val="100000"/>
                        </a:lnSpc>
                        <a:spcBef>
                          <a:spcPts val="1385"/>
                        </a:spcBef>
                      </a:pPr>
                      <a:r>
                        <a:rPr lang="en-US" sz="1800" dirty="0">
                          <a:latin typeface="Times New Roman"/>
                          <a:cs typeface="Times New Roman"/>
                        </a:rPr>
                        <a:t>4</a:t>
                      </a:r>
                      <a:endParaRPr sz="1800">
                        <a:latin typeface="Times New Roman"/>
                        <a:cs typeface="Times New Roman"/>
                      </a:endParaRPr>
                    </a:p>
                  </a:txBody>
                  <a:tcPr marL="0" marR="0" marT="1758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algn="ctr">
                        <a:lnSpc>
                          <a:spcPct val="100000"/>
                        </a:lnSpc>
                        <a:spcBef>
                          <a:spcPts val="1385"/>
                        </a:spcBef>
                      </a:pPr>
                      <a:r>
                        <a:rPr lang="en-US" sz="1800" dirty="0">
                          <a:latin typeface="Times New Roman"/>
                          <a:cs typeface="Times New Roman"/>
                        </a:rPr>
                        <a:t>4</a:t>
                      </a:r>
                      <a:endParaRPr sz="1800">
                        <a:latin typeface="Times New Roman"/>
                        <a:cs typeface="Times New Roman"/>
                      </a:endParaRPr>
                    </a:p>
                  </a:txBody>
                  <a:tcPr marL="0" marR="0" marT="1758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1270" algn="ctr">
                        <a:lnSpc>
                          <a:spcPct val="100000"/>
                        </a:lnSpc>
                        <a:spcBef>
                          <a:spcPts val="1385"/>
                        </a:spcBef>
                      </a:pPr>
                      <a:r>
                        <a:rPr lang="en-US" sz="1800" dirty="0">
                          <a:latin typeface="Times New Roman"/>
                          <a:cs typeface="Times New Roman"/>
                        </a:rPr>
                        <a:t>24</a:t>
                      </a:r>
                      <a:endParaRPr sz="1800">
                        <a:latin typeface="Times New Roman"/>
                        <a:cs typeface="Times New Roman"/>
                      </a:endParaRPr>
                    </a:p>
                  </a:txBody>
                  <a:tcPr marL="0" marR="0" marT="1758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2540" algn="ctr">
                        <a:lnSpc>
                          <a:spcPct val="100000"/>
                        </a:lnSpc>
                        <a:spcBef>
                          <a:spcPts val="1385"/>
                        </a:spcBef>
                      </a:pPr>
                      <a:r>
                        <a:rPr lang="en-US" sz="1800" dirty="0">
                          <a:latin typeface="Times New Roman"/>
                          <a:cs typeface="Times New Roman"/>
                        </a:rPr>
                        <a:t>1</a:t>
                      </a:r>
                      <a:endParaRPr sz="1800">
                        <a:latin typeface="Times New Roman"/>
                        <a:cs typeface="Times New Roman"/>
                      </a:endParaRPr>
                    </a:p>
                  </a:txBody>
                  <a:tcPr marL="0" marR="0" marT="1758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3175" algn="ctr">
                        <a:lnSpc>
                          <a:spcPct val="100000"/>
                        </a:lnSpc>
                        <a:spcBef>
                          <a:spcPts val="1385"/>
                        </a:spcBef>
                      </a:pPr>
                      <a:r>
                        <a:rPr lang="en-US" sz="1800" dirty="0">
                          <a:latin typeface="Times New Roman"/>
                          <a:cs typeface="Times New Roman"/>
                        </a:rPr>
                        <a:t>5</a:t>
                      </a:r>
                      <a:endParaRPr sz="1800">
                        <a:latin typeface="Times New Roman"/>
                        <a:cs typeface="Times New Roman"/>
                      </a:endParaRPr>
                    </a:p>
                  </a:txBody>
                  <a:tcPr marL="0" marR="0" marT="1758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3175" algn="ctr">
                        <a:lnSpc>
                          <a:spcPct val="100000"/>
                        </a:lnSpc>
                        <a:spcBef>
                          <a:spcPts val="1385"/>
                        </a:spcBef>
                      </a:pPr>
                      <a:r>
                        <a:rPr lang="en-US" sz="1800" dirty="0">
                          <a:latin typeface="Times New Roman"/>
                          <a:cs typeface="Times New Roman"/>
                        </a:rPr>
                        <a:t>38</a:t>
                      </a:r>
                      <a:endParaRPr sz="1800">
                        <a:latin typeface="Times New Roman"/>
                        <a:cs typeface="Times New Roman"/>
                      </a:endParaRPr>
                    </a:p>
                  </a:txBody>
                  <a:tcPr marL="0" marR="0" marT="1758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extLst>
                  <a:ext uri="{0D108BD9-81ED-4DB2-BD59-A6C34878D82A}">
                    <a16:rowId xmlns:a16="http://schemas.microsoft.com/office/drawing/2014/main" xmlns="" val="10007"/>
                  </a:ext>
                </a:extLst>
              </a:tr>
              <a:tr h="405383">
                <a:tc>
                  <a:txBody>
                    <a:bodyPr/>
                    <a:lstStyle/>
                    <a:p>
                      <a:pPr algn="ctr">
                        <a:lnSpc>
                          <a:spcPct val="100000"/>
                        </a:lnSpc>
                        <a:spcBef>
                          <a:spcPts val="464"/>
                        </a:spcBef>
                      </a:pPr>
                      <a:r>
                        <a:rPr lang="en-US" sz="1800" dirty="0">
                          <a:latin typeface="Times New Roman"/>
                          <a:cs typeface="Times New Roman"/>
                        </a:rPr>
                        <a:t>8</a:t>
                      </a:r>
                      <a:endParaRPr sz="1800">
                        <a:latin typeface="Times New Roman"/>
                        <a:cs typeface="Times New Roman"/>
                      </a:endParaRPr>
                    </a:p>
                  </a:txBody>
                  <a:tcPr marL="0" marR="0" marT="590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EEE"/>
                    </a:solidFill>
                  </a:tcPr>
                </a:tc>
                <a:tc>
                  <a:txBody>
                    <a:bodyPr/>
                    <a:lstStyle/>
                    <a:p>
                      <a:pPr marL="91440">
                        <a:lnSpc>
                          <a:spcPct val="100000"/>
                        </a:lnSpc>
                        <a:spcBef>
                          <a:spcPts val="305"/>
                        </a:spcBef>
                      </a:pPr>
                      <a:r>
                        <a:rPr lang="en-US" sz="1800" b="1" spc="-10" dirty="0">
                          <a:latin typeface="Times New Roman"/>
                          <a:cs typeface="Times New Roman"/>
                        </a:rPr>
                        <a:t>Conferences/Workshops</a:t>
                      </a:r>
                      <a:endParaRPr lang="en-US" sz="1800" dirty="0">
                        <a:latin typeface="Times New Roman"/>
                        <a:cs typeface="Times New Roman"/>
                      </a:endParaRPr>
                    </a:p>
                    <a:p>
                      <a:pPr marL="91440">
                        <a:lnSpc>
                          <a:spcPct val="100000"/>
                        </a:lnSpc>
                      </a:pPr>
                      <a:r>
                        <a:rPr lang="en-US" sz="1800" b="1" spc="-5" dirty="0">
                          <a:latin typeface="Times New Roman"/>
                          <a:cs typeface="Times New Roman"/>
                        </a:rPr>
                        <a:t>Conducted</a:t>
                      </a:r>
                      <a:endParaRPr lang="en-US" sz="1800" dirty="0">
                        <a:latin typeface="Times New Roman"/>
                        <a:cs typeface="Times New Roman"/>
                      </a:endParaRPr>
                    </a:p>
                  </a:txBody>
                  <a:tcPr marL="0" marR="0" marT="590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EEE"/>
                    </a:solidFill>
                  </a:tcPr>
                </a:tc>
                <a:tc>
                  <a:txBody>
                    <a:bodyPr/>
                    <a:lstStyle/>
                    <a:p>
                      <a:pPr algn="ctr">
                        <a:lnSpc>
                          <a:spcPct val="100000"/>
                        </a:lnSpc>
                        <a:spcBef>
                          <a:spcPts val="464"/>
                        </a:spcBef>
                      </a:pPr>
                      <a:r>
                        <a:rPr lang="en-US" sz="1800" dirty="0">
                          <a:latin typeface="Times New Roman"/>
                          <a:cs typeface="Times New Roman"/>
                        </a:rPr>
                        <a:t>4</a:t>
                      </a:r>
                      <a:endParaRPr sz="1800">
                        <a:latin typeface="Times New Roman"/>
                        <a:cs typeface="Times New Roman"/>
                      </a:endParaRPr>
                    </a:p>
                  </a:txBody>
                  <a:tcPr marL="0" marR="0" marT="590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EEE"/>
                    </a:solidFill>
                  </a:tcPr>
                </a:tc>
                <a:tc>
                  <a:txBody>
                    <a:bodyPr/>
                    <a:lstStyle/>
                    <a:p>
                      <a:pPr marL="1905" algn="ctr">
                        <a:lnSpc>
                          <a:spcPct val="100000"/>
                        </a:lnSpc>
                        <a:spcBef>
                          <a:spcPts val="464"/>
                        </a:spcBef>
                      </a:pPr>
                      <a:r>
                        <a:rPr lang="en-US" sz="1800" dirty="0">
                          <a:latin typeface="Times New Roman"/>
                          <a:cs typeface="Times New Roman"/>
                        </a:rPr>
                        <a:t>-</a:t>
                      </a:r>
                      <a:endParaRPr sz="1800">
                        <a:latin typeface="Times New Roman"/>
                        <a:cs typeface="Times New Roman"/>
                      </a:endParaRPr>
                    </a:p>
                  </a:txBody>
                  <a:tcPr marL="0" marR="0" marT="590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EEE"/>
                    </a:solidFill>
                  </a:tcPr>
                </a:tc>
                <a:tc>
                  <a:txBody>
                    <a:bodyPr/>
                    <a:lstStyle/>
                    <a:p>
                      <a:pPr algn="ctr">
                        <a:lnSpc>
                          <a:spcPct val="100000"/>
                        </a:lnSpc>
                        <a:spcBef>
                          <a:spcPts val="464"/>
                        </a:spcBef>
                      </a:pPr>
                      <a:r>
                        <a:rPr lang="en-US" sz="1800" dirty="0">
                          <a:latin typeface="Times New Roman"/>
                          <a:cs typeface="Times New Roman"/>
                        </a:rPr>
                        <a:t>2</a:t>
                      </a:r>
                      <a:endParaRPr sz="1800">
                        <a:latin typeface="Times New Roman"/>
                        <a:cs typeface="Times New Roman"/>
                      </a:endParaRPr>
                    </a:p>
                  </a:txBody>
                  <a:tcPr marL="0" marR="0" marT="590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EEE"/>
                    </a:solidFill>
                  </a:tcPr>
                </a:tc>
                <a:tc>
                  <a:txBody>
                    <a:bodyPr/>
                    <a:lstStyle/>
                    <a:p>
                      <a:pPr marL="635" algn="ctr">
                        <a:lnSpc>
                          <a:spcPct val="100000"/>
                        </a:lnSpc>
                        <a:spcBef>
                          <a:spcPts val="464"/>
                        </a:spcBef>
                      </a:pPr>
                      <a:r>
                        <a:rPr lang="en-US" sz="1800" dirty="0">
                          <a:latin typeface="Times New Roman"/>
                          <a:cs typeface="Times New Roman"/>
                        </a:rPr>
                        <a:t>1</a:t>
                      </a:r>
                      <a:endParaRPr sz="1800">
                        <a:latin typeface="Times New Roman"/>
                        <a:cs typeface="Times New Roman"/>
                      </a:endParaRPr>
                    </a:p>
                  </a:txBody>
                  <a:tcPr marL="0" marR="0" marT="590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EEE"/>
                    </a:solidFill>
                  </a:tcPr>
                </a:tc>
                <a:tc>
                  <a:txBody>
                    <a:bodyPr/>
                    <a:lstStyle/>
                    <a:p>
                      <a:pPr marL="1270" algn="ctr">
                        <a:lnSpc>
                          <a:spcPct val="100000"/>
                        </a:lnSpc>
                        <a:spcBef>
                          <a:spcPts val="464"/>
                        </a:spcBef>
                      </a:pPr>
                      <a:r>
                        <a:rPr lang="en-US" sz="1800" dirty="0">
                          <a:latin typeface="Times New Roman"/>
                          <a:cs typeface="Times New Roman"/>
                        </a:rPr>
                        <a:t>2</a:t>
                      </a:r>
                      <a:endParaRPr sz="1800">
                        <a:latin typeface="Times New Roman"/>
                        <a:cs typeface="Times New Roman"/>
                      </a:endParaRPr>
                    </a:p>
                  </a:txBody>
                  <a:tcPr marL="0" marR="0" marT="590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EEE"/>
                    </a:solidFill>
                  </a:tcPr>
                </a:tc>
                <a:tc>
                  <a:txBody>
                    <a:bodyPr/>
                    <a:lstStyle/>
                    <a:p>
                      <a:pPr marL="1270" algn="ctr">
                        <a:lnSpc>
                          <a:spcPct val="100000"/>
                        </a:lnSpc>
                        <a:spcBef>
                          <a:spcPts val="464"/>
                        </a:spcBef>
                      </a:pPr>
                      <a:r>
                        <a:rPr lang="en-US" sz="1800" dirty="0">
                          <a:latin typeface="Times New Roman"/>
                          <a:cs typeface="Times New Roman"/>
                        </a:rPr>
                        <a:t>9</a:t>
                      </a:r>
                      <a:endParaRPr sz="1800">
                        <a:latin typeface="Times New Roman"/>
                        <a:cs typeface="Times New Roman"/>
                      </a:endParaRPr>
                    </a:p>
                  </a:txBody>
                  <a:tcPr marL="0" marR="0" marT="590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EEE"/>
                    </a:solidFill>
                  </a:tcPr>
                </a:tc>
                <a:extLst>
                  <a:ext uri="{0D108BD9-81ED-4DB2-BD59-A6C34878D82A}">
                    <a16:rowId xmlns:a16="http://schemas.microsoft.com/office/drawing/2014/main" xmlns="" val="10008"/>
                  </a:ext>
                </a:extLst>
              </a:tr>
              <a:tr h="405523">
                <a:tc>
                  <a:txBody>
                    <a:bodyPr/>
                    <a:lstStyle/>
                    <a:p>
                      <a:pPr algn="ctr">
                        <a:lnSpc>
                          <a:spcPct val="100000"/>
                        </a:lnSpc>
                        <a:spcBef>
                          <a:spcPts val="464"/>
                        </a:spcBef>
                      </a:pPr>
                      <a:r>
                        <a:rPr lang="en-US" sz="1800" dirty="0">
                          <a:latin typeface="Times New Roman"/>
                          <a:cs typeface="Times New Roman"/>
                        </a:rPr>
                        <a:t>9</a:t>
                      </a:r>
                      <a:endParaRPr sz="1800">
                        <a:latin typeface="Times New Roman"/>
                        <a:cs typeface="Times New Roman"/>
                      </a:endParaRPr>
                    </a:p>
                  </a:txBody>
                  <a:tcPr marL="0" marR="0" marT="590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91440" marR="0" indent="0" defTabSz="914400" eaLnBrk="1" fontAlgn="auto" latinLnBrk="0" hangingPunct="1">
                        <a:lnSpc>
                          <a:spcPct val="100000"/>
                        </a:lnSpc>
                        <a:spcBef>
                          <a:spcPts val="464"/>
                        </a:spcBef>
                        <a:spcAft>
                          <a:spcPts val="0"/>
                        </a:spcAft>
                        <a:buClrTx/>
                        <a:buSzTx/>
                        <a:buFontTx/>
                        <a:buNone/>
                        <a:tabLst/>
                        <a:defRPr/>
                      </a:pPr>
                      <a:r>
                        <a:rPr lang="en-US" sz="1800" b="1" spc="-5" dirty="0">
                          <a:latin typeface="Times New Roman"/>
                          <a:cs typeface="Times New Roman"/>
                        </a:rPr>
                        <a:t>JRF/SRFs</a:t>
                      </a:r>
                      <a:endParaRPr lang="en-US" sz="1800" dirty="0">
                        <a:latin typeface="Times New Roman"/>
                        <a:cs typeface="Times New Roman"/>
                      </a:endParaRPr>
                    </a:p>
                  </a:txBody>
                  <a:tcPr marL="0" marR="0" marT="590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635" algn="ctr">
                        <a:lnSpc>
                          <a:spcPct val="100000"/>
                        </a:lnSpc>
                        <a:spcBef>
                          <a:spcPts val="464"/>
                        </a:spcBef>
                      </a:pPr>
                      <a:r>
                        <a:rPr lang="en-US" sz="1800" dirty="0">
                          <a:latin typeface="Times New Roman"/>
                          <a:cs typeface="Times New Roman"/>
                        </a:rPr>
                        <a:t>8</a:t>
                      </a:r>
                      <a:endParaRPr sz="1800">
                        <a:latin typeface="Times New Roman"/>
                        <a:cs typeface="Times New Roman"/>
                      </a:endParaRPr>
                    </a:p>
                  </a:txBody>
                  <a:tcPr marL="0" marR="0" marT="590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algn="ctr">
                        <a:lnSpc>
                          <a:spcPct val="100000"/>
                        </a:lnSpc>
                        <a:spcBef>
                          <a:spcPts val="464"/>
                        </a:spcBef>
                      </a:pPr>
                      <a:r>
                        <a:rPr lang="en-US" sz="1800" dirty="0">
                          <a:latin typeface="Times New Roman"/>
                          <a:cs typeface="Times New Roman"/>
                        </a:rPr>
                        <a:t>9</a:t>
                      </a:r>
                      <a:endParaRPr sz="1800">
                        <a:latin typeface="Times New Roman"/>
                        <a:cs typeface="Times New Roman"/>
                      </a:endParaRPr>
                    </a:p>
                  </a:txBody>
                  <a:tcPr marL="0" marR="0" marT="590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1270" algn="ctr">
                        <a:lnSpc>
                          <a:spcPct val="100000"/>
                        </a:lnSpc>
                        <a:spcBef>
                          <a:spcPts val="464"/>
                        </a:spcBef>
                      </a:pPr>
                      <a:r>
                        <a:rPr lang="en-US" sz="1800" dirty="0">
                          <a:latin typeface="Times New Roman"/>
                          <a:cs typeface="Times New Roman"/>
                        </a:rPr>
                        <a:t>9</a:t>
                      </a:r>
                      <a:endParaRPr sz="1800">
                        <a:latin typeface="Times New Roman"/>
                        <a:cs typeface="Times New Roman"/>
                      </a:endParaRPr>
                    </a:p>
                  </a:txBody>
                  <a:tcPr marL="0" marR="0" marT="590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2540" algn="ctr">
                        <a:lnSpc>
                          <a:spcPct val="100000"/>
                        </a:lnSpc>
                        <a:spcBef>
                          <a:spcPts val="464"/>
                        </a:spcBef>
                      </a:pPr>
                      <a:r>
                        <a:rPr lang="en-US" sz="1800" dirty="0">
                          <a:latin typeface="Times New Roman"/>
                          <a:cs typeface="Times New Roman"/>
                        </a:rPr>
                        <a:t>9</a:t>
                      </a:r>
                      <a:endParaRPr sz="1800">
                        <a:latin typeface="Times New Roman"/>
                        <a:cs typeface="Times New Roman"/>
                      </a:endParaRPr>
                    </a:p>
                  </a:txBody>
                  <a:tcPr marL="0" marR="0" marT="590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3175" algn="ctr">
                        <a:lnSpc>
                          <a:spcPct val="100000"/>
                        </a:lnSpc>
                        <a:spcBef>
                          <a:spcPts val="464"/>
                        </a:spcBef>
                      </a:pPr>
                      <a:r>
                        <a:rPr lang="en-US" sz="1800" dirty="0">
                          <a:latin typeface="Times New Roman"/>
                          <a:cs typeface="Times New Roman"/>
                        </a:rPr>
                        <a:t>9</a:t>
                      </a:r>
                      <a:endParaRPr sz="1800">
                        <a:latin typeface="Times New Roman"/>
                        <a:cs typeface="Times New Roman"/>
                      </a:endParaRPr>
                    </a:p>
                  </a:txBody>
                  <a:tcPr marL="0" marR="0" marT="590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3175" algn="ctr">
                        <a:lnSpc>
                          <a:spcPct val="100000"/>
                        </a:lnSpc>
                        <a:spcBef>
                          <a:spcPts val="464"/>
                        </a:spcBef>
                      </a:pPr>
                      <a:r>
                        <a:rPr lang="en-US" sz="1800" dirty="0">
                          <a:latin typeface="Times New Roman"/>
                          <a:cs typeface="Times New Roman"/>
                        </a:rPr>
                        <a:t>9</a:t>
                      </a:r>
                      <a:endParaRPr sz="1800">
                        <a:latin typeface="Times New Roman"/>
                        <a:cs typeface="Times New Roman"/>
                      </a:endParaRPr>
                    </a:p>
                  </a:txBody>
                  <a:tcPr marL="0" marR="0" marT="590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extLst>
                  <a:ext uri="{0D108BD9-81ED-4DB2-BD59-A6C34878D82A}">
                    <a16:rowId xmlns:a16="http://schemas.microsoft.com/office/drawing/2014/main" xmlns="" val="10009"/>
                  </a:ext>
                </a:extLst>
              </a:tr>
              <a:tr h="405523">
                <a:tc>
                  <a:txBody>
                    <a:bodyPr/>
                    <a:lstStyle/>
                    <a:p>
                      <a:pPr algn="ctr"/>
                      <a:r>
                        <a:rPr lang="en-US" dirty="0"/>
                        <a:t>10</a:t>
                      </a:r>
                    </a:p>
                  </a:txBody>
                  <a:tcPr marL="0" marR="0" marT="590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91440" marR="0" indent="0" defTabSz="914400" eaLnBrk="1" fontAlgn="auto" latinLnBrk="0" hangingPunct="1">
                        <a:lnSpc>
                          <a:spcPct val="100000"/>
                        </a:lnSpc>
                        <a:spcBef>
                          <a:spcPts val="464"/>
                        </a:spcBef>
                        <a:spcAft>
                          <a:spcPts val="0"/>
                        </a:spcAft>
                        <a:buClrTx/>
                        <a:buSzTx/>
                        <a:buFontTx/>
                        <a:buNone/>
                        <a:tabLst/>
                        <a:defRPr/>
                      </a:pPr>
                      <a:r>
                        <a:rPr lang="en-US" sz="1800" b="1" spc="-35" dirty="0">
                          <a:latin typeface="Times New Roman"/>
                          <a:cs typeface="Times New Roman"/>
                        </a:rPr>
                        <a:t>GATE/ IELET</a:t>
                      </a:r>
                      <a:r>
                        <a:rPr lang="en-US" sz="1800" b="1" spc="-45" dirty="0">
                          <a:latin typeface="Times New Roman"/>
                          <a:cs typeface="Times New Roman"/>
                        </a:rPr>
                        <a:t> </a:t>
                      </a:r>
                      <a:r>
                        <a:rPr lang="en-US" sz="1800" b="1" spc="-5" dirty="0">
                          <a:latin typeface="Times New Roman"/>
                          <a:cs typeface="Times New Roman"/>
                        </a:rPr>
                        <a:t>students</a:t>
                      </a:r>
                      <a:endParaRPr lang="en-US" sz="1800" dirty="0">
                        <a:latin typeface="Times New Roman"/>
                        <a:cs typeface="Times New Roman"/>
                      </a:endParaRPr>
                    </a:p>
                  </a:txBody>
                  <a:tcPr marL="0" marR="0" marT="590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635" algn="ctr">
                        <a:lnSpc>
                          <a:spcPct val="100000"/>
                        </a:lnSpc>
                        <a:spcBef>
                          <a:spcPts val="464"/>
                        </a:spcBef>
                      </a:pPr>
                      <a:r>
                        <a:rPr lang="en-US" sz="1800" dirty="0">
                          <a:latin typeface="Times New Roman"/>
                          <a:cs typeface="Times New Roman"/>
                        </a:rPr>
                        <a:t>2</a:t>
                      </a:r>
                      <a:endParaRPr sz="1800">
                        <a:latin typeface="Times New Roman"/>
                        <a:cs typeface="Times New Roman"/>
                      </a:endParaRPr>
                    </a:p>
                  </a:txBody>
                  <a:tcPr marL="0" marR="0" marT="590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algn="ctr">
                        <a:lnSpc>
                          <a:spcPct val="100000"/>
                        </a:lnSpc>
                        <a:spcBef>
                          <a:spcPts val="464"/>
                        </a:spcBef>
                      </a:pPr>
                      <a:r>
                        <a:rPr lang="en-US" sz="1800" dirty="0">
                          <a:latin typeface="Times New Roman"/>
                          <a:cs typeface="Times New Roman"/>
                        </a:rPr>
                        <a:t>17</a:t>
                      </a:r>
                      <a:endParaRPr sz="1800">
                        <a:latin typeface="Times New Roman"/>
                        <a:cs typeface="Times New Roman"/>
                      </a:endParaRPr>
                    </a:p>
                  </a:txBody>
                  <a:tcPr marL="0" marR="0" marT="590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1270" algn="ctr">
                        <a:lnSpc>
                          <a:spcPct val="100000"/>
                        </a:lnSpc>
                        <a:spcBef>
                          <a:spcPts val="464"/>
                        </a:spcBef>
                      </a:pPr>
                      <a:r>
                        <a:rPr lang="en-US" sz="1800" dirty="0">
                          <a:latin typeface="Times New Roman"/>
                          <a:cs typeface="Times New Roman"/>
                        </a:rPr>
                        <a:t>17/3</a:t>
                      </a:r>
                      <a:endParaRPr sz="1800">
                        <a:latin typeface="Times New Roman"/>
                        <a:cs typeface="Times New Roman"/>
                      </a:endParaRPr>
                    </a:p>
                  </a:txBody>
                  <a:tcPr marL="0" marR="0" marT="590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2540" algn="ctr">
                        <a:lnSpc>
                          <a:spcPct val="100000"/>
                        </a:lnSpc>
                        <a:spcBef>
                          <a:spcPts val="464"/>
                        </a:spcBef>
                      </a:pPr>
                      <a:r>
                        <a:rPr lang="en-US" sz="1800" dirty="0">
                          <a:latin typeface="Times New Roman"/>
                          <a:cs typeface="Times New Roman"/>
                        </a:rPr>
                        <a:t>24</a:t>
                      </a:r>
                      <a:endParaRPr sz="1800">
                        <a:latin typeface="Times New Roman"/>
                        <a:cs typeface="Times New Roman"/>
                      </a:endParaRPr>
                    </a:p>
                  </a:txBody>
                  <a:tcPr marL="0" marR="0" marT="590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3175" algn="ctr">
                        <a:lnSpc>
                          <a:spcPct val="100000"/>
                        </a:lnSpc>
                        <a:spcBef>
                          <a:spcPts val="464"/>
                        </a:spcBef>
                      </a:pPr>
                      <a:r>
                        <a:rPr lang="en-US" sz="1800" dirty="0">
                          <a:latin typeface="Times New Roman"/>
                          <a:cs typeface="Times New Roman"/>
                        </a:rPr>
                        <a:t>8/1</a:t>
                      </a:r>
                      <a:endParaRPr sz="1800">
                        <a:latin typeface="Times New Roman"/>
                        <a:cs typeface="Times New Roman"/>
                      </a:endParaRPr>
                    </a:p>
                  </a:txBody>
                  <a:tcPr marL="0" marR="0" marT="590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3175" algn="ctr">
                        <a:lnSpc>
                          <a:spcPct val="100000"/>
                        </a:lnSpc>
                        <a:spcBef>
                          <a:spcPts val="464"/>
                        </a:spcBef>
                      </a:pPr>
                      <a:r>
                        <a:rPr lang="en-US" sz="1800" dirty="0">
                          <a:latin typeface="Times New Roman"/>
                          <a:cs typeface="Times New Roman"/>
                        </a:rPr>
                        <a:t>64</a:t>
                      </a:r>
                      <a:endParaRPr sz="1800">
                        <a:latin typeface="Times New Roman"/>
                        <a:cs typeface="Times New Roman"/>
                      </a:endParaRPr>
                    </a:p>
                  </a:txBody>
                  <a:tcPr marL="0" marR="0" marT="5905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extLst>
                  <a:ext uri="{0D108BD9-81ED-4DB2-BD59-A6C34878D82A}">
                    <a16:rowId xmlns:a16="http://schemas.microsoft.com/office/drawing/2014/main" xmlns="" val="10010"/>
                  </a:ext>
                </a:extLst>
              </a:tr>
            </a:tbl>
          </a:graphicData>
        </a:graphic>
      </p:graphicFrame>
      <p:sp>
        <p:nvSpPr>
          <p:cNvPr id="5" name="object 5"/>
          <p:cNvSpPr txBox="1"/>
          <p:nvPr/>
        </p:nvSpPr>
        <p:spPr>
          <a:xfrm>
            <a:off x="2826766" y="20523"/>
            <a:ext cx="5788025"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7030A0"/>
                </a:solidFill>
                <a:latin typeface="Times New Roman"/>
                <a:cs typeface="Times New Roman"/>
              </a:rPr>
              <a:t>Research, </a:t>
            </a:r>
            <a:r>
              <a:rPr sz="2800" b="1" dirty="0">
                <a:solidFill>
                  <a:srgbClr val="7030A0"/>
                </a:solidFill>
                <a:latin typeface="Times New Roman"/>
                <a:cs typeface="Times New Roman"/>
              </a:rPr>
              <a:t>Innovations</a:t>
            </a:r>
            <a:r>
              <a:rPr sz="2800" b="1" spc="-10" dirty="0">
                <a:solidFill>
                  <a:srgbClr val="7030A0"/>
                </a:solidFill>
                <a:latin typeface="Times New Roman"/>
                <a:cs typeface="Times New Roman"/>
              </a:rPr>
              <a:t> </a:t>
            </a:r>
            <a:r>
              <a:rPr sz="2800" b="1" spc="-5" dirty="0">
                <a:solidFill>
                  <a:srgbClr val="7030A0"/>
                </a:solidFill>
                <a:latin typeface="Times New Roman"/>
                <a:cs typeface="Times New Roman"/>
              </a:rPr>
              <a:t>and</a:t>
            </a:r>
            <a:r>
              <a:rPr sz="2800" b="1" spc="-10" dirty="0">
                <a:solidFill>
                  <a:srgbClr val="7030A0"/>
                </a:solidFill>
                <a:latin typeface="Times New Roman"/>
                <a:cs typeface="Times New Roman"/>
              </a:rPr>
              <a:t> </a:t>
            </a:r>
            <a:r>
              <a:rPr sz="2800" b="1" spc="-5" dirty="0">
                <a:solidFill>
                  <a:srgbClr val="7030A0"/>
                </a:solidFill>
                <a:latin typeface="Times New Roman"/>
                <a:cs typeface="Times New Roman"/>
              </a:rPr>
              <a:t>Extensions</a:t>
            </a:r>
            <a:endParaRPr sz="2800">
              <a:solidFill>
                <a:srgbClr val="7030A0"/>
              </a:solidFill>
              <a:latin typeface="Times New Roman"/>
              <a:cs typeface="Times New Roman"/>
            </a:endParaRPr>
          </a:p>
        </p:txBody>
      </p:sp>
      <p:sp>
        <p:nvSpPr>
          <p:cNvPr id="6" name="object 6"/>
          <p:cNvSpPr txBox="1">
            <a:spLocks noGrp="1"/>
          </p:cNvSpPr>
          <p:nvPr>
            <p:ph type="title"/>
          </p:nvPr>
        </p:nvSpPr>
        <p:spPr>
          <a:xfrm>
            <a:off x="190601" y="8890"/>
            <a:ext cx="1712595" cy="381515"/>
          </a:xfrm>
          <a:prstGeom prst="rect">
            <a:avLst/>
          </a:prstGeom>
        </p:spPr>
        <p:txBody>
          <a:bodyPr vert="horz" wrap="square" lIns="0" tIns="12065" rIns="0" bIns="0" rtlCol="0">
            <a:spAutoFit/>
          </a:bodyPr>
          <a:lstStyle/>
          <a:p>
            <a:pPr marL="12700">
              <a:lnSpc>
                <a:spcPct val="100000"/>
              </a:lnSpc>
              <a:spcBef>
                <a:spcPts val="95"/>
              </a:spcBef>
            </a:pPr>
            <a:r>
              <a:rPr sz="2400" spc="-5" dirty="0">
                <a:solidFill>
                  <a:srgbClr val="CF30B5"/>
                </a:solidFill>
                <a:latin typeface="Times New Roman" pitchFamily="18" charset="0"/>
                <a:cs typeface="Times New Roman" pitchFamily="18" charset="0"/>
              </a:rPr>
              <a:t>Criterion</a:t>
            </a:r>
            <a:r>
              <a:rPr sz="2400" spc="-60" dirty="0">
                <a:solidFill>
                  <a:srgbClr val="CF30B5"/>
                </a:solidFill>
                <a:latin typeface="Times New Roman" pitchFamily="18" charset="0"/>
                <a:cs typeface="Times New Roman" pitchFamily="18" charset="0"/>
              </a:rPr>
              <a:t> </a:t>
            </a:r>
            <a:r>
              <a:rPr sz="2400" spc="-5" dirty="0">
                <a:solidFill>
                  <a:srgbClr val="CF30B5"/>
                </a:solidFill>
                <a:latin typeface="Times New Roman" pitchFamily="18" charset="0"/>
                <a:cs typeface="Times New Roman" pitchFamily="18" charset="0"/>
              </a:rPr>
              <a:t>3</a:t>
            </a:r>
          </a:p>
        </p:txBody>
      </p:sp>
      <p:sp>
        <p:nvSpPr>
          <p:cNvPr id="8" name="Date Placeholder 7"/>
          <p:cNvSpPr>
            <a:spLocks noGrp="1"/>
          </p:cNvSpPr>
          <p:nvPr>
            <p:ph type="dt" sz="half" idx="10"/>
          </p:nvPr>
        </p:nvSpPr>
        <p:spPr/>
        <p:txBody>
          <a:bodyPr/>
          <a:lstStyle/>
          <a:p>
            <a:fld id="{5F7E643E-5887-4553-B139-A320508A383E}" type="datetime1">
              <a:rPr lang="en-US" smtClean="0"/>
              <a:pPr/>
              <a:t>11/3/2023</a:t>
            </a:fld>
            <a:endParaRPr lang="en-US"/>
          </a:p>
        </p:txBody>
      </p:sp>
      <p:sp>
        <p:nvSpPr>
          <p:cNvPr id="7" name="object 7"/>
          <p:cNvSpPr txBox="1"/>
          <p:nvPr/>
        </p:nvSpPr>
        <p:spPr>
          <a:xfrm>
            <a:off x="9753600" y="6598716"/>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 </a:t>
            </a:r>
            <a:r>
              <a:rPr sz="1200" b="1" spc="-5">
                <a:solidFill>
                  <a:srgbClr val="888888"/>
                </a:solidFill>
                <a:latin typeface="Calibri"/>
                <a:cs typeface="Calibri"/>
              </a:rPr>
              <a:t>Engineering</a:t>
            </a:r>
            <a:endParaRPr sz="1200">
              <a:latin typeface="Calibri"/>
              <a:cs typeface="Calibri"/>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391900" y="0"/>
            <a:ext cx="723900" cy="714756"/>
          </a:xfrm>
          <a:prstGeom prst="rect">
            <a:avLst/>
          </a:prstGeom>
        </p:spPr>
      </p:pic>
      <p:sp>
        <p:nvSpPr>
          <p:cNvPr id="3" name="object 3"/>
          <p:cNvSpPr txBox="1"/>
          <p:nvPr/>
        </p:nvSpPr>
        <p:spPr>
          <a:xfrm>
            <a:off x="2769107" y="499872"/>
            <a:ext cx="6154420" cy="360355"/>
          </a:xfrm>
          <a:prstGeom prst="rect">
            <a:avLst/>
          </a:prstGeom>
          <a:solidFill>
            <a:srgbClr val="7030A0"/>
          </a:solidFill>
          <a:ln w="12700">
            <a:solidFill>
              <a:srgbClr val="AD5A20"/>
            </a:solidFill>
          </a:ln>
        </p:spPr>
        <p:txBody>
          <a:bodyPr vert="horz" wrap="square" lIns="0" tIns="82550" rIns="0" bIns="0" rtlCol="0">
            <a:spAutoFit/>
          </a:bodyPr>
          <a:lstStyle/>
          <a:p>
            <a:pPr marL="635" algn="ctr">
              <a:lnSpc>
                <a:spcPct val="100000"/>
              </a:lnSpc>
              <a:spcBef>
                <a:spcPts val="650"/>
              </a:spcBef>
            </a:pPr>
            <a:r>
              <a:rPr sz="1800" b="1">
                <a:solidFill>
                  <a:srgbClr val="FFFFFF"/>
                </a:solidFill>
                <a:latin typeface="Times New Roman"/>
                <a:cs typeface="Times New Roman"/>
              </a:rPr>
              <a:t>Patents</a:t>
            </a:r>
            <a:r>
              <a:rPr sz="1800" b="1" spc="-90">
                <a:solidFill>
                  <a:srgbClr val="FFFFFF"/>
                </a:solidFill>
                <a:latin typeface="Times New Roman"/>
                <a:cs typeface="Times New Roman"/>
              </a:rPr>
              <a:t> </a:t>
            </a:r>
            <a:r>
              <a:rPr lang="en-US" sz="1800" b="1" spc="-5" dirty="0">
                <a:solidFill>
                  <a:srgbClr val="FFFFFF"/>
                </a:solidFill>
                <a:latin typeface="Times New Roman"/>
                <a:cs typeface="Times New Roman"/>
              </a:rPr>
              <a:t>Awarded: 3</a:t>
            </a:r>
            <a:endParaRPr sz="1800">
              <a:latin typeface="Times New Roman"/>
              <a:cs typeface="Times New Roman"/>
            </a:endParaRPr>
          </a:p>
        </p:txBody>
      </p:sp>
      <p:sp>
        <p:nvSpPr>
          <p:cNvPr id="4" name="object 4"/>
          <p:cNvSpPr txBox="1"/>
          <p:nvPr/>
        </p:nvSpPr>
        <p:spPr>
          <a:xfrm>
            <a:off x="2900298" y="20523"/>
            <a:ext cx="5788025"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7030A0"/>
                </a:solidFill>
                <a:latin typeface="Times New Roman"/>
                <a:cs typeface="Times New Roman"/>
              </a:rPr>
              <a:t>Research, </a:t>
            </a:r>
            <a:r>
              <a:rPr sz="2800" b="1" dirty="0">
                <a:solidFill>
                  <a:srgbClr val="7030A0"/>
                </a:solidFill>
                <a:latin typeface="Times New Roman"/>
                <a:cs typeface="Times New Roman"/>
              </a:rPr>
              <a:t>Innovations</a:t>
            </a:r>
            <a:r>
              <a:rPr sz="2800" b="1" spc="-10" dirty="0">
                <a:solidFill>
                  <a:srgbClr val="7030A0"/>
                </a:solidFill>
                <a:latin typeface="Times New Roman"/>
                <a:cs typeface="Times New Roman"/>
              </a:rPr>
              <a:t> </a:t>
            </a:r>
            <a:r>
              <a:rPr sz="2800" b="1" spc="-5" dirty="0">
                <a:solidFill>
                  <a:srgbClr val="7030A0"/>
                </a:solidFill>
                <a:latin typeface="Times New Roman"/>
                <a:cs typeface="Times New Roman"/>
              </a:rPr>
              <a:t>and</a:t>
            </a:r>
            <a:r>
              <a:rPr sz="2800" b="1" spc="-10" dirty="0">
                <a:solidFill>
                  <a:srgbClr val="7030A0"/>
                </a:solidFill>
                <a:latin typeface="Times New Roman"/>
                <a:cs typeface="Times New Roman"/>
              </a:rPr>
              <a:t> </a:t>
            </a:r>
            <a:r>
              <a:rPr sz="2800" b="1" spc="-5" dirty="0">
                <a:solidFill>
                  <a:srgbClr val="7030A0"/>
                </a:solidFill>
                <a:latin typeface="Times New Roman"/>
                <a:cs typeface="Times New Roman"/>
              </a:rPr>
              <a:t>Extensions</a:t>
            </a:r>
            <a:endParaRPr sz="2800">
              <a:solidFill>
                <a:srgbClr val="7030A0"/>
              </a:solidFill>
              <a:latin typeface="Times New Roman"/>
              <a:cs typeface="Times New Roman"/>
            </a:endParaRPr>
          </a:p>
        </p:txBody>
      </p:sp>
      <p:sp>
        <p:nvSpPr>
          <p:cNvPr id="5" name="object 5"/>
          <p:cNvSpPr txBox="1">
            <a:spLocks noGrp="1"/>
          </p:cNvSpPr>
          <p:nvPr>
            <p:ph type="title"/>
          </p:nvPr>
        </p:nvSpPr>
        <p:spPr>
          <a:xfrm>
            <a:off x="272592" y="20523"/>
            <a:ext cx="1713230" cy="381515"/>
          </a:xfrm>
          <a:prstGeom prst="rect">
            <a:avLst/>
          </a:prstGeom>
        </p:spPr>
        <p:txBody>
          <a:bodyPr vert="horz" wrap="square" lIns="0" tIns="12065" rIns="0" bIns="0" rtlCol="0">
            <a:spAutoFit/>
          </a:bodyPr>
          <a:lstStyle/>
          <a:p>
            <a:pPr marL="12700">
              <a:lnSpc>
                <a:spcPct val="100000"/>
              </a:lnSpc>
              <a:spcBef>
                <a:spcPts val="95"/>
              </a:spcBef>
            </a:pPr>
            <a:r>
              <a:rPr sz="2400" spc="-5" dirty="0">
                <a:solidFill>
                  <a:srgbClr val="CF30B5"/>
                </a:solidFill>
                <a:latin typeface="Times New Roman" pitchFamily="18" charset="0"/>
                <a:cs typeface="Times New Roman" pitchFamily="18" charset="0"/>
              </a:rPr>
              <a:t>Criterion</a:t>
            </a:r>
            <a:r>
              <a:rPr sz="2400" spc="-60" dirty="0">
                <a:solidFill>
                  <a:srgbClr val="CF30B5"/>
                </a:solidFill>
                <a:latin typeface="Times New Roman" pitchFamily="18" charset="0"/>
                <a:cs typeface="Times New Roman" pitchFamily="18" charset="0"/>
              </a:rPr>
              <a:t> </a:t>
            </a:r>
            <a:r>
              <a:rPr sz="2400" spc="-5" dirty="0">
                <a:solidFill>
                  <a:srgbClr val="CF30B5"/>
                </a:solidFill>
                <a:latin typeface="Times New Roman" pitchFamily="18" charset="0"/>
                <a:cs typeface="Times New Roman" pitchFamily="18" charset="0"/>
              </a:rPr>
              <a:t>3</a:t>
            </a:r>
          </a:p>
        </p:txBody>
      </p:sp>
      <p:sp>
        <p:nvSpPr>
          <p:cNvPr id="7" name="Date Placeholder 6"/>
          <p:cNvSpPr>
            <a:spLocks noGrp="1"/>
          </p:cNvSpPr>
          <p:nvPr>
            <p:ph type="dt" sz="half" idx="10"/>
          </p:nvPr>
        </p:nvSpPr>
        <p:spPr/>
        <p:txBody>
          <a:bodyPr/>
          <a:lstStyle/>
          <a:p>
            <a:fld id="{FDD2FB4F-D8F6-4ABA-BB7B-ACA23C147C36}" type="datetime1">
              <a:rPr lang="en-US" smtClean="0"/>
              <a:pPr/>
              <a:t>11/3/2023</a:t>
            </a:fld>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53</a:t>
            </a:fld>
            <a:endParaRPr lang="en-US"/>
          </a:p>
        </p:txBody>
      </p:sp>
      <p:graphicFrame>
        <p:nvGraphicFramePr>
          <p:cNvPr id="6" name="object 6"/>
          <p:cNvGraphicFramePr>
            <a:graphicFrameLocks noGrp="1"/>
          </p:cNvGraphicFramePr>
          <p:nvPr/>
        </p:nvGraphicFramePr>
        <p:xfrm>
          <a:off x="381000" y="1069721"/>
          <a:ext cx="10972800" cy="4713289"/>
        </p:xfrm>
        <a:graphic>
          <a:graphicData uri="http://schemas.openxmlformats.org/drawingml/2006/table">
            <a:tbl>
              <a:tblPr firstRow="1" bandRow="1">
                <a:tableStyleId>{BDBED569-4797-4DF1-A0F4-6AAB3CD982D8}</a:tableStyleId>
              </a:tblPr>
              <a:tblGrid>
                <a:gridCol w="1715659">
                  <a:extLst>
                    <a:ext uri="{9D8B030D-6E8A-4147-A177-3AD203B41FA5}">
                      <a16:colId xmlns:a16="http://schemas.microsoft.com/office/drawing/2014/main" xmlns="" val="20000"/>
                    </a:ext>
                  </a:extLst>
                </a:gridCol>
                <a:gridCol w="2706443">
                  <a:extLst>
                    <a:ext uri="{9D8B030D-6E8A-4147-A177-3AD203B41FA5}">
                      <a16:colId xmlns:a16="http://schemas.microsoft.com/office/drawing/2014/main" xmlns="" val="20001"/>
                    </a:ext>
                  </a:extLst>
                </a:gridCol>
                <a:gridCol w="4853947">
                  <a:extLst>
                    <a:ext uri="{9D8B030D-6E8A-4147-A177-3AD203B41FA5}">
                      <a16:colId xmlns:a16="http://schemas.microsoft.com/office/drawing/2014/main" xmlns="" val="20002"/>
                    </a:ext>
                  </a:extLst>
                </a:gridCol>
                <a:gridCol w="1696751">
                  <a:extLst>
                    <a:ext uri="{9D8B030D-6E8A-4147-A177-3AD203B41FA5}">
                      <a16:colId xmlns:a16="http://schemas.microsoft.com/office/drawing/2014/main" xmlns="" val="20003"/>
                    </a:ext>
                  </a:extLst>
                </a:gridCol>
              </a:tblGrid>
              <a:tr h="1292479">
                <a:tc>
                  <a:txBody>
                    <a:bodyPr/>
                    <a:lstStyle/>
                    <a:p>
                      <a:pPr marL="0" marR="0" algn="ctr">
                        <a:lnSpc>
                          <a:spcPct val="115000"/>
                        </a:lnSpc>
                        <a:spcBef>
                          <a:spcPts val="0"/>
                        </a:spcBef>
                        <a:spcAft>
                          <a:spcPts val="0"/>
                        </a:spcAft>
                      </a:pPr>
                      <a:r>
                        <a:rPr lang="en-US" sz="1800" dirty="0">
                          <a:latin typeface="Times New Roman" pitchFamily="18" charset="0"/>
                          <a:cs typeface="Times New Roman" pitchFamily="18" charset="0"/>
                        </a:rPr>
                        <a:t>Name of the Teacher</a:t>
                      </a:r>
                      <a:endParaRPr lang="en-US" sz="1800" dirty="0">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15000"/>
                        </a:lnSpc>
                        <a:spcBef>
                          <a:spcPts val="0"/>
                        </a:spcBef>
                        <a:spcAft>
                          <a:spcPts val="0"/>
                        </a:spcAft>
                      </a:pPr>
                      <a:r>
                        <a:rPr lang="en-US" sz="1800" dirty="0">
                          <a:latin typeface="Times New Roman" pitchFamily="18" charset="0"/>
                          <a:cs typeface="Times New Roman" pitchFamily="18" charset="0"/>
                        </a:rPr>
                        <a:t>Patent Number</a:t>
                      </a:r>
                      <a:endParaRPr lang="en-US" sz="1800" dirty="0">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15000"/>
                        </a:lnSpc>
                        <a:spcBef>
                          <a:spcPts val="0"/>
                        </a:spcBef>
                        <a:spcAft>
                          <a:spcPts val="0"/>
                        </a:spcAft>
                      </a:pPr>
                      <a:r>
                        <a:rPr lang="en-US" sz="1800" dirty="0">
                          <a:latin typeface="Times New Roman" pitchFamily="18" charset="0"/>
                          <a:cs typeface="Times New Roman" pitchFamily="18" charset="0"/>
                        </a:rPr>
                        <a:t>Title of the patent</a:t>
                      </a:r>
                      <a:endParaRPr lang="en-US" sz="1800" dirty="0">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15000"/>
                        </a:lnSpc>
                        <a:spcBef>
                          <a:spcPts val="0"/>
                        </a:spcBef>
                        <a:spcAft>
                          <a:spcPts val="0"/>
                        </a:spcAft>
                      </a:pPr>
                      <a:r>
                        <a:rPr lang="en-US" sz="1800" dirty="0">
                          <a:latin typeface="Times New Roman" pitchFamily="18" charset="0"/>
                          <a:cs typeface="Times New Roman" pitchFamily="18" charset="0"/>
                        </a:rPr>
                        <a:t>Year of Award / publish of patent</a:t>
                      </a:r>
                      <a:endParaRPr lang="en-US" sz="1800" dirty="0">
                        <a:latin typeface="Times New Roman" pitchFamily="18" charset="0"/>
                        <a:ea typeface="Times New Roman"/>
                        <a:cs typeface="Times New Roman" pitchFamily="18" charset="0"/>
                      </a:endParaRPr>
                    </a:p>
                  </a:txBody>
                  <a:tcPr marL="68580" marR="68580" marT="0" marB="0" anchor="ctr"/>
                </a:tc>
                <a:extLst>
                  <a:ext uri="{0D108BD9-81ED-4DB2-BD59-A6C34878D82A}">
                    <a16:rowId xmlns:a16="http://schemas.microsoft.com/office/drawing/2014/main" xmlns="" val="10000"/>
                  </a:ext>
                </a:extLst>
              </a:tr>
              <a:tr h="735965">
                <a:tc>
                  <a:txBody>
                    <a:bodyPr/>
                    <a:lstStyle/>
                    <a:p>
                      <a:pPr marL="0" marR="0">
                        <a:lnSpc>
                          <a:spcPct val="115000"/>
                        </a:lnSpc>
                        <a:spcBef>
                          <a:spcPts val="0"/>
                        </a:spcBef>
                        <a:spcAft>
                          <a:spcPts val="0"/>
                        </a:spcAft>
                      </a:pPr>
                      <a:r>
                        <a:rPr lang="en-US" sz="2000" dirty="0" err="1">
                          <a:latin typeface="Times New Roman" pitchFamily="18" charset="0"/>
                          <a:cs typeface="Times New Roman" pitchFamily="18" charset="0"/>
                        </a:rPr>
                        <a:t>Prof.V.Sridevi</a:t>
                      </a:r>
                      <a:r>
                        <a:rPr lang="en-US" sz="2000" dirty="0">
                          <a:latin typeface="Times New Roman" pitchFamily="18" charset="0"/>
                          <a:cs typeface="Times New Roman" pitchFamily="18" charset="0"/>
                        </a:rPr>
                        <a:t> &amp; Prof. M.V.V. </a:t>
                      </a:r>
                      <a:r>
                        <a:rPr lang="en-US" sz="2000" dirty="0" err="1">
                          <a:latin typeface="Times New Roman" pitchFamily="18" charset="0"/>
                          <a:cs typeface="Times New Roman" pitchFamily="18" charset="0"/>
                        </a:rPr>
                        <a:t>Chandana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Lakshmi</a:t>
                      </a:r>
                      <a:endParaRPr lang="en-US" sz="2000" dirty="0">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15000"/>
                        </a:lnSpc>
                        <a:spcBef>
                          <a:spcPts val="0"/>
                        </a:spcBef>
                        <a:spcAft>
                          <a:spcPts val="0"/>
                        </a:spcAft>
                      </a:pPr>
                      <a:r>
                        <a:rPr lang="en-US" sz="2000" dirty="0">
                          <a:latin typeface="Times New Roman" pitchFamily="18" charset="0"/>
                          <a:cs typeface="Times New Roman" pitchFamily="18" charset="0"/>
                        </a:rPr>
                        <a:t>6722/CHE/2015  / 318485</a:t>
                      </a:r>
                      <a:endParaRPr lang="en-US" sz="2000" dirty="0">
                        <a:latin typeface="Times New Roman" pitchFamily="18" charset="0"/>
                        <a:ea typeface="Times New Roman"/>
                        <a:cs typeface="Times New Roman" pitchFamily="18" charset="0"/>
                      </a:endParaRPr>
                    </a:p>
                  </a:txBody>
                  <a:tcPr marL="68580" marR="68580" marT="0" marB="0" anchor="ctr"/>
                </a:tc>
                <a:tc>
                  <a:txBody>
                    <a:bodyPr/>
                    <a:lstStyle/>
                    <a:p>
                      <a:pPr marL="0" marR="0">
                        <a:lnSpc>
                          <a:spcPct val="115000"/>
                        </a:lnSpc>
                        <a:spcBef>
                          <a:spcPts val="0"/>
                        </a:spcBef>
                        <a:spcAft>
                          <a:spcPts val="0"/>
                        </a:spcAft>
                      </a:pPr>
                      <a:r>
                        <a:rPr lang="en-US" sz="2000" dirty="0">
                          <a:latin typeface="Times New Roman" pitchFamily="18" charset="0"/>
                          <a:cs typeface="Times New Roman" pitchFamily="18" charset="0"/>
                        </a:rPr>
                        <a:t>Process for Phenol removal through Adsorption And Biodegradation</a:t>
                      </a:r>
                      <a:endParaRPr lang="en-US" sz="2000" dirty="0">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15000"/>
                        </a:lnSpc>
                        <a:spcBef>
                          <a:spcPts val="0"/>
                        </a:spcBef>
                        <a:spcAft>
                          <a:spcPts val="0"/>
                        </a:spcAft>
                      </a:pPr>
                      <a:r>
                        <a:rPr lang="en-US" sz="2000">
                          <a:latin typeface="Times New Roman" pitchFamily="18" charset="0"/>
                          <a:cs typeface="Times New Roman" pitchFamily="18" charset="0"/>
                        </a:rPr>
                        <a:t>2019 / 2016</a:t>
                      </a:r>
                      <a:endParaRPr lang="en-US" sz="2000">
                        <a:latin typeface="Times New Roman" pitchFamily="18" charset="0"/>
                        <a:ea typeface="Times New Roman"/>
                        <a:cs typeface="Times New Roman" pitchFamily="18" charset="0"/>
                      </a:endParaRPr>
                    </a:p>
                  </a:txBody>
                  <a:tcPr marL="68580" marR="68580" marT="0" marB="0" anchor="ctr"/>
                </a:tc>
                <a:extLst>
                  <a:ext uri="{0D108BD9-81ED-4DB2-BD59-A6C34878D82A}">
                    <a16:rowId xmlns:a16="http://schemas.microsoft.com/office/drawing/2014/main" xmlns="" val="10001"/>
                  </a:ext>
                </a:extLst>
              </a:tr>
              <a:tr h="635635">
                <a:tc>
                  <a:txBody>
                    <a:bodyPr/>
                    <a:lstStyle/>
                    <a:p>
                      <a:pPr marL="0" marR="0">
                        <a:lnSpc>
                          <a:spcPct val="115000"/>
                        </a:lnSpc>
                        <a:spcBef>
                          <a:spcPts val="0"/>
                        </a:spcBef>
                        <a:spcAft>
                          <a:spcPts val="0"/>
                        </a:spcAft>
                      </a:pPr>
                      <a:r>
                        <a:rPr lang="en-US" sz="2000">
                          <a:latin typeface="Times New Roman" pitchFamily="18" charset="0"/>
                          <a:cs typeface="Times New Roman" pitchFamily="18" charset="0"/>
                        </a:rPr>
                        <a:t> Dr. Meena Vangalapati</a:t>
                      </a:r>
                      <a:endParaRPr lang="en-US" sz="2000">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15000"/>
                        </a:lnSpc>
                        <a:spcBef>
                          <a:spcPts val="0"/>
                        </a:spcBef>
                        <a:spcAft>
                          <a:spcPts val="0"/>
                        </a:spcAft>
                      </a:pPr>
                      <a:r>
                        <a:rPr lang="en-US" sz="2000">
                          <a:latin typeface="Times New Roman" pitchFamily="18" charset="0"/>
                          <a:cs typeface="Times New Roman" pitchFamily="18" charset="0"/>
                        </a:rPr>
                        <a:t>3825/CHE/2015 / 335672</a:t>
                      </a:r>
                      <a:endParaRPr lang="en-US" sz="2000">
                        <a:latin typeface="Times New Roman" pitchFamily="18" charset="0"/>
                        <a:ea typeface="Times New Roman"/>
                        <a:cs typeface="Times New Roman" pitchFamily="18" charset="0"/>
                      </a:endParaRPr>
                    </a:p>
                  </a:txBody>
                  <a:tcPr marL="68580" marR="68580" marT="0" marB="0" anchor="ctr"/>
                </a:tc>
                <a:tc>
                  <a:txBody>
                    <a:bodyPr/>
                    <a:lstStyle/>
                    <a:p>
                      <a:pPr marL="0" marR="0">
                        <a:lnSpc>
                          <a:spcPct val="115000"/>
                        </a:lnSpc>
                        <a:spcBef>
                          <a:spcPts val="0"/>
                        </a:spcBef>
                        <a:spcAft>
                          <a:spcPts val="0"/>
                        </a:spcAft>
                      </a:pPr>
                      <a:r>
                        <a:rPr lang="en-US" sz="2000" dirty="0">
                          <a:latin typeface="Times New Roman" pitchFamily="18" charset="0"/>
                          <a:cs typeface="Times New Roman" pitchFamily="18" charset="0"/>
                        </a:rPr>
                        <a:t>A Method for treating textile effluent</a:t>
                      </a:r>
                      <a:endParaRPr lang="en-US" sz="2000" dirty="0">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15000"/>
                        </a:lnSpc>
                        <a:spcBef>
                          <a:spcPts val="0"/>
                        </a:spcBef>
                        <a:spcAft>
                          <a:spcPts val="0"/>
                        </a:spcAft>
                      </a:pPr>
                      <a:r>
                        <a:rPr lang="en-US" sz="2000">
                          <a:latin typeface="Times New Roman" pitchFamily="18" charset="0"/>
                          <a:cs typeface="Times New Roman" pitchFamily="18" charset="0"/>
                        </a:rPr>
                        <a:t>2020 / 2015</a:t>
                      </a:r>
                      <a:endParaRPr lang="en-US" sz="2000">
                        <a:latin typeface="Times New Roman" pitchFamily="18" charset="0"/>
                        <a:ea typeface="Times New Roman"/>
                        <a:cs typeface="Times New Roman" pitchFamily="18" charset="0"/>
                      </a:endParaRPr>
                    </a:p>
                  </a:txBody>
                  <a:tcPr marL="68580" marR="68580" marT="0" marB="0" anchor="ctr"/>
                </a:tc>
                <a:extLst>
                  <a:ext uri="{0D108BD9-81ED-4DB2-BD59-A6C34878D82A}">
                    <a16:rowId xmlns:a16="http://schemas.microsoft.com/office/drawing/2014/main" xmlns="" val="10002"/>
                  </a:ext>
                </a:extLst>
              </a:tr>
              <a:tr h="705865">
                <a:tc>
                  <a:txBody>
                    <a:bodyPr/>
                    <a:lstStyle/>
                    <a:p>
                      <a:pPr marL="0" marR="0">
                        <a:lnSpc>
                          <a:spcPct val="115000"/>
                        </a:lnSpc>
                        <a:spcBef>
                          <a:spcPts val="0"/>
                        </a:spcBef>
                        <a:spcAft>
                          <a:spcPts val="0"/>
                        </a:spcAft>
                      </a:pPr>
                      <a:r>
                        <a:rPr lang="en-US" sz="2000">
                          <a:latin typeface="Times New Roman" pitchFamily="18" charset="0"/>
                          <a:cs typeface="Times New Roman" pitchFamily="18" charset="0"/>
                        </a:rPr>
                        <a:t>Prof. Pulipati King, Prof. P. J. Rao </a:t>
                      </a:r>
                      <a:endParaRPr lang="en-US" sz="2000">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15000"/>
                        </a:lnSpc>
                        <a:spcBef>
                          <a:spcPts val="0"/>
                        </a:spcBef>
                        <a:spcAft>
                          <a:spcPts val="0"/>
                        </a:spcAft>
                      </a:pPr>
                      <a:r>
                        <a:rPr lang="en-US" sz="2000">
                          <a:latin typeface="Times New Roman" pitchFamily="18" charset="0"/>
                          <a:cs typeface="Times New Roman" pitchFamily="18" charset="0"/>
                        </a:rPr>
                        <a:t>202041011477</a:t>
                      </a:r>
                      <a:endParaRPr lang="en-US" sz="2000">
                        <a:latin typeface="Times New Roman" pitchFamily="18" charset="0"/>
                        <a:ea typeface="Times New Roman"/>
                        <a:cs typeface="Times New Roman" pitchFamily="18" charset="0"/>
                      </a:endParaRPr>
                    </a:p>
                  </a:txBody>
                  <a:tcPr marL="68580" marR="68580" marT="0" marB="0" anchor="ctr"/>
                </a:tc>
                <a:tc>
                  <a:txBody>
                    <a:bodyPr/>
                    <a:lstStyle/>
                    <a:p>
                      <a:pPr marL="0" marR="0">
                        <a:lnSpc>
                          <a:spcPct val="115000"/>
                        </a:lnSpc>
                        <a:spcBef>
                          <a:spcPts val="0"/>
                        </a:spcBef>
                        <a:spcAft>
                          <a:spcPts val="0"/>
                        </a:spcAft>
                      </a:pPr>
                      <a:r>
                        <a:rPr lang="en-US" sz="2000" dirty="0">
                          <a:latin typeface="Times New Roman" pitchFamily="18" charset="0"/>
                          <a:cs typeface="Times New Roman" pitchFamily="18" charset="0"/>
                        </a:rPr>
                        <a:t>Process to recovery valuable minerals from beach sand mineral processing plant waste and low grade phosphate, coal and iron ore waste deposits </a:t>
                      </a:r>
                      <a:endParaRPr lang="en-US" sz="2000" dirty="0">
                        <a:latin typeface="Times New Roman" pitchFamily="18" charset="0"/>
                        <a:ea typeface="Times New Roman"/>
                        <a:cs typeface="Times New Roman" pitchFamily="18" charset="0"/>
                      </a:endParaRPr>
                    </a:p>
                  </a:txBody>
                  <a:tcPr marL="68580" marR="68580" marT="0" marB="0" anchor="ctr"/>
                </a:tc>
                <a:tc>
                  <a:txBody>
                    <a:bodyPr/>
                    <a:lstStyle/>
                    <a:p>
                      <a:pPr marL="0" marR="0" algn="ctr">
                        <a:lnSpc>
                          <a:spcPct val="115000"/>
                        </a:lnSpc>
                        <a:spcBef>
                          <a:spcPts val="0"/>
                        </a:spcBef>
                        <a:spcAft>
                          <a:spcPts val="0"/>
                        </a:spcAft>
                      </a:pPr>
                      <a:r>
                        <a:rPr lang="en-US" sz="2000" dirty="0">
                          <a:latin typeface="Times New Roman" pitchFamily="18" charset="0"/>
                          <a:cs typeface="Times New Roman" pitchFamily="18" charset="0"/>
                        </a:rPr>
                        <a:t>2022/2020</a:t>
                      </a:r>
                      <a:endParaRPr lang="en-US" sz="2000" dirty="0">
                        <a:latin typeface="Times New Roman" pitchFamily="18" charset="0"/>
                        <a:ea typeface="Times New Roman"/>
                        <a:cs typeface="Times New Roman" pitchFamily="18" charset="0"/>
                      </a:endParaRPr>
                    </a:p>
                  </a:txBody>
                  <a:tcPr marL="68580" marR="68580" marT="0" marB="0" anchor="ctr"/>
                </a:tc>
                <a:extLst>
                  <a:ext uri="{0D108BD9-81ED-4DB2-BD59-A6C34878D82A}">
                    <a16:rowId xmlns:a16="http://schemas.microsoft.com/office/drawing/2014/main" xmlns="" val="10003"/>
                  </a:ext>
                </a:extLst>
              </a:tr>
            </a:tbl>
          </a:graphicData>
        </a:graphic>
      </p:graphicFrame>
      <p:sp>
        <p:nvSpPr>
          <p:cNvPr id="9" name="object 7"/>
          <p:cNvSpPr txBox="1"/>
          <p:nvPr/>
        </p:nvSpPr>
        <p:spPr>
          <a:xfrm>
            <a:off x="9535795" y="6546595"/>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468100" y="-76200"/>
            <a:ext cx="723900" cy="714756"/>
          </a:xfrm>
          <a:prstGeom prst="rect">
            <a:avLst/>
          </a:prstGeom>
        </p:spPr>
      </p:pic>
      <p:sp>
        <p:nvSpPr>
          <p:cNvPr id="3" name="object 3"/>
          <p:cNvSpPr txBox="1"/>
          <p:nvPr/>
        </p:nvSpPr>
        <p:spPr>
          <a:xfrm>
            <a:off x="2837180" y="304800"/>
            <a:ext cx="6154420" cy="360355"/>
          </a:xfrm>
          <a:prstGeom prst="rect">
            <a:avLst/>
          </a:prstGeom>
          <a:solidFill>
            <a:srgbClr val="7030A0"/>
          </a:solidFill>
          <a:ln w="12700">
            <a:solidFill>
              <a:srgbClr val="AD5A20"/>
            </a:solidFill>
          </a:ln>
        </p:spPr>
        <p:txBody>
          <a:bodyPr vert="horz" wrap="square" lIns="0" tIns="82550" rIns="0" bIns="0" rtlCol="0">
            <a:spAutoFit/>
          </a:bodyPr>
          <a:lstStyle/>
          <a:p>
            <a:pPr marL="635" algn="ctr">
              <a:lnSpc>
                <a:spcPct val="100000"/>
              </a:lnSpc>
              <a:spcBef>
                <a:spcPts val="650"/>
              </a:spcBef>
            </a:pPr>
            <a:r>
              <a:rPr sz="1800" b="1">
                <a:solidFill>
                  <a:srgbClr val="FFFFFF"/>
                </a:solidFill>
                <a:latin typeface="Times New Roman"/>
                <a:cs typeface="Times New Roman"/>
              </a:rPr>
              <a:t>Patents</a:t>
            </a:r>
            <a:r>
              <a:rPr sz="1800" b="1" spc="-90">
                <a:solidFill>
                  <a:srgbClr val="FFFFFF"/>
                </a:solidFill>
                <a:latin typeface="Times New Roman"/>
                <a:cs typeface="Times New Roman"/>
              </a:rPr>
              <a:t> </a:t>
            </a:r>
            <a:r>
              <a:rPr lang="en-US" sz="1800" b="1" spc="-5" dirty="0">
                <a:solidFill>
                  <a:srgbClr val="FFFFFF"/>
                </a:solidFill>
                <a:latin typeface="Times New Roman"/>
                <a:cs typeface="Times New Roman"/>
              </a:rPr>
              <a:t>Published:10</a:t>
            </a:r>
            <a:endParaRPr sz="1800">
              <a:latin typeface="Times New Roman"/>
              <a:cs typeface="Times New Roman"/>
            </a:endParaRPr>
          </a:p>
        </p:txBody>
      </p:sp>
      <p:sp>
        <p:nvSpPr>
          <p:cNvPr id="4" name="object 4"/>
          <p:cNvSpPr txBox="1"/>
          <p:nvPr/>
        </p:nvSpPr>
        <p:spPr>
          <a:xfrm>
            <a:off x="2900298" y="-76200"/>
            <a:ext cx="5788025"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7030A0"/>
                </a:solidFill>
                <a:latin typeface="Times New Roman"/>
                <a:cs typeface="Times New Roman"/>
              </a:rPr>
              <a:t>Research, </a:t>
            </a:r>
            <a:r>
              <a:rPr sz="2800" b="1" dirty="0">
                <a:solidFill>
                  <a:srgbClr val="7030A0"/>
                </a:solidFill>
                <a:latin typeface="Times New Roman"/>
                <a:cs typeface="Times New Roman"/>
              </a:rPr>
              <a:t>Innovations</a:t>
            </a:r>
            <a:r>
              <a:rPr sz="2800" b="1" spc="-10" dirty="0">
                <a:solidFill>
                  <a:srgbClr val="7030A0"/>
                </a:solidFill>
                <a:latin typeface="Times New Roman"/>
                <a:cs typeface="Times New Roman"/>
              </a:rPr>
              <a:t> </a:t>
            </a:r>
            <a:r>
              <a:rPr sz="2800" b="1" spc="-5" dirty="0">
                <a:solidFill>
                  <a:srgbClr val="7030A0"/>
                </a:solidFill>
                <a:latin typeface="Times New Roman"/>
                <a:cs typeface="Times New Roman"/>
              </a:rPr>
              <a:t>and</a:t>
            </a:r>
            <a:r>
              <a:rPr sz="2800" b="1" spc="-10" dirty="0">
                <a:solidFill>
                  <a:srgbClr val="7030A0"/>
                </a:solidFill>
                <a:latin typeface="Times New Roman"/>
                <a:cs typeface="Times New Roman"/>
              </a:rPr>
              <a:t> </a:t>
            </a:r>
            <a:r>
              <a:rPr sz="2800" b="1" spc="-5" dirty="0">
                <a:solidFill>
                  <a:srgbClr val="7030A0"/>
                </a:solidFill>
                <a:latin typeface="Times New Roman"/>
                <a:cs typeface="Times New Roman"/>
              </a:rPr>
              <a:t>Extensions</a:t>
            </a:r>
            <a:endParaRPr sz="2800">
              <a:solidFill>
                <a:srgbClr val="7030A0"/>
              </a:solidFill>
              <a:latin typeface="Times New Roman"/>
              <a:cs typeface="Times New Roman"/>
            </a:endParaRPr>
          </a:p>
        </p:txBody>
      </p:sp>
      <p:sp>
        <p:nvSpPr>
          <p:cNvPr id="5" name="object 5"/>
          <p:cNvSpPr txBox="1">
            <a:spLocks noGrp="1"/>
          </p:cNvSpPr>
          <p:nvPr>
            <p:ph type="title"/>
          </p:nvPr>
        </p:nvSpPr>
        <p:spPr>
          <a:xfrm>
            <a:off x="272592" y="20523"/>
            <a:ext cx="1713230" cy="381515"/>
          </a:xfrm>
          <a:prstGeom prst="rect">
            <a:avLst/>
          </a:prstGeom>
        </p:spPr>
        <p:txBody>
          <a:bodyPr vert="horz" wrap="square" lIns="0" tIns="12065" rIns="0" bIns="0" rtlCol="0">
            <a:spAutoFit/>
          </a:bodyPr>
          <a:lstStyle/>
          <a:p>
            <a:pPr marL="12700">
              <a:lnSpc>
                <a:spcPct val="100000"/>
              </a:lnSpc>
              <a:spcBef>
                <a:spcPts val="95"/>
              </a:spcBef>
            </a:pPr>
            <a:r>
              <a:rPr sz="2400" spc="-5" dirty="0">
                <a:solidFill>
                  <a:srgbClr val="CF30B5"/>
                </a:solidFill>
                <a:latin typeface="Times New Roman" pitchFamily="18" charset="0"/>
                <a:cs typeface="Times New Roman" pitchFamily="18" charset="0"/>
              </a:rPr>
              <a:t>Criterion</a:t>
            </a:r>
            <a:r>
              <a:rPr sz="2400" spc="-60" dirty="0">
                <a:solidFill>
                  <a:srgbClr val="CF30B5"/>
                </a:solidFill>
                <a:latin typeface="Times New Roman" pitchFamily="18" charset="0"/>
                <a:cs typeface="Times New Roman" pitchFamily="18" charset="0"/>
              </a:rPr>
              <a:t> </a:t>
            </a:r>
            <a:r>
              <a:rPr sz="2400" spc="-5" dirty="0">
                <a:solidFill>
                  <a:srgbClr val="CF30B5"/>
                </a:solidFill>
                <a:latin typeface="Times New Roman" pitchFamily="18" charset="0"/>
                <a:cs typeface="Times New Roman" pitchFamily="18" charset="0"/>
              </a:rPr>
              <a:t>3</a:t>
            </a:r>
          </a:p>
        </p:txBody>
      </p:sp>
      <p:sp>
        <p:nvSpPr>
          <p:cNvPr id="7" name="Date Placeholder 6"/>
          <p:cNvSpPr>
            <a:spLocks noGrp="1"/>
          </p:cNvSpPr>
          <p:nvPr>
            <p:ph type="dt" sz="half" idx="10"/>
          </p:nvPr>
        </p:nvSpPr>
        <p:spPr/>
        <p:txBody>
          <a:bodyPr/>
          <a:lstStyle/>
          <a:p>
            <a:fld id="{470A79BD-C2B9-444C-8B6A-48EA6FEC0970}" type="datetime1">
              <a:rPr lang="en-US" smtClean="0"/>
              <a:pPr/>
              <a:t>11/3/2023</a:t>
            </a:fld>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54</a:t>
            </a:fld>
            <a:endParaRPr lang="en-US"/>
          </a:p>
        </p:txBody>
      </p:sp>
      <p:graphicFrame>
        <p:nvGraphicFramePr>
          <p:cNvPr id="6" name="object 6"/>
          <p:cNvGraphicFramePr>
            <a:graphicFrameLocks noGrp="1"/>
          </p:cNvGraphicFramePr>
          <p:nvPr/>
        </p:nvGraphicFramePr>
        <p:xfrm>
          <a:off x="0" y="685800"/>
          <a:ext cx="11811000" cy="6021836"/>
        </p:xfrm>
        <a:graphic>
          <a:graphicData uri="http://schemas.openxmlformats.org/drawingml/2006/table">
            <a:tbl>
              <a:tblPr firstRow="1" bandRow="1">
                <a:tableStyleId>{2D5ABB26-0587-4C30-8999-92F81FD0307C}</a:tableStyleId>
              </a:tblPr>
              <a:tblGrid>
                <a:gridCol w="1847980">
                  <a:extLst>
                    <a:ext uri="{9D8B030D-6E8A-4147-A177-3AD203B41FA5}">
                      <a16:colId xmlns:a16="http://schemas.microsoft.com/office/drawing/2014/main" xmlns="" val="20000"/>
                    </a:ext>
                  </a:extLst>
                </a:gridCol>
                <a:gridCol w="1628514">
                  <a:extLst>
                    <a:ext uri="{9D8B030D-6E8A-4147-A177-3AD203B41FA5}">
                      <a16:colId xmlns:a16="http://schemas.microsoft.com/office/drawing/2014/main" xmlns="" val="20001"/>
                    </a:ext>
                  </a:extLst>
                </a:gridCol>
                <a:gridCol w="6277106">
                  <a:extLst>
                    <a:ext uri="{9D8B030D-6E8A-4147-A177-3AD203B41FA5}">
                      <a16:colId xmlns:a16="http://schemas.microsoft.com/office/drawing/2014/main" xmlns="" val="20002"/>
                    </a:ext>
                  </a:extLst>
                </a:gridCol>
                <a:gridCol w="2057400">
                  <a:extLst>
                    <a:ext uri="{9D8B030D-6E8A-4147-A177-3AD203B41FA5}">
                      <a16:colId xmlns:a16="http://schemas.microsoft.com/office/drawing/2014/main" xmlns="" val="20003"/>
                    </a:ext>
                  </a:extLst>
                </a:gridCol>
              </a:tblGrid>
              <a:tr h="609600">
                <a:tc>
                  <a:txBody>
                    <a:bodyPr/>
                    <a:lstStyle/>
                    <a:p>
                      <a:pPr marL="0" marR="0" algn="ctr">
                        <a:lnSpc>
                          <a:spcPct val="115000"/>
                        </a:lnSpc>
                        <a:spcBef>
                          <a:spcPts val="0"/>
                        </a:spcBef>
                        <a:spcAft>
                          <a:spcPts val="0"/>
                        </a:spcAft>
                      </a:pPr>
                      <a:r>
                        <a:rPr lang="en-US" sz="1800" b="1" dirty="0">
                          <a:latin typeface="Times New Roman" pitchFamily="18" charset="0"/>
                          <a:ea typeface="Times New Roman"/>
                          <a:cs typeface="Times New Roman" pitchFamily="18" charset="0"/>
                        </a:rPr>
                        <a:t>Name of the Teacher</a:t>
                      </a:r>
                      <a:endParaRPr lang="en-US" sz="1800" dirty="0">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4"/>
                    </a:solidFill>
                  </a:tcPr>
                </a:tc>
                <a:tc>
                  <a:txBody>
                    <a:bodyPr/>
                    <a:lstStyle/>
                    <a:p>
                      <a:pPr marL="0" marR="0" indent="0" algn="ctr" defTabSz="914400" eaLnBrk="1" fontAlgn="auto" latinLnBrk="0" hangingPunct="1">
                        <a:lnSpc>
                          <a:spcPct val="115000"/>
                        </a:lnSpc>
                        <a:spcBef>
                          <a:spcPts val="0"/>
                        </a:spcBef>
                        <a:spcAft>
                          <a:spcPts val="0"/>
                        </a:spcAft>
                        <a:buClrTx/>
                        <a:buSzTx/>
                        <a:buFontTx/>
                        <a:buNone/>
                        <a:tabLst/>
                        <a:defRPr/>
                      </a:pPr>
                      <a:r>
                        <a:rPr lang="en-US" sz="1800" b="1" dirty="0">
                          <a:latin typeface="Times New Roman" pitchFamily="18" charset="0"/>
                          <a:ea typeface="Times New Roman"/>
                          <a:cs typeface="Times New Roman" pitchFamily="18" charset="0"/>
                        </a:rPr>
                        <a:t>Patent Number</a:t>
                      </a:r>
                      <a:endParaRPr lang="en-US" sz="1800" dirty="0">
                        <a:latin typeface="Times New Roman" pitchFamily="18" charset="0"/>
                        <a:ea typeface="Times New Roman"/>
                        <a:cs typeface="Times New Roman" pitchFamily="18" charset="0"/>
                      </a:endParaRPr>
                    </a:p>
                    <a:p>
                      <a:pPr marL="0" marR="0" algn="ctr">
                        <a:lnSpc>
                          <a:spcPct val="115000"/>
                        </a:lnSpc>
                        <a:spcBef>
                          <a:spcPts val="0"/>
                        </a:spcBef>
                        <a:spcAft>
                          <a:spcPts val="0"/>
                        </a:spcAft>
                      </a:pPr>
                      <a:endParaRPr lang="en-US" sz="1800" dirty="0">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4"/>
                    </a:solidFill>
                  </a:tcPr>
                </a:tc>
                <a:tc>
                  <a:txBody>
                    <a:bodyPr/>
                    <a:lstStyle/>
                    <a:p>
                      <a:pPr marL="0" marR="0" algn="ctr">
                        <a:lnSpc>
                          <a:spcPct val="115000"/>
                        </a:lnSpc>
                        <a:spcBef>
                          <a:spcPts val="0"/>
                        </a:spcBef>
                        <a:spcAft>
                          <a:spcPts val="0"/>
                        </a:spcAft>
                      </a:pPr>
                      <a:r>
                        <a:rPr lang="en-US" sz="1800" b="1" dirty="0">
                          <a:latin typeface="Times New Roman" pitchFamily="18" charset="0"/>
                          <a:ea typeface="Times New Roman"/>
                          <a:cs typeface="Times New Roman" pitchFamily="18" charset="0"/>
                        </a:rPr>
                        <a:t>Title of the patent</a:t>
                      </a:r>
                      <a:endParaRPr lang="en-US" sz="1800" dirty="0">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4"/>
                    </a:solidFill>
                  </a:tcPr>
                </a:tc>
                <a:tc>
                  <a:txBody>
                    <a:bodyPr/>
                    <a:lstStyle/>
                    <a:p>
                      <a:pPr marL="0" marR="0" algn="ctr">
                        <a:lnSpc>
                          <a:spcPct val="115000"/>
                        </a:lnSpc>
                        <a:spcBef>
                          <a:spcPts val="0"/>
                        </a:spcBef>
                        <a:spcAft>
                          <a:spcPts val="0"/>
                        </a:spcAft>
                      </a:pPr>
                      <a:r>
                        <a:rPr lang="en-US" sz="1800" b="1" dirty="0">
                          <a:latin typeface="Times New Roman" pitchFamily="18" charset="0"/>
                          <a:ea typeface="Times New Roman"/>
                          <a:cs typeface="Times New Roman" pitchFamily="18" charset="0"/>
                        </a:rPr>
                        <a:t>Year of Award / publish of patent</a:t>
                      </a:r>
                      <a:endParaRPr lang="en-US" sz="1800" dirty="0">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4"/>
                    </a:solidFill>
                  </a:tcPr>
                </a:tc>
                <a:extLst>
                  <a:ext uri="{0D108BD9-81ED-4DB2-BD59-A6C34878D82A}">
                    <a16:rowId xmlns:a16="http://schemas.microsoft.com/office/drawing/2014/main" xmlns="" val="10000"/>
                  </a:ext>
                </a:extLst>
              </a:tr>
              <a:tr h="272796">
                <a:tc>
                  <a:txBody>
                    <a:bodyPr/>
                    <a:lstStyle/>
                    <a:p>
                      <a:pPr marL="0" marR="0">
                        <a:lnSpc>
                          <a:spcPct val="115000"/>
                        </a:lnSpc>
                        <a:spcBef>
                          <a:spcPts val="0"/>
                        </a:spcBef>
                        <a:spcAft>
                          <a:spcPts val="0"/>
                        </a:spcAft>
                      </a:pPr>
                      <a:r>
                        <a:rPr lang="en-US" sz="1400" dirty="0" err="1">
                          <a:latin typeface="Times New Roman" pitchFamily="18" charset="0"/>
                          <a:ea typeface="Times New Roman"/>
                          <a:cs typeface="Times New Roman" pitchFamily="18" charset="0"/>
                        </a:rPr>
                        <a:t>Dr.Ch.A.I</a:t>
                      </a:r>
                      <a:r>
                        <a:rPr lang="en-US" sz="1400" dirty="0">
                          <a:latin typeface="Times New Roman" pitchFamily="18" charset="0"/>
                          <a:ea typeface="Times New Roman"/>
                          <a:cs typeface="Times New Roman" pitchFamily="18" charset="0"/>
                        </a:rPr>
                        <a:t>. </a:t>
                      </a:r>
                      <a:r>
                        <a:rPr lang="en-US" sz="1400" dirty="0" err="1">
                          <a:latin typeface="Times New Roman" pitchFamily="18" charset="0"/>
                          <a:ea typeface="Times New Roman"/>
                          <a:cs typeface="Times New Roman" pitchFamily="18" charset="0"/>
                        </a:rPr>
                        <a:t>Raju</a:t>
                      </a:r>
                      <a:endParaRPr lang="en-US" sz="1400" dirty="0">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latin typeface="Times New Roman" pitchFamily="18" charset="0"/>
                          <a:ea typeface="Times New Roman"/>
                          <a:cs typeface="Times New Roman" pitchFamily="18" charset="0"/>
                        </a:rPr>
                        <a:t>201841025482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dirty="0">
                          <a:latin typeface="Times New Roman" pitchFamily="18" charset="0"/>
                          <a:ea typeface="Times New Roman"/>
                          <a:cs typeface="Times New Roman" pitchFamily="18" charset="0"/>
                        </a:rPr>
                        <a:t>Densification and Conversion of Green Biomass Waste and Municipal solid waste as Fuel Briquettes for Power Generation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latin typeface="Times New Roman" pitchFamily="18" charset="0"/>
                          <a:ea typeface="Times New Roman"/>
                          <a:cs typeface="Times New Roman" pitchFamily="18" charset="0"/>
                        </a:rPr>
                        <a:t> -  / 2018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370014">
                <a:tc>
                  <a:txBody>
                    <a:bodyPr/>
                    <a:lstStyle/>
                    <a:p>
                      <a:pPr marL="0" marR="0">
                        <a:lnSpc>
                          <a:spcPct val="115000"/>
                        </a:lnSpc>
                        <a:spcBef>
                          <a:spcPts val="0"/>
                        </a:spcBef>
                        <a:spcAft>
                          <a:spcPts val="0"/>
                        </a:spcAft>
                      </a:pPr>
                      <a:r>
                        <a:rPr lang="en-US" sz="1400" dirty="0">
                          <a:latin typeface="Times New Roman" pitchFamily="18" charset="0"/>
                          <a:ea typeface="Times New Roman"/>
                          <a:cs typeface="Times New Roman" pitchFamily="18" charset="0"/>
                        </a:rPr>
                        <a:t>Prof. S.V. Naidu</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latin typeface="Times New Roman" pitchFamily="18" charset="0"/>
                          <a:ea typeface="Times New Roman"/>
                          <a:cs typeface="Times New Roman" pitchFamily="18" charset="0"/>
                        </a:rPr>
                        <a:t>201941019966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dirty="0">
                          <a:latin typeface="Times New Roman" pitchFamily="18" charset="0"/>
                          <a:ea typeface="Times New Roman"/>
                          <a:cs typeface="Times New Roman" pitchFamily="18" charset="0"/>
                        </a:rPr>
                        <a:t>Flow Field Design for Proton Exchange Membrane Fuel Cell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latin typeface="Times New Roman" pitchFamily="18" charset="0"/>
                          <a:ea typeface="Times New Roman"/>
                          <a:cs typeface="Times New Roman" pitchFamily="18" charset="0"/>
                        </a:rPr>
                        <a:t> -  / 2020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346075">
                <a:tc>
                  <a:txBody>
                    <a:bodyPr/>
                    <a:lstStyle/>
                    <a:p>
                      <a:pPr marL="0" marR="0" indent="0" defTabSz="914400" eaLnBrk="1" fontAlgn="auto" latinLnBrk="0" hangingPunct="1">
                        <a:lnSpc>
                          <a:spcPct val="115000"/>
                        </a:lnSpc>
                        <a:spcBef>
                          <a:spcPts val="0"/>
                        </a:spcBef>
                        <a:spcAft>
                          <a:spcPts val="0"/>
                        </a:spcAft>
                        <a:buClrTx/>
                        <a:buSzTx/>
                        <a:buFontTx/>
                        <a:buNone/>
                        <a:tabLst/>
                        <a:defRPr/>
                      </a:pPr>
                      <a:r>
                        <a:rPr lang="en-US" sz="1400" dirty="0" err="1">
                          <a:latin typeface="Times New Roman" pitchFamily="18" charset="0"/>
                          <a:ea typeface="Times New Roman"/>
                          <a:cs typeface="Times New Roman" pitchFamily="18" charset="0"/>
                        </a:rPr>
                        <a:t>Dr.Ch.A.I</a:t>
                      </a:r>
                      <a:r>
                        <a:rPr lang="en-US" sz="1400" dirty="0">
                          <a:latin typeface="Times New Roman" pitchFamily="18" charset="0"/>
                          <a:ea typeface="Times New Roman"/>
                          <a:cs typeface="Times New Roman" pitchFamily="18" charset="0"/>
                        </a:rPr>
                        <a:t>. </a:t>
                      </a:r>
                      <a:r>
                        <a:rPr lang="en-US" sz="1400" dirty="0" err="1">
                          <a:latin typeface="Times New Roman" pitchFamily="18" charset="0"/>
                          <a:ea typeface="Times New Roman"/>
                          <a:cs typeface="Times New Roman" pitchFamily="18" charset="0"/>
                        </a:rPr>
                        <a:t>Raju</a:t>
                      </a:r>
                      <a:endParaRPr lang="en-US" sz="1400" dirty="0">
                        <a:latin typeface="Times New Roman" pitchFamily="18" charset="0"/>
                        <a:ea typeface="Times New Roman"/>
                        <a:cs typeface="Times New Roman" pitchFamily="18" charset="0"/>
                      </a:endParaRPr>
                    </a:p>
                    <a:p>
                      <a:pPr marL="0" marR="0">
                        <a:lnSpc>
                          <a:spcPct val="115000"/>
                        </a:lnSpc>
                        <a:spcBef>
                          <a:spcPts val="0"/>
                        </a:spcBef>
                        <a:spcAft>
                          <a:spcPts val="0"/>
                        </a:spcAft>
                      </a:pPr>
                      <a:r>
                        <a:rPr lang="en-US" sz="1400" dirty="0" err="1">
                          <a:latin typeface="Times New Roman" pitchFamily="18" charset="0"/>
                          <a:ea typeface="Times New Roman"/>
                          <a:cs typeface="Times New Roman" pitchFamily="18" charset="0"/>
                        </a:rPr>
                        <a:t>Lt.Dr.N.M.Yugandhar</a:t>
                      </a:r>
                      <a:endParaRPr lang="en-US" sz="1400" dirty="0">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latin typeface="Times New Roman" pitchFamily="18" charset="0"/>
                          <a:ea typeface="Times New Roman"/>
                          <a:cs typeface="Times New Roman" pitchFamily="18" charset="0"/>
                        </a:rPr>
                        <a:t>202141016059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dirty="0">
                          <a:latin typeface="Times New Roman" pitchFamily="18" charset="0"/>
                          <a:ea typeface="Times New Roman"/>
                          <a:cs typeface="Times New Roman" pitchFamily="18" charset="0"/>
                        </a:rPr>
                        <a:t>A method for the production of L-ASPARAGINASE using </a:t>
                      </a:r>
                      <a:r>
                        <a:rPr lang="en-US" sz="1400" i="1" dirty="0" err="1">
                          <a:latin typeface="Times New Roman" pitchFamily="18" charset="0"/>
                          <a:ea typeface="Times New Roman"/>
                          <a:cs typeface="Times New Roman" pitchFamily="18" charset="0"/>
                        </a:rPr>
                        <a:t>Yarraowia</a:t>
                      </a:r>
                      <a:r>
                        <a:rPr lang="en-US" sz="1400" i="1" dirty="0">
                          <a:latin typeface="Times New Roman" pitchFamily="18" charset="0"/>
                          <a:ea typeface="Times New Roman"/>
                          <a:cs typeface="Times New Roman" pitchFamily="18" charset="0"/>
                        </a:rPr>
                        <a:t> </a:t>
                      </a:r>
                      <a:r>
                        <a:rPr lang="en-US" sz="1400" i="1" dirty="0" err="1">
                          <a:latin typeface="Times New Roman" pitchFamily="18" charset="0"/>
                          <a:ea typeface="Times New Roman"/>
                          <a:cs typeface="Times New Roman" pitchFamily="18" charset="0"/>
                        </a:rPr>
                        <a:t>Lipolytica</a:t>
                      </a:r>
                      <a:r>
                        <a:rPr lang="en-US" sz="1400" dirty="0">
                          <a:latin typeface="Times New Roman" pitchFamily="18" charset="0"/>
                          <a:ea typeface="Times New Roman"/>
                          <a:cs typeface="Times New Roman" pitchFamily="18" charset="0"/>
                        </a:rPr>
                        <a:t>, from a substrate </a:t>
                      </a:r>
                      <a:r>
                        <a:rPr lang="en-US" sz="1400" dirty="0" err="1">
                          <a:latin typeface="Times New Roman" pitchFamily="18" charset="0"/>
                          <a:ea typeface="Times New Roman"/>
                          <a:cs typeface="Times New Roman" pitchFamily="18" charset="0"/>
                        </a:rPr>
                        <a:t>pongamia</a:t>
                      </a:r>
                      <a:r>
                        <a:rPr lang="en-US" sz="1400" dirty="0">
                          <a:latin typeface="Times New Roman" pitchFamily="18" charset="0"/>
                          <a:ea typeface="Times New Roman"/>
                          <a:cs typeface="Times New Roman" pitchFamily="18" charset="0"/>
                        </a:rPr>
                        <a:t> oil cake (</a:t>
                      </a:r>
                      <a:r>
                        <a:rPr lang="en-US" sz="1400" dirty="0" err="1">
                          <a:latin typeface="Times New Roman" pitchFamily="18" charset="0"/>
                          <a:ea typeface="Times New Roman"/>
                          <a:cs typeface="Times New Roman" pitchFamily="18" charset="0"/>
                        </a:rPr>
                        <a:t>Ponggama</a:t>
                      </a:r>
                      <a:r>
                        <a:rPr lang="en-US" sz="1400" dirty="0">
                          <a:latin typeface="Times New Roman" pitchFamily="18" charset="0"/>
                          <a:ea typeface="Times New Roman"/>
                          <a:cs typeface="Times New Roman" pitchFamily="18" charset="0"/>
                        </a:rPr>
                        <a:t> </a:t>
                      </a:r>
                      <a:r>
                        <a:rPr lang="en-US" sz="1400" dirty="0" err="1">
                          <a:latin typeface="Times New Roman" pitchFamily="18" charset="0"/>
                          <a:ea typeface="Times New Roman"/>
                          <a:cs typeface="Times New Roman" pitchFamily="18" charset="0"/>
                        </a:rPr>
                        <a:t>pinnata</a:t>
                      </a:r>
                      <a:r>
                        <a:rPr lang="en-US" sz="1400" dirty="0">
                          <a:latin typeface="Times New Roman" pitchFamily="18" charset="0"/>
                          <a:ea typeface="Times New Roman"/>
                          <a:cs typeface="Times New Roman"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latin typeface="Times New Roman" pitchFamily="18" charset="0"/>
                          <a:ea typeface="Times New Roman"/>
                          <a:cs typeface="Times New Roman" pitchFamily="18" charset="0"/>
                        </a:rPr>
                        <a:t> -  / 2021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406908">
                <a:tc>
                  <a:txBody>
                    <a:bodyPr/>
                    <a:lstStyle/>
                    <a:p>
                      <a:pPr marL="0" marR="0">
                        <a:lnSpc>
                          <a:spcPct val="115000"/>
                        </a:lnSpc>
                        <a:spcBef>
                          <a:spcPts val="0"/>
                        </a:spcBef>
                        <a:spcAft>
                          <a:spcPts val="0"/>
                        </a:spcAft>
                      </a:pPr>
                      <a:r>
                        <a:rPr lang="en-US" sz="1400" dirty="0" err="1">
                          <a:latin typeface="Times New Roman" pitchFamily="18" charset="0"/>
                          <a:ea typeface="Times New Roman"/>
                          <a:cs typeface="Times New Roman" pitchFamily="18" charset="0"/>
                        </a:rPr>
                        <a:t>Dr.Ch.A.I</a:t>
                      </a:r>
                      <a:r>
                        <a:rPr lang="en-US" sz="1400" dirty="0">
                          <a:latin typeface="Times New Roman" pitchFamily="18" charset="0"/>
                          <a:ea typeface="Times New Roman"/>
                          <a:cs typeface="Times New Roman" pitchFamily="18" charset="0"/>
                        </a:rPr>
                        <a:t>. </a:t>
                      </a:r>
                      <a:r>
                        <a:rPr lang="en-US" sz="1400" dirty="0" err="1">
                          <a:latin typeface="Times New Roman" pitchFamily="18" charset="0"/>
                          <a:ea typeface="Times New Roman"/>
                          <a:cs typeface="Times New Roman" pitchFamily="18" charset="0"/>
                        </a:rPr>
                        <a:t>Raju</a:t>
                      </a:r>
                      <a:endParaRPr lang="en-US" sz="1400" dirty="0">
                        <a:latin typeface="Times New Roman" pitchFamily="18" charset="0"/>
                        <a:ea typeface="Times New Roman"/>
                        <a:cs typeface="Times New Roman" pitchFamily="18" charset="0"/>
                      </a:endParaRPr>
                    </a:p>
                    <a:p>
                      <a:pPr marL="0" marR="0">
                        <a:lnSpc>
                          <a:spcPct val="115000"/>
                        </a:lnSpc>
                        <a:spcBef>
                          <a:spcPts val="0"/>
                        </a:spcBef>
                        <a:spcAft>
                          <a:spcPts val="0"/>
                        </a:spcAft>
                      </a:pPr>
                      <a:r>
                        <a:rPr lang="en-US" sz="1400" dirty="0" err="1">
                          <a:latin typeface="Times New Roman" pitchFamily="18" charset="0"/>
                          <a:ea typeface="Times New Roman"/>
                          <a:cs typeface="Times New Roman" pitchFamily="18" charset="0"/>
                        </a:rPr>
                        <a:t>Lt.Dr.N.M.Yugandhar</a:t>
                      </a:r>
                      <a:endParaRPr lang="en-US" sz="1400" dirty="0">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latin typeface="Times New Roman" pitchFamily="18" charset="0"/>
                          <a:ea typeface="Times New Roman"/>
                          <a:cs typeface="Times New Roman" pitchFamily="18" charset="0"/>
                        </a:rPr>
                        <a:t>202141016060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dirty="0">
                          <a:latin typeface="Times New Roman" pitchFamily="18" charset="0"/>
                          <a:ea typeface="Times New Roman"/>
                          <a:cs typeface="Times New Roman" pitchFamily="18" charset="0"/>
                        </a:rPr>
                        <a:t>A method for the production of  </a:t>
                      </a:r>
                      <a:r>
                        <a:rPr lang="en-US" sz="1400" dirty="0" err="1">
                          <a:latin typeface="Times New Roman" pitchFamily="18" charset="0"/>
                          <a:ea typeface="Times New Roman"/>
                          <a:cs typeface="Times New Roman" pitchFamily="18" charset="0"/>
                        </a:rPr>
                        <a:t>Bioethanol</a:t>
                      </a:r>
                      <a:r>
                        <a:rPr lang="en-US" sz="1400" dirty="0">
                          <a:latin typeface="Times New Roman" pitchFamily="18" charset="0"/>
                          <a:ea typeface="Times New Roman"/>
                          <a:cs typeface="Times New Roman" pitchFamily="18" charset="0"/>
                        </a:rPr>
                        <a:t> in solid state fermentation (SSF) using </a:t>
                      </a:r>
                      <a:r>
                        <a:rPr lang="en-US" sz="1400" i="1" dirty="0" err="1">
                          <a:latin typeface="Times New Roman" pitchFamily="18" charset="0"/>
                          <a:ea typeface="Times New Roman"/>
                          <a:cs typeface="Times New Roman" pitchFamily="18" charset="0"/>
                        </a:rPr>
                        <a:t>Saccharomyces</a:t>
                      </a:r>
                      <a:r>
                        <a:rPr lang="en-US" sz="1400" i="1" dirty="0">
                          <a:latin typeface="Times New Roman" pitchFamily="18" charset="0"/>
                          <a:ea typeface="Times New Roman"/>
                          <a:cs typeface="Times New Roman" pitchFamily="18" charset="0"/>
                        </a:rPr>
                        <a:t> </a:t>
                      </a:r>
                      <a:r>
                        <a:rPr lang="en-US" sz="1400" i="1" dirty="0" err="1">
                          <a:latin typeface="Times New Roman" pitchFamily="18" charset="0"/>
                          <a:ea typeface="Times New Roman"/>
                          <a:cs typeface="Times New Roman" pitchFamily="18" charset="0"/>
                        </a:rPr>
                        <a:t>cerevisiae</a:t>
                      </a:r>
                      <a:r>
                        <a:rPr lang="en-US" sz="1400" dirty="0">
                          <a:latin typeface="Times New Roman" pitchFamily="18" charset="0"/>
                          <a:ea typeface="Times New Roman"/>
                          <a:cs typeface="Times New Roman" pitchFamily="18" charset="0"/>
                        </a:rPr>
                        <a:t>, from the novel substrate of cantaloupe pulp</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latin typeface="Times New Roman" pitchFamily="18" charset="0"/>
                          <a:ea typeface="Times New Roman"/>
                          <a:cs typeface="Times New Roman" pitchFamily="18" charset="0"/>
                        </a:rPr>
                        <a:t> -  / 2021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r h="406908">
                <a:tc>
                  <a:txBody>
                    <a:bodyPr/>
                    <a:lstStyle/>
                    <a:p>
                      <a:pPr marL="0" marR="0" indent="0" defTabSz="914400" eaLnBrk="1" fontAlgn="auto" latinLnBrk="0" hangingPunct="1">
                        <a:lnSpc>
                          <a:spcPct val="115000"/>
                        </a:lnSpc>
                        <a:spcBef>
                          <a:spcPts val="0"/>
                        </a:spcBef>
                        <a:spcAft>
                          <a:spcPts val="0"/>
                        </a:spcAft>
                        <a:buClrTx/>
                        <a:buSzTx/>
                        <a:buFontTx/>
                        <a:buNone/>
                        <a:tabLst/>
                        <a:defRPr/>
                      </a:pPr>
                      <a:r>
                        <a:rPr lang="en-US" sz="1400" dirty="0">
                          <a:latin typeface="Times New Roman" pitchFamily="18" charset="0"/>
                          <a:ea typeface="Times New Roman"/>
                          <a:cs typeface="Times New Roman" pitchFamily="18" charset="0"/>
                        </a:rPr>
                        <a:t> </a:t>
                      </a:r>
                      <a:r>
                        <a:rPr lang="en-US" sz="1400" dirty="0" err="1">
                          <a:latin typeface="Times New Roman" pitchFamily="18" charset="0"/>
                          <a:ea typeface="Times New Roman"/>
                          <a:cs typeface="Times New Roman" pitchFamily="18" charset="0"/>
                        </a:rPr>
                        <a:t>Dr.Ch.A.I</a:t>
                      </a:r>
                      <a:r>
                        <a:rPr lang="en-US" sz="1400" dirty="0">
                          <a:latin typeface="Times New Roman" pitchFamily="18" charset="0"/>
                          <a:ea typeface="Times New Roman"/>
                          <a:cs typeface="Times New Roman" pitchFamily="18" charset="0"/>
                        </a:rPr>
                        <a:t>. </a:t>
                      </a:r>
                      <a:r>
                        <a:rPr lang="en-US" sz="1400" dirty="0" err="1">
                          <a:latin typeface="Times New Roman" pitchFamily="18" charset="0"/>
                          <a:ea typeface="Times New Roman"/>
                          <a:cs typeface="Times New Roman" pitchFamily="18" charset="0"/>
                        </a:rPr>
                        <a:t>Raju</a:t>
                      </a:r>
                      <a:endParaRPr lang="en-US" sz="1400" dirty="0">
                        <a:latin typeface="Times New Roman" pitchFamily="18" charset="0"/>
                        <a:ea typeface="Times New Roman"/>
                        <a:cs typeface="Times New Roman" pitchFamily="18" charset="0"/>
                      </a:endParaRPr>
                    </a:p>
                    <a:p>
                      <a:pPr marL="0" marR="0">
                        <a:lnSpc>
                          <a:spcPct val="115000"/>
                        </a:lnSpc>
                        <a:spcBef>
                          <a:spcPts val="0"/>
                        </a:spcBef>
                        <a:spcAft>
                          <a:spcPts val="0"/>
                        </a:spcAft>
                      </a:pPr>
                      <a:r>
                        <a:rPr lang="en-US" sz="1400" dirty="0" err="1">
                          <a:latin typeface="Times New Roman" pitchFamily="18" charset="0"/>
                          <a:ea typeface="Times New Roman"/>
                          <a:cs typeface="Times New Roman" pitchFamily="18" charset="0"/>
                        </a:rPr>
                        <a:t>Dr.M.Tukaram</a:t>
                      </a:r>
                      <a:r>
                        <a:rPr lang="en-US" sz="1400" dirty="0">
                          <a:latin typeface="Times New Roman" pitchFamily="18" charset="0"/>
                          <a:ea typeface="Times New Roman"/>
                          <a:cs typeface="Times New Roman" pitchFamily="18" charset="0"/>
                        </a:rPr>
                        <a:t> </a:t>
                      </a:r>
                      <a:r>
                        <a:rPr lang="en-US" sz="1400" dirty="0" err="1">
                          <a:latin typeface="Times New Roman" pitchFamily="18" charset="0"/>
                          <a:ea typeface="Times New Roman"/>
                          <a:cs typeface="Times New Roman" pitchFamily="18" charset="0"/>
                        </a:rPr>
                        <a:t>Bai</a:t>
                      </a:r>
                      <a:endParaRPr lang="en-US" sz="1400" dirty="0">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latin typeface="Times New Roman" pitchFamily="18" charset="0"/>
                          <a:ea typeface="Times New Roman"/>
                          <a:cs typeface="Times New Roman" pitchFamily="18" charset="0"/>
                        </a:rPr>
                        <a:t>202141033909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dirty="0">
                          <a:latin typeface="Times New Roman" pitchFamily="18" charset="0"/>
                          <a:ea typeface="Times New Roman"/>
                          <a:cs typeface="Times New Roman" pitchFamily="18" charset="0"/>
                        </a:rPr>
                        <a:t>A Method and composition for Biological Synthesis of </a:t>
                      </a:r>
                      <a:r>
                        <a:rPr lang="en-US" sz="1400" dirty="0" err="1">
                          <a:latin typeface="Times New Roman" pitchFamily="18" charset="0"/>
                          <a:ea typeface="Times New Roman"/>
                          <a:cs typeface="Times New Roman" pitchFamily="18" charset="0"/>
                        </a:rPr>
                        <a:t>Nanoparticles</a:t>
                      </a:r>
                      <a:r>
                        <a:rPr lang="en-US" sz="1400" dirty="0">
                          <a:latin typeface="Times New Roman" pitchFamily="18" charset="0"/>
                          <a:ea typeface="Times New Roman"/>
                          <a:cs typeface="Times New Roman" pitchFamily="18" charset="0"/>
                        </a:rPr>
                        <a:t> for degradation of textile dyes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latin typeface="Times New Roman" pitchFamily="18" charset="0"/>
                          <a:ea typeface="Times New Roman"/>
                          <a:cs typeface="Times New Roman" pitchFamily="18" charset="0"/>
                        </a:rPr>
                        <a:t> -  / 2021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r h="529970">
                <a:tc>
                  <a:txBody>
                    <a:bodyPr/>
                    <a:lstStyle/>
                    <a:p>
                      <a:pPr marL="0" marR="0">
                        <a:lnSpc>
                          <a:spcPct val="115000"/>
                        </a:lnSpc>
                        <a:spcBef>
                          <a:spcPts val="0"/>
                        </a:spcBef>
                        <a:spcAft>
                          <a:spcPts val="0"/>
                        </a:spcAft>
                      </a:pPr>
                      <a:r>
                        <a:rPr lang="en-US" sz="1400" dirty="0" err="1">
                          <a:latin typeface="Times New Roman" pitchFamily="18" charset="0"/>
                          <a:ea typeface="Times New Roman"/>
                          <a:cs typeface="Times New Roman" pitchFamily="18" charset="0"/>
                        </a:rPr>
                        <a:t>Dr.M.Tukaram</a:t>
                      </a:r>
                      <a:r>
                        <a:rPr lang="en-US" sz="1400" dirty="0">
                          <a:latin typeface="Times New Roman" pitchFamily="18" charset="0"/>
                          <a:ea typeface="Times New Roman"/>
                          <a:cs typeface="Times New Roman" pitchFamily="18" charset="0"/>
                        </a:rPr>
                        <a:t> </a:t>
                      </a:r>
                      <a:r>
                        <a:rPr lang="en-US" sz="1400" dirty="0" err="1">
                          <a:latin typeface="Times New Roman" pitchFamily="18" charset="0"/>
                          <a:ea typeface="Times New Roman"/>
                          <a:cs typeface="Times New Roman" pitchFamily="18" charset="0"/>
                        </a:rPr>
                        <a:t>Bai</a:t>
                      </a:r>
                      <a:endParaRPr lang="en-US" sz="1400" dirty="0">
                        <a:latin typeface="Times New Roman" pitchFamily="18" charset="0"/>
                        <a:ea typeface="Times New Roman"/>
                        <a:cs typeface="Times New Roman" pitchFamily="18" charset="0"/>
                      </a:endParaRPr>
                    </a:p>
                    <a:p>
                      <a:pPr marL="0" marR="0">
                        <a:lnSpc>
                          <a:spcPct val="115000"/>
                        </a:lnSpc>
                        <a:spcBef>
                          <a:spcPts val="0"/>
                        </a:spcBef>
                        <a:spcAft>
                          <a:spcPts val="0"/>
                        </a:spcAft>
                      </a:pPr>
                      <a:r>
                        <a:rPr lang="en-US" sz="1400" dirty="0" err="1">
                          <a:latin typeface="Times New Roman" pitchFamily="18" charset="0"/>
                          <a:ea typeface="Times New Roman"/>
                          <a:cs typeface="Times New Roman" pitchFamily="18" charset="0"/>
                        </a:rPr>
                        <a:t>Dr.Ch.A.I</a:t>
                      </a:r>
                      <a:r>
                        <a:rPr lang="en-US" sz="1400" dirty="0">
                          <a:latin typeface="Times New Roman" pitchFamily="18" charset="0"/>
                          <a:ea typeface="Times New Roman"/>
                          <a:cs typeface="Times New Roman" pitchFamily="18" charset="0"/>
                        </a:rPr>
                        <a:t>. </a:t>
                      </a:r>
                      <a:r>
                        <a:rPr lang="en-US" sz="1400" dirty="0" err="1">
                          <a:latin typeface="Times New Roman" pitchFamily="18" charset="0"/>
                          <a:ea typeface="Times New Roman"/>
                          <a:cs typeface="Times New Roman" pitchFamily="18" charset="0"/>
                        </a:rPr>
                        <a:t>Raju</a:t>
                      </a:r>
                      <a:endParaRPr lang="en-US" sz="1400" dirty="0">
                        <a:latin typeface="Times New Roman" pitchFamily="18" charset="0"/>
                        <a:ea typeface="Times New Roman"/>
                        <a:cs typeface="Times New Roman" pitchFamily="18" charset="0"/>
                      </a:endParaRPr>
                    </a:p>
                    <a:p>
                      <a:pPr marL="0" marR="0">
                        <a:lnSpc>
                          <a:spcPct val="115000"/>
                        </a:lnSpc>
                        <a:spcBef>
                          <a:spcPts val="0"/>
                        </a:spcBef>
                        <a:spcAft>
                          <a:spcPts val="0"/>
                        </a:spcAft>
                      </a:pPr>
                      <a:r>
                        <a:rPr lang="en-US" sz="1400" dirty="0" err="1">
                          <a:latin typeface="Times New Roman" pitchFamily="18" charset="0"/>
                          <a:ea typeface="Times New Roman"/>
                          <a:cs typeface="Times New Roman" pitchFamily="18" charset="0"/>
                        </a:rPr>
                        <a:t>Dr.N</a:t>
                      </a:r>
                      <a:r>
                        <a:rPr lang="en-US" sz="1400" dirty="0">
                          <a:latin typeface="Times New Roman" pitchFamily="18" charset="0"/>
                          <a:ea typeface="Times New Roman"/>
                          <a:cs typeface="Times New Roman" pitchFamily="18" charset="0"/>
                        </a:rPr>
                        <a:t>. </a:t>
                      </a:r>
                      <a:r>
                        <a:rPr lang="en-US" sz="1400" dirty="0" err="1">
                          <a:latin typeface="Times New Roman" pitchFamily="18" charset="0"/>
                          <a:ea typeface="Times New Roman"/>
                          <a:cs typeface="Times New Roman" pitchFamily="18" charset="0"/>
                        </a:rPr>
                        <a:t>M.Yugandhar</a:t>
                      </a:r>
                      <a:endParaRPr lang="en-US" sz="1400" dirty="0">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latin typeface="Times New Roman" pitchFamily="18" charset="0"/>
                          <a:ea typeface="Times New Roman"/>
                          <a:cs typeface="Times New Roman" pitchFamily="18" charset="0"/>
                        </a:rPr>
                        <a:t>202141033914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dirty="0">
                          <a:latin typeface="Times New Roman" pitchFamily="18" charset="0"/>
                          <a:ea typeface="Times New Roman"/>
                          <a:cs typeface="Times New Roman" pitchFamily="18" charset="0"/>
                        </a:rPr>
                        <a:t>A Method for green power produced in MFC various microorganisms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latin typeface="Times New Roman" pitchFamily="18" charset="0"/>
                          <a:ea typeface="Times New Roman"/>
                          <a:cs typeface="Times New Roman" pitchFamily="18" charset="0"/>
                        </a:rPr>
                        <a:t> -  / 2021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6"/>
                  </a:ext>
                </a:extLst>
              </a:tr>
              <a:tr h="499299">
                <a:tc>
                  <a:txBody>
                    <a:bodyPr/>
                    <a:lstStyle/>
                    <a:p>
                      <a:pPr marL="0" marR="0">
                        <a:lnSpc>
                          <a:spcPct val="115000"/>
                        </a:lnSpc>
                        <a:spcBef>
                          <a:spcPts val="0"/>
                        </a:spcBef>
                        <a:spcAft>
                          <a:spcPts val="0"/>
                        </a:spcAft>
                      </a:pPr>
                      <a:r>
                        <a:rPr lang="en-US" sz="1400" dirty="0" err="1">
                          <a:latin typeface="Times New Roman" pitchFamily="18" charset="0"/>
                          <a:ea typeface="Times New Roman"/>
                          <a:cs typeface="Times New Roman" pitchFamily="18" charset="0"/>
                        </a:rPr>
                        <a:t>Dr.M.Tukaram</a:t>
                      </a:r>
                      <a:r>
                        <a:rPr lang="en-US" sz="1400" dirty="0">
                          <a:latin typeface="Times New Roman" pitchFamily="18" charset="0"/>
                          <a:ea typeface="Times New Roman"/>
                          <a:cs typeface="Times New Roman" pitchFamily="18" charset="0"/>
                        </a:rPr>
                        <a:t> </a:t>
                      </a:r>
                      <a:r>
                        <a:rPr lang="en-US" sz="1400" dirty="0" err="1">
                          <a:latin typeface="Times New Roman" pitchFamily="18" charset="0"/>
                          <a:ea typeface="Times New Roman"/>
                          <a:cs typeface="Times New Roman" pitchFamily="18" charset="0"/>
                        </a:rPr>
                        <a:t>Bai</a:t>
                      </a:r>
                      <a:endParaRPr lang="en-US" sz="1400" dirty="0">
                        <a:latin typeface="Times New Roman" pitchFamily="18" charset="0"/>
                        <a:ea typeface="Times New Roman"/>
                        <a:cs typeface="Times New Roman" pitchFamily="18" charset="0"/>
                      </a:endParaRPr>
                    </a:p>
                    <a:p>
                      <a:pPr marL="0" marR="0">
                        <a:lnSpc>
                          <a:spcPct val="115000"/>
                        </a:lnSpc>
                        <a:spcBef>
                          <a:spcPts val="0"/>
                        </a:spcBef>
                        <a:spcAft>
                          <a:spcPts val="0"/>
                        </a:spcAft>
                      </a:pPr>
                      <a:r>
                        <a:rPr lang="en-US" sz="1400" dirty="0" err="1">
                          <a:latin typeface="Times New Roman" pitchFamily="18" charset="0"/>
                          <a:ea typeface="Times New Roman"/>
                          <a:cs typeface="Times New Roman" pitchFamily="18" charset="0"/>
                        </a:rPr>
                        <a:t>Dr.Ch.A.I</a:t>
                      </a:r>
                      <a:r>
                        <a:rPr lang="en-US" sz="1400" dirty="0">
                          <a:latin typeface="Times New Roman" pitchFamily="18" charset="0"/>
                          <a:ea typeface="Times New Roman"/>
                          <a:cs typeface="Times New Roman" pitchFamily="18" charset="0"/>
                        </a:rPr>
                        <a:t>. </a:t>
                      </a:r>
                      <a:r>
                        <a:rPr lang="en-US" sz="1400" dirty="0" err="1">
                          <a:latin typeface="Times New Roman" pitchFamily="18" charset="0"/>
                          <a:ea typeface="Times New Roman"/>
                          <a:cs typeface="Times New Roman" pitchFamily="18" charset="0"/>
                        </a:rPr>
                        <a:t>Raju</a:t>
                      </a:r>
                      <a:endParaRPr lang="en-US" sz="1400" dirty="0">
                        <a:latin typeface="Times New Roman" pitchFamily="18" charset="0"/>
                        <a:ea typeface="Times New Roman"/>
                        <a:cs typeface="Times New Roman" pitchFamily="18" charset="0"/>
                      </a:endParaRPr>
                    </a:p>
                    <a:p>
                      <a:pPr marL="0" marR="0">
                        <a:lnSpc>
                          <a:spcPct val="115000"/>
                        </a:lnSpc>
                        <a:spcBef>
                          <a:spcPts val="0"/>
                        </a:spcBef>
                        <a:spcAft>
                          <a:spcPts val="0"/>
                        </a:spcAft>
                      </a:pPr>
                      <a:r>
                        <a:rPr lang="en-US" sz="1400" dirty="0">
                          <a:latin typeface="Times New Roman" pitchFamily="18" charset="0"/>
                          <a:ea typeface="Times New Roman"/>
                          <a:cs typeface="Times New Roman" pitchFamily="18" charset="0"/>
                        </a:rPr>
                        <a:t> </a:t>
                      </a:r>
                      <a:r>
                        <a:rPr lang="en-US" sz="1400" dirty="0" err="1">
                          <a:latin typeface="Times New Roman" pitchFamily="18" charset="0"/>
                          <a:ea typeface="Times New Roman"/>
                          <a:cs typeface="Times New Roman" pitchFamily="18" charset="0"/>
                        </a:rPr>
                        <a:t>Dr.N</a:t>
                      </a:r>
                      <a:r>
                        <a:rPr lang="en-US" sz="1400" dirty="0">
                          <a:latin typeface="Times New Roman" pitchFamily="18" charset="0"/>
                          <a:ea typeface="Times New Roman"/>
                          <a:cs typeface="Times New Roman" pitchFamily="18" charset="0"/>
                        </a:rPr>
                        <a:t>. </a:t>
                      </a:r>
                      <a:r>
                        <a:rPr lang="en-US" sz="1400" dirty="0" err="1">
                          <a:latin typeface="Times New Roman" pitchFamily="18" charset="0"/>
                          <a:ea typeface="Times New Roman"/>
                          <a:cs typeface="Times New Roman" pitchFamily="18" charset="0"/>
                        </a:rPr>
                        <a:t>M.Yugandhar</a:t>
                      </a:r>
                      <a:endParaRPr lang="en-US" sz="1400" dirty="0">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latin typeface="Times New Roman" pitchFamily="18" charset="0"/>
                          <a:ea typeface="Times New Roman"/>
                          <a:cs typeface="Times New Roman" pitchFamily="18" charset="0"/>
                        </a:rPr>
                        <a:t>202141033918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dirty="0">
                          <a:latin typeface="Times New Roman" pitchFamily="18" charset="0"/>
                          <a:ea typeface="Times New Roman"/>
                          <a:cs typeface="Times New Roman" pitchFamily="18" charset="0"/>
                        </a:rPr>
                        <a:t>A Method of bacterial cultures to metallic </a:t>
                      </a:r>
                      <a:r>
                        <a:rPr lang="en-US" sz="1400" dirty="0" err="1">
                          <a:latin typeface="Times New Roman" pitchFamily="18" charset="0"/>
                          <a:ea typeface="Times New Roman"/>
                          <a:cs typeface="Times New Roman" pitchFamily="18" charset="0"/>
                        </a:rPr>
                        <a:t>nanoparticles</a:t>
                      </a:r>
                      <a:r>
                        <a:rPr lang="en-US" sz="1400" dirty="0">
                          <a:latin typeface="Times New Roman" pitchFamily="18" charset="0"/>
                          <a:ea typeface="Times New Roman"/>
                          <a:cs typeface="Times New Roman" pitchFamily="18" charset="0"/>
                        </a:rPr>
                        <a:t> with improved anti-microbial property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latin typeface="Times New Roman" pitchFamily="18" charset="0"/>
                          <a:ea typeface="Times New Roman"/>
                          <a:cs typeface="Times New Roman" pitchFamily="18" charset="0"/>
                        </a:rPr>
                        <a:t> -  / 2021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7"/>
                  </a:ext>
                </a:extLst>
              </a:tr>
              <a:tr h="316228">
                <a:tc>
                  <a:txBody>
                    <a:bodyPr/>
                    <a:lstStyle/>
                    <a:p>
                      <a:pPr marL="0" marR="0" indent="0" defTabSz="914400" eaLnBrk="1" fontAlgn="auto" latinLnBrk="0" hangingPunct="1">
                        <a:lnSpc>
                          <a:spcPct val="115000"/>
                        </a:lnSpc>
                        <a:spcBef>
                          <a:spcPts val="0"/>
                        </a:spcBef>
                        <a:spcAft>
                          <a:spcPts val="0"/>
                        </a:spcAft>
                        <a:buClrTx/>
                        <a:buSzTx/>
                        <a:buFontTx/>
                        <a:buNone/>
                        <a:tabLst/>
                        <a:defRPr/>
                      </a:pPr>
                      <a:r>
                        <a:rPr lang="en-US" sz="1400" dirty="0" err="1">
                          <a:latin typeface="Times New Roman" pitchFamily="18" charset="0"/>
                          <a:ea typeface="Times New Roman"/>
                          <a:cs typeface="Times New Roman" pitchFamily="18" charset="0"/>
                        </a:rPr>
                        <a:t>Dr.Ch.A.I</a:t>
                      </a:r>
                      <a:r>
                        <a:rPr lang="en-US" sz="1400" dirty="0">
                          <a:latin typeface="Times New Roman" pitchFamily="18" charset="0"/>
                          <a:ea typeface="Times New Roman"/>
                          <a:cs typeface="Times New Roman" pitchFamily="18" charset="0"/>
                        </a:rPr>
                        <a:t>. </a:t>
                      </a:r>
                      <a:r>
                        <a:rPr lang="en-US" sz="1400" dirty="0" err="1">
                          <a:latin typeface="Times New Roman" pitchFamily="18" charset="0"/>
                          <a:ea typeface="Times New Roman"/>
                          <a:cs typeface="Times New Roman" pitchFamily="18" charset="0"/>
                        </a:rPr>
                        <a:t>Raju</a:t>
                      </a:r>
                      <a:endParaRPr lang="en-US" sz="1400" dirty="0">
                        <a:latin typeface="Times New Roman" pitchFamily="18" charset="0"/>
                        <a:ea typeface="Times New Roman"/>
                        <a:cs typeface="Times New Roman" pitchFamily="18" charset="0"/>
                      </a:endParaRPr>
                    </a:p>
                    <a:p>
                      <a:pPr marL="0" marR="0">
                        <a:lnSpc>
                          <a:spcPct val="115000"/>
                        </a:lnSpc>
                        <a:spcBef>
                          <a:spcPts val="0"/>
                        </a:spcBef>
                        <a:spcAft>
                          <a:spcPts val="0"/>
                        </a:spcAft>
                      </a:pPr>
                      <a:r>
                        <a:rPr lang="en-US" sz="1400" dirty="0" err="1">
                          <a:latin typeface="Times New Roman" pitchFamily="18" charset="0"/>
                          <a:ea typeface="Times New Roman"/>
                          <a:cs typeface="Times New Roman" pitchFamily="18" charset="0"/>
                        </a:rPr>
                        <a:t>Lt.Dr.N.M.Yugandhar</a:t>
                      </a:r>
                      <a:endParaRPr lang="en-US" sz="1400" dirty="0">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latin typeface="Times New Roman" pitchFamily="18" charset="0"/>
                          <a:ea typeface="Times New Roman"/>
                          <a:cs typeface="Times New Roman" pitchFamily="18" charset="0"/>
                        </a:rPr>
                        <a:t>202141033907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dirty="0">
                          <a:latin typeface="Times New Roman" pitchFamily="18" charset="0"/>
                          <a:ea typeface="Times New Roman"/>
                          <a:cs typeface="Times New Roman" pitchFamily="18" charset="0"/>
                        </a:rPr>
                        <a:t>A Method for </a:t>
                      </a:r>
                      <a:r>
                        <a:rPr lang="en-US" sz="1400" dirty="0" err="1">
                          <a:latin typeface="Times New Roman" pitchFamily="18" charset="0"/>
                          <a:ea typeface="Times New Roman"/>
                          <a:cs typeface="Times New Roman" pitchFamily="18" charset="0"/>
                        </a:rPr>
                        <a:t>Decolourization</a:t>
                      </a:r>
                      <a:r>
                        <a:rPr lang="en-US" sz="1400" dirty="0">
                          <a:latin typeface="Times New Roman" pitchFamily="18" charset="0"/>
                          <a:ea typeface="Times New Roman"/>
                          <a:cs typeface="Times New Roman" pitchFamily="18" charset="0"/>
                        </a:rPr>
                        <a:t> of dyes by using agricultural waste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latin typeface="Times New Roman" pitchFamily="18" charset="0"/>
                          <a:ea typeface="Times New Roman"/>
                          <a:cs typeface="Times New Roman" pitchFamily="18" charset="0"/>
                        </a:rPr>
                        <a:t> -  / 2021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8"/>
                  </a:ext>
                </a:extLst>
              </a:tr>
              <a:tr h="378521">
                <a:tc>
                  <a:txBody>
                    <a:bodyPr/>
                    <a:lstStyle/>
                    <a:p>
                      <a:pPr marL="0" marR="0" indent="0" defTabSz="914400" eaLnBrk="1" fontAlgn="auto" latinLnBrk="0" hangingPunct="1">
                        <a:lnSpc>
                          <a:spcPct val="115000"/>
                        </a:lnSpc>
                        <a:spcBef>
                          <a:spcPts val="0"/>
                        </a:spcBef>
                        <a:spcAft>
                          <a:spcPts val="0"/>
                        </a:spcAft>
                        <a:buClrTx/>
                        <a:buSzTx/>
                        <a:buFontTx/>
                        <a:buNone/>
                        <a:tabLst/>
                        <a:defRPr/>
                      </a:pPr>
                      <a:r>
                        <a:rPr lang="en-US" sz="1400" dirty="0">
                          <a:latin typeface="Times New Roman" pitchFamily="18" charset="0"/>
                          <a:ea typeface="Times New Roman"/>
                          <a:cs typeface="Times New Roman" pitchFamily="18" charset="0"/>
                        </a:rPr>
                        <a:t> </a:t>
                      </a:r>
                      <a:r>
                        <a:rPr lang="en-US" sz="1400" dirty="0" err="1">
                          <a:latin typeface="Times New Roman" pitchFamily="18" charset="0"/>
                          <a:ea typeface="Times New Roman"/>
                          <a:cs typeface="Times New Roman" pitchFamily="18" charset="0"/>
                        </a:rPr>
                        <a:t>Dr.Ch.A.I</a:t>
                      </a:r>
                      <a:r>
                        <a:rPr lang="en-US" sz="1400" dirty="0">
                          <a:latin typeface="Times New Roman" pitchFamily="18" charset="0"/>
                          <a:ea typeface="Times New Roman"/>
                          <a:cs typeface="Times New Roman" pitchFamily="18" charset="0"/>
                        </a:rPr>
                        <a:t>. </a:t>
                      </a:r>
                      <a:r>
                        <a:rPr lang="en-US" sz="1400" dirty="0" err="1">
                          <a:latin typeface="Times New Roman" pitchFamily="18" charset="0"/>
                          <a:ea typeface="Times New Roman"/>
                          <a:cs typeface="Times New Roman" pitchFamily="18" charset="0"/>
                        </a:rPr>
                        <a:t>Raju</a:t>
                      </a:r>
                      <a:endParaRPr lang="en-US" sz="1400" dirty="0">
                        <a:latin typeface="Times New Roman" pitchFamily="18" charset="0"/>
                        <a:ea typeface="Times New Roman"/>
                        <a:cs typeface="Times New Roman" pitchFamily="18" charset="0"/>
                      </a:endParaRPr>
                    </a:p>
                    <a:p>
                      <a:pPr marL="0" marR="0">
                        <a:lnSpc>
                          <a:spcPct val="115000"/>
                        </a:lnSpc>
                        <a:spcBef>
                          <a:spcPts val="0"/>
                        </a:spcBef>
                        <a:spcAft>
                          <a:spcPts val="0"/>
                        </a:spcAft>
                      </a:pPr>
                      <a:r>
                        <a:rPr lang="en-US" sz="1400" dirty="0" err="1">
                          <a:latin typeface="Times New Roman" pitchFamily="18" charset="0"/>
                          <a:ea typeface="Times New Roman"/>
                          <a:cs typeface="Times New Roman" pitchFamily="18" charset="0"/>
                        </a:rPr>
                        <a:t>Dr.M.Tukaram</a:t>
                      </a:r>
                      <a:r>
                        <a:rPr lang="en-US" sz="1400" dirty="0">
                          <a:latin typeface="Times New Roman" pitchFamily="18" charset="0"/>
                          <a:ea typeface="Times New Roman"/>
                          <a:cs typeface="Times New Roman" pitchFamily="18" charset="0"/>
                        </a:rPr>
                        <a:t> </a:t>
                      </a:r>
                      <a:r>
                        <a:rPr lang="en-US" sz="1400" dirty="0" err="1">
                          <a:latin typeface="Times New Roman" pitchFamily="18" charset="0"/>
                          <a:ea typeface="Times New Roman"/>
                          <a:cs typeface="Times New Roman" pitchFamily="18" charset="0"/>
                        </a:rPr>
                        <a:t>Bai</a:t>
                      </a:r>
                      <a:endParaRPr lang="en-US" sz="1400" dirty="0">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latin typeface="Times New Roman" pitchFamily="18" charset="0"/>
                          <a:ea typeface="Times New Roman"/>
                          <a:cs typeface="Times New Roman" pitchFamily="18" charset="0"/>
                        </a:rPr>
                        <a:t>202241016808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dirty="0">
                          <a:latin typeface="Times New Roman" pitchFamily="18" charset="0"/>
                          <a:ea typeface="Times New Roman"/>
                          <a:cs typeface="Times New Roman" pitchFamily="18" charset="0"/>
                        </a:rPr>
                        <a:t>A Method of using </a:t>
                      </a:r>
                      <a:r>
                        <a:rPr lang="en-US" sz="1400" dirty="0" err="1">
                          <a:latin typeface="Times New Roman" pitchFamily="18" charset="0"/>
                          <a:ea typeface="Times New Roman"/>
                          <a:cs typeface="Times New Roman" pitchFamily="18" charset="0"/>
                        </a:rPr>
                        <a:t>hydrotopes</a:t>
                      </a:r>
                      <a:r>
                        <a:rPr lang="en-US" sz="1400" dirty="0">
                          <a:latin typeface="Times New Roman" pitchFamily="18" charset="0"/>
                          <a:ea typeface="Times New Roman"/>
                          <a:cs typeface="Times New Roman" pitchFamily="18" charset="0"/>
                        </a:rPr>
                        <a:t> in soap flotation for high recovery from low grade ores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latin typeface="Times New Roman" pitchFamily="18" charset="0"/>
                          <a:ea typeface="Times New Roman"/>
                          <a:cs typeface="Times New Roman" pitchFamily="18" charset="0"/>
                        </a:rPr>
                        <a:t> -  / 2022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9"/>
                  </a:ext>
                </a:extLst>
              </a:tr>
              <a:tr h="288414">
                <a:tc>
                  <a:txBody>
                    <a:bodyPr/>
                    <a:lstStyle/>
                    <a:p>
                      <a:pPr marL="0" marR="0" indent="0" defTabSz="914400" eaLnBrk="1" fontAlgn="auto" latinLnBrk="0" hangingPunct="1">
                        <a:lnSpc>
                          <a:spcPct val="115000"/>
                        </a:lnSpc>
                        <a:spcBef>
                          <a:spcPts val="0"/>
                        </a:spcBef>
                        <a:spcAft>
                          <a:spcPts val="0"/>
                        </a:spcAft>
                        <a:buClrTx/>
                        <a:buSzTx/>
                        <a:buFontTx/>
                        <a:buNone/>
                        <a:tabLst/>
                        <a:defRPr/>
                      </a:pPr>
                      <a:r>
                        <a:rPr lang="en-US" sz="1400" dirty="0">
                          <a:latin typeface="Times New Roman" pitchFamily="18" charset="0"/>
                          <a:ea typeface="Times New Roman"/>
                          <a:cs typeface="Times New Roman" pitchFamily="18" charset="0"/>
                        </a:rPr>
                        <a:t> </a:t>
                      </a:r>
                      <a:r>
                        <a:rPr lang="en-US" sz="1400" dirty="0" err="1">
                          <a:latin typeface="Times New Roman" pitchFamily="18" charset="0"/>
                          <a:ea typeface="Times New Roman"/>
                          <a:cs typeface="Times New Roman" pitchFamily="18" charset="0"/>
                        </a:rPr>
                        <a:t>Dr.Ch.A.I</a:t>
                      </a:r>
                      <a:r>
                        <a:rPr lang="en-US" sz="1400" dirty="0">
                          <a:latin typeface="Times New Roman" pitchFamily="18" charset="0"/>
                          <a:ea typeface="Times New Roman"/>
                          <a:cs typeface="Times New Roman" pitchFamily="18" charset="0"/>
                        </a:rPr>
                        <a:t>. </a:t>
                      </a:r>
                      <a:r>
                        <a:rPr lang="en-US" sz="1400" dirty="0" err="1">
                          <a:latin typeface="Times New Roman" pitchFamily="18" charset="0"/>
                          <a:ea typeface="Times New Roman"/>
                          <a:cs typeface="Times New Roman" pitchFamily="18" charset="0"/>
                        </a:rPr>
                        <a:t>Raju</a:t>
                      </a:r>
                      <a:endParaRPr lang="en-US" sz="1400" dirty="0">
                        <a:latin typeface="Times New Roman" pitchFamily="18" charset="0"/>
                        <a:ea typeface="Times New Roman"/>
                        <a:cs typeface="Times New Roman" pitchFamily="18" charset="0"/>
                      </a:endParaRPr>
                    </a:p>
                    <a:p>
                      <a:pPr marL="0" marR="0">
                        <a:lnSpc>
                          <a:spcPct val="115000"/>
                        </a:lnSpc>
                        <a:spcBef>
                          <a:spcPts val="0"/>
                        </a:spcBef>
                        <a:spcAft>
                          <a:spcPts val="0"/>
                        </a:spcAft>
                      </a:pPr>
                      <a:r>
                        <a:rPr lang="en-US" sz="1400" dirty="0" err="1">
                          <a:latin typeface="Times New Roman" pitchFamily="18" charset="0"/>
                          <a:ea typeface="Times New Roman"/>
                          <a:cs typeface="Times New Roman" pitchFamily="18" charset="0"/>
                        </a:rPr>
                        <a:t>Dr.M.Tukaram</a:t>
                      </a:r>
                      <a:r>
                        <a:rPr lang="en-US" sz="1400" dirty="0">
                          <a:latin typeface="Times New Roman" pitchFamily="18" charset="0"/>
                          <a:ea typeface="Times New Roman"/>
                          <a:cs typeface="Times New Roman" pitchFamily="18" charset="0"/>
                        </a:rPr>
                        <a:t> </a:t>
                      </a:r>
                      <a:r>
                        <a:rPr lang="en-US" sz="1400" dirty="0" err="1">
                          <a:latin typeface="Times New Roman" pitchFamily="18" charset="0"/>
                          <a:ea typeface="Times New Roman"/>
                          <a:cs typeface="Times New Roman" pitchFamily="18" charset="0"/>
                        </a:rPr>
                        <a:t>Bai</a:t>
                      </a:r>
                      <a:endParaRPr lang="en-US" sz="1400" dirty="0">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latin typeface="Times New Roman" pitchFamily="18" charset="0"/>
                          <a:ea typeface="Times New Roman"/>
                          <a:cs typeface="Times New Roman" pitchFamily="18" charset="0"/>
                        </a:rPr>
                        <a:t>202241016805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dirty="0">
                          <a:latin typeface="Times New Roman" pitchFamily="18" charset="0"/>
                          <a:ea typeface="Times New Roman"/>
                          <a:cs typeface="Times New Roman" pitchFamily="18" charset="0"/>
                        </a:rPr>
                        <a:t>A Novel Method for batch grinding of </a:t>
                      </a:r>
                      <a:r>
                        <a:rPr lang="en-US" sz="1400" dirty="0" err="1">
                          <a:latin typeface="Times New Roman" pitchFamily="18" charset="0"/>
                          <a:ea typeface="Times New Roman"/>
                          <a:cs typeface="Times New Roman" pitchFamily="18" charset="0"/>
                        </a:rPr>
                        <a:t>laterite</a:t>
                      </a:r>
                      <a:r>
                        <a:rPr lang="en-US" sz="1400" dirty="0">
                          <a:latin typeface="Times New Roman" pitchFamily="18" charset="0"/>
                          <a:ea typeface="Times New Roman"/>
                          <a:cs typeface="Times New Roman" pitchFamily="18" charset="0"/>
                        </a:rPr>
                        <a:t> ore using statistical experimental design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latin typeface="Times New Roman" pitchFamily="18" charset="0"/>
                          <a:ea typeface="Times New Roman"/>
                          <a:cs typeface="Times New Roman" pitchFamily="18" charset="0"/>
                        </a:rPr>
                        <a:t> -  / 2022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0"/>
                  </a:ext>
                </a:extLst>
              </a:tr>
            </a:tbl>
          </a:graphicData>
        </a:graphic>
      </p:graphicFrame>
      <p:sp>
        <p:nvSpPr>
          <p:cNvPr id="9" name="object 7"/>
          <p:cNvSpPr txBox="1"/>
          <p:nvPr/>
        </p:nvSpPr>
        <p:spPr>
          <a:xfrm>
            <a:off x="9535795" y="6705600"/>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277600" y="0"/>
            <a:ext cx="731520" cy="618743"/>
          </a:xfrm>
          <a:prstGeom prst="rect">
            <a:avLst/>
          </a:prstGeom>
        </p:spPr>
      </p:pic>
      <p:sp>
        <p:nvSpPr>
          <p:cNvPr id="3" name="object 3"/>
          <p:cNvSpPr txBox="1"/>
          <p:nvPr/>
        </p:nvSpPr>
        <p:spPr>
          <a:xfrm>
            <a:off x="2807207" y="478589"/>
            <a:ext cx="6156960" cy="283411"/>
          </a:xfrm>
          <a:prstGeom prst="rect">
            <a:avLst/>
          </a:prstGeom>
          <a:noFill/>
          <a:ln w="12700">
            <a:solidFill>
              <a:srgbClr val="AD5A20"/>
            </a:solidFill>
          </a:ln>
        </p:spPr>
        <p:txBody>
          <a:bodyPr vert="horz" wrap="square" lIns="0" tIns="6350" rIns="0" bIns="0" rtlCol="0">
            <a:spAutoFit/>
          </a:bodyPr>
          <a:lstStyle/>
          <a:p>
            <a:pPr algn="ctr">
              <a:lnSpc>
                <a:spcPct val="100000"/>
              </a:lnSpc>
              <a:spcBef>
                <a:spcPts val="50"/>
              </a:spcBef>
            </a:pPr>
            <a:r>
              <a:rPr sz="1800" b="1" spc="-5" dirty="0">
                <a:solidFill>
                  <a:srgbClr val="0000FF"/>
                </a:solidFill>
                <a:latin typeface="Times New Roman"/>
                <a:cs typeface="Times New Roman"/>
              </a:rPr>
              <a:t>Book</a:t>
            </a:r>
            <a:r>
              <a:rPr sz="1800" b="1" spc="-15" dirty="0">
                <a:solidFill>
                  <a:srgbClr val="0000FF"/>
                </a:solidFill>
                <a:latin typeface="Times New Roman"/>
                <a:cs typeface="Times New Roman"/>
              </a:rPr>
              <a:t> </a:t>
            </a:r>
            <a:r>
              <a:rPr sz="1800" b="1" spc="-5">
                <a:solidFill>
                  <a:srgbClr val="0000FF"/>
                </a:solidFill>
                <a:latin typeface="Times New Roman"/>
                <a:cs typeface="Times New Roman"/>
              </a:rPr>
              <a:t>chapters</a:t>
            </a:r>
            <a:r>
              <a:rPr sz="1800" b="1" spc="-25">
                <a:solidFill>
                  <a:srgbClr val="0000FF"/>
                </a:solidFill>
                <a:latin typeface="Times New Roman"/>
                <a:cs typeface="Times New Roman"/>
              </a:rPr>
              <a:t> </a:t>
            </a:r>
            <a:r>
              <a:rPr sz="1800" b="1" spc="-5">
                <a:solidFill>
                  <a:srgbClr val="0000FF"/>
                </a:solidFill>
                <a:latin typeface="Times New Roman"/>
                <a:cs typeface="Times New Roman"/>
              </a:rPr>
              <a:t>published</a:t>
            </a:r>
            <a:r>
              <a:rPr lang="en-US" sz="1800" b="1" spc="-5" dirty="0">
                <a:solidFill>
                  <a:srgbClr val="0000FF"/>
                </a:solidFill>
                <a:latin typeface="Times New Roman"/>
                <a:cs typeface="Times New Roman"/>
              </a:rPr>
              <a:t>: 26</a:t>
            </a:r>
            <a:endParaRPr sz="1800">
              <a:solidFill>
                <a:srgbClr val="0000FF"/>
              </a:solidFill>
              <a:latin typeface="Times New Roman"/>
              <a:cs typeface="Times New Roman"/>
            </a:endParaRPr>
          </a:p>
        </p:txBody>
      </p:sp>
      <p:graphicFrame>
        <p:nvGraphicFramePr>
          <p:cNvPr id="4" name="object 4"/>
          <p:cNvGraphicFramePr>
            <a:graphicFrameLocks noGrp="1"/>
          </p:cNvGraphicFramePr>
          <p:nvPr/>
        </p:nvGraphicFramePr>
        <p:xfrm>
          <a:off x="533400" y="914400"/>
          <a:ext cx="10972800" cy="5675675"/>
        </p:xfrm>
        <a:graphic>
          <a:graphicData uri="http://schemas.openxmlformats.org/drawingml/2006/table">
            <a:tbl>
              <a:tblPr firstRow="1" lastRow="1" bandRow="1">
                <a:tableStyleId>{BDBED569-4797-4DF1-A0F4-6AAB3CD982D8}</a:tableStyleId>
              </a:tblPr>
              <a:tblGrid>
                <a:gridCol w="777672">
                  <a:extLst>
                    <a:ext uri="{9D8B030D-6E8A-4147-A177-3AD203B41FA5}">
                      <a16:colId xmlns:a16="http://schemas.microsoft.com/office/drawing/2014/main" xmlns="" val="20000"/>
                    </a:ext>
                  </a:extLst>
                </a:gridCol>
                <a:gridCol w="1791672">
                  <a:extLst>
                    <a:ext uri="{9D8B030D-6E8A-4147-A177-3AD203B41FA5}">
                      <a16:colId xmlns:a16="http://schemas.microsoft.com/office/drawing/2014/main" xmlns="" val="20001"/>
                    </a:ext>
                  </a:extLst>
                </a:gridCol>
                <a:gridCol w="5057635">
                  <a:extLst>
                    <a:ext uri="{9D8B030D-6E8A-4147-A177-3AD203B41FA5}">
                      <a16:colId xmlns:a16="http://schemas.microsoft.com/office/drawing/2014/main" xmlns="" val="20002"/>
                    </a:ext>
                  </a:extLst>
                </a:gridCol>
                <a:gridCol w="1478386">
                  <a:extLst>
                    <a:ext uri="{9D8B030D-6E8A-4147-A177-3AD203B41FA5}">
                      <a16:colId xmlns:a16="http://schemas.microsoft.com/office/drawing/2014/main" xmlns="" val="20003"/>
                    </a:ext>
                  </a:extLst>
                </a:gridCol>
                <a:gridCol w="1867435">
                  <a:extLst>
                    <a:ext uri="{9D8B030D-6E8A-4147-A177-3AD203B41FA5}">
                      <a16:colId xmlns:a16="http://schemas.microsoft.com/office/drawing/2014/main" xmlns="" val="20004"/>
                    </a:ext>
                  </a:extLst>
                </a:gridCol>
              </a:tblGrid>
              <a:tr h="369519">
                <a:tc>
                  <a:txBody>
                    <a:bodyPr/>
                    <a:lstStyle/>
                    <a:p>
                      <a:pPr algn="ctr">
                        <a:lnSpc>
                          <a:spcPct val="100000"/>
                        </a:lnSpc>
                        <a:spcBef>
                          <a:spcPts val="695"/>
                        </a:spcBef>
                      </a:pPr>
                      <a:r>
                        <a:rPr sz="1600" spc="-5" dirty="0">
                          <a:latin typeface="Times New Roman" pitchFamily="18" charset="0"/>
                          <a:cs typeface="Times New Roman" pitchFamily="18" charset="0"/>
                        </a:rPr>
                        <a:t>Sl.</a:t>
                      </a:r>
                      <a:r>
                        <a:rPr sz="1600" spc="-40" dirty="0">
                          <a:latin typeface="Times New Roman" pitchFamily="18" charset="0"/>
                          <a:cs typeface="Times New Roman" pitchFamily="18" charset="0"/>
                        </a:rPr>
                        <a:t> </a:t>
                      </a:r>
                      <a:r>
                        <a:rPr sz="1600" spc="-5" dirty="0">
                          <a:latin typeface="Times New Roman" pitchFamily="18" charset="0"/>
                          <a:cs typeface="Times New Roman" pitchFamily="18" charset="0"/>
                        </a:rPr>
                        <a:t>No.</a:t>
                      </a:r>
                      <a:endParaRPr sz="1600">
                        <a:latin typeface="Times New Roman" pitchFamily="18" charset="0"/>
                        <a:cs typeface="Times New Roman" pitchFamily="18" charset="0"/>
                      </a:endParaRPr>
                    </a:p>
                  </a:txBody>
                  <a:tcPr marL="0" marR="0" marT="882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81280">
                        <a:lnSpc>
                          <a:spcPct val="100000"/>
                        </a:lnSpc>
                        <a:spcBef>
                          <a:spcPts val="695"/>
                        </a:spcBef>
                      </a:pPr>
                      <a:r>
                        <a:rPr sz="1600" spc="-10" dirty="0">
                          <a:latin typeface="Times New Roman" pitchFamily="18" charset="0"/>
                          <a:cs typeface="Times New Roman" pitchFamily="18" charset="0"/>
                        </a:rPr>
                        <a:t>Name</a:t>
                      </a:r>
                      <a:r>
                        <a:rPr sz="1600" spc="-5" dirty="0">
                          <a:latin typeface="Times New Roman" pitchFamily="18" charset="0"/>
                          <a:cs typeface="Times New Roman" pitchFamily="18" charset="0"/>
                        </a:rPr>
                        <a:t> </a:t>
                      </a:r>
                      <a:r>
                        <a:rPr sz="1600" dirty="0">
                          <a:latin typeface="Times New Roman" pitchFamily="18" charset="0"/>
                          <a:cs typeface="Times New Roman" pitchFamily="18" charset="0"/>
                        </a:rPr>
                        <a:t>of</a:t>
                      </a:r>
                      <a:r>
                        <a:rPr sz="1600" spc="-20" dirty="0">
                          <a:latin typeface="Times New Roman" pitchFamily="18" charset="0"/>
                          <a:cs typeface="Times New Roman" pitchFamily="18" charset="0"/>
                        </a:rPr>
                        <a:t> </a:t>
                      </a:r>
                      <a:r>
                        <a:rPr sz="1600" dirty="0">
                          <a:latin typeface="Times New Roman" pitchFamily="18" charset="0"/>
                          <a:cs typeface="Times New Roman" pitchFamily="18" charset="0"/>
                        </a:rPr>
                        <a:t>the</a:t>
                      </a:r>
                      <a:r>
                        <a:rPr sz="1600" spc="-10" dirty="0">
                          <a:latin typeface="Times New Roman" pitchFamily="18" charset="0"/>
                          <a:cs typeface="Times New Roman" pitchFamily="18" charset="0"/>
                        </a:rPr>
                        <a:t> </a:t>
                      </a:r>
                      <a:r>
                        <a:rPr sz="1600" spc="-5" dirty="0">
                          <a:latin typeface="Times New Roman" pitchFamily="18" charset="0"/>
                          <a:cs typeface="Times New Roman" pitchFamily="18" charset="0"/>
                        </a:rPr>
                        <a:t>teacher</a:t>
                      </a:r>
                      <a:endParaRPr sz="1600">
                        <a:latin typeface="Times New Roman" pitchFamily="18" charset="0"/>
                        <a:cs typeface="Times New Roman" pitchFamily="18" charset="0"/>
                      </a:endParaRPr>
                    </a:p>
                  </a:txBody>
                  <a:tcPr marL="0" marR="0" marT="882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706120">
                        <a:lnSpc>
                          <a:spcPct val="100000"/>
                        </a:lnSpc>
                        <a:spcBef>
                          <a:spcPts val="695"/>
                        </a:spcBef>
                      </a:pPr>
                      <a:r>
                        <a:rPr sz="1600" spc="-5" dirty="0">
                          <a:latin typeface="Times New Roman" pitchFamily="18" charset="0"/>
                          <a:cs typeface="Times New Roman" pitchFamily="18" charset="0"/>
                        </a:rPr>
                        <a:t>Title</a:t>
                      </a:r>
                      <a:r>
                        <a:rPr sz="1600" spc="5" dirty="0">
                          <a:latin typeface="Times New Roman" pitchFamily="18" charset="0"/>
                          <a:cs typeface="Times New Roman" pitchFamily="18" charset="0"/>
                        </a:rPr>
                        <a:t> </a:t>
                      </a:r>
                      <a:r>
                        <a:rPr sz="1600" dirty="0">
                          <a:latin typeface="Times New Roman" pitchFamily="18" charset="0"/>
                          <a:cs typeface="Times New Roman" pitchFamily="18" charset="0"/>
                        </a:rPr>
                        <a:t>of</a:t>
                      </a:r>
                      <a:r>
                        <a:rPr sz="1600" spc="5" dirty="0">
                          <a:latin typeface="Times New Roman" pitchFamily="18" charset="0"/>
                          <a:cs typeface="Times New Roman" pitchFamily="18" charset="0"/>
                        </a:rPr>
                        <a:t> </a:t>
                      </a:r>
                      <a:r>
                        <a:rPr sz="1600" spc="-5" dirty="0">
                          <a:latin typeface="Times New Roman" pitchFamily="18" charset="0"/>
                          <a:cs typeface="Times New Roman" pitchFamily="18" charset="0"/>
                        </a:rPr>
                        <a:t>the</a:t>
                      </a:r>
                      <a:r>
                        <a:rPr sz="1600" dirty="0">
                          <a:latin typeface="Times New Roman" pitchFamily="18" charset="0"/>
                          <a:cs typeface="Times New Roman" pitchFamily="18" charset="0"/>
                        </a:rPr>
                        <a:t> </a:t>
                      </a:r>
                      <a:r>
                        <a:rPr sz="1600" spc="-5" dirty="0">
                          <a:latin typeface="Times New Roman" pitchFamily="18" charset="0"/>
                          <a:cs typeface="Times New Roman" pitchFamily="18" charset="0"/>
                        </a:rPr>
                        <a:t>book/chapters  published</a:t>
                      </a:r>
                      <a:endParaRPr sz="1600">
                        <a:latin typeface="Times New Roman" pitchFamily="18" charset="0"/>
                        <a:cs typeface="Times New Roman" pitchFamily="18" charset="0"/>
                      </a:endParaRPr>
                    </a:p>
                  </a:txBody>
                  <a:tcPr marL="0" marR="0" marT="882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lnSpc>
                          <a:spcPct val="100000"/>
                        </a:lnSpc>
                        <a:spcBef>
                          <a:spcPts val="695"/>
                        </a:spcBef>
                      </a:pPr>
                      <a:r>
                        <a:rPr sz="1600" spc="-35" dirty="0">
                          <a:latin typeface="Times New Roman" pitchFamily="18" charset="0"/>
                          <a:cs typeface="Times New Roman" pitchFamily="18" charset="0"/>
                        </a:rPr>
                        <a:t>Year</a:t>
                      </a:r>
                      <a:r>
                        <a:rPr sz="1600" spc="-25" dirty="0">
                          <a:latin typeface="Times New Roman" pitchFamily="18" charset="0"/>
                          <a:cs typeface="Times New Roman" pitchFamily="18" charset="0"/>
                        </a:rPr>
                        <a:t> </a:t>
                      </a:r>
                      <a:r>
                        <a:rPr sz="1600" dirty="0">
                          <a:latin typeface="Times New Roman" pitchFamily="18" charset="0"/>
                          <a:cs typeface="Times New Roman" pitchFamily="18" charset="0"/>
                        </a:rPr>
                        <a:t>of</a:t>
                      </a:r>
                      <a:r>
                        <a:rPr sz="1600" spc="-25" dirty="0">
                          <a:latin typeface="Times New Roman" pitchFamily="18" charset="0"/>
                          <a:cs typeface="Times New Roman" pitchFamily="18" charset="0"/>
                        </a:rPr>
                        <a:t> </a:t>
                      </a:r>
                      <a:r>
                        <a:rPr sz="1600" spc="-5" dirty="0">
                          <a:latin typeface="Times New Roman" pitchFamily="18" charset="0"/>
                          <a:cs typeface="Times New Roman" pitchFamily="18" charset="0"/>
                        </a:rPr>
                        <a:t>publication</a:t>
                      </a:r>
                      <a:endParaRPr sz="1600">
                        <a:latin typeface="Times New Roman" pitchFamily="18" charset="0"/>
                        <a:cs typeface="Times New Roman" pitchFamily="18" charset="0"/>
                      </a:endParaRPr>
                    </a:p>
                  </a:txBody>
                  <a:tcPr marL="0" marR="0" marT="882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lnSpc>
                          <a:spcPct val="100000"/>
                        </a:lnSpc>
                        <a:spcBef>
                          <a:spcPts val="695"/>
                        </a:spcBef>
                      </a:pPr>
                      <a:r>
                        <a:rPr sz="1600" spc="-10" dirty="0">
                          <a:latin typeface="Times New Roman" pitchFamily="18" charset="0"/>
                          <a:cs typeface="Times New Roman" pitchFamily="18" charset="0"/>
                        </a:rPr>
                        <a:t>Name</a:t>
                      </a:r>
                      <a:r>
                        <a:rPr sz="1600" dirty="0">
                          <a:latin typeface="Times New Roman" pitchFamily="18" charset="0"/>
                          <a:cs typeface="Times New Roman" pitchFamily="18" charset="0"/>
                        </a:rPr>
                        <a:t> of</a:t>
                      </a:r>
                      <a:r>
                        <a:rPr sz="1600" spc="-15" dirty="0">
                          <a:latin typeface="Times New Roman" pitchFamily="18" charset="0"/>
                          <a:cs typeface="Times New Roman" pitchFamily="18" charset="0"/>
                        </a:rPr>
                        <a:t> </a:t>
                      </a:r>
                      <a:r>
                        <a:rPr sz="1600" dirty="0">
                          <a:latin typeface="Times New Roman" pitchFamily="18" charset="0"/>
                          <a:cs typeface="Times New Roman" pitchFamily="18" charset="0"/>
                        </a:rPr>
                        <a:t>the</a:t>
                      </a:r>
                      <a:r>
                        <a:rPr sz="1600" spc="-10" dirty="0">
                          <a:latin typeface="Times New Roman" pitchFamily="18" charset="0"/>
                          <a:cs typeface="Times New Roman" pitchFamily="18" charset="0"/>
                        </a:rPr>
                        <a:t> </a:t>
                      </a:r>
                      <a:r>
                        <a:rPr sz="1600" spc="-5" dirty="0">
                          <a:latin typeface="Times New Roman" pitchFamily="18" charset="0"/>
                          <a:cs typeface="Times New Roman" pitchFamily="18" charset="0"/>
                        </a:rPr>
                        <a:t>publisher</a:t>
                      </a:r>
                      <a:endParaRPr sz="1600">
                        <a:latin typeface="Times New Roman" pitchFamily="18" charset="0"/>
                        <a:cs typeface="Times New Roman" pitchFamily="18" charset="0"/>
                      </a:endParaRPr>
                    </a:p>
                  </a:txBody>
                  <a:tcPr marL="0" marR="0" marT="882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xmlns="" val="10000"/>
                  </a:ext>
                </a:extLst>
              </a:tr>
              <a:tr h="544885">
                <a:tc>
                  <a:txBody>
                    <a:bodyPr/>
                    <a:lstStyle/>
                    <a:p>
                      <a:pPr algn="ctr">
                        <a:lnSpc>
                          <a:spcPct val="100000"/>
                        </a:lnSpc>
                        <a:spcBef>
                          <a:spcPts val="745"/>
                        </a:spcBef>
                      </a:pPr>
                      <a:r>
                        <a:rPr sz="1600" dirty="0">
                          <a:latin typeface="Times New Roman" pitchFamily="18" charset="0"/>
                          <a:cs typeface="Times New Roman" pitchFamily="18" charset="0"/>
                        </a:rPr>
                        <a:t>1</a:t>
                      </a:r>
                      <a:endParaRPr sz="1600" b="0">
                        <a:latin typeface="Times New Roman" pitchFamily="18" charset="0"/>
                        <a:cs typeface="Times New Roman" pitchFamily="18" charset="0"/>
                      </a:endParaRPr>
                    </a:p>
                  </a:txBody>
                  <a:tcPr marL="0" marR="0" marT="9461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err="1">
                          <a:latin typeface="Times New Roman" pitchFamily="18" charset="0"/>
                          <a:cs typeface="Times New Roman" pitchFamily="18" charset="0"/>
                        </a:rPr>
                        <a:t>Prof.V.Sri</a:t>
                      </a:r>
                      <a:r>
                        <a:rPr lang="en-US" sz="1600" u="none" strike="noStrike" dirty="0">
                          <a:latin typeface="Times New Roman" pitchFamily="18" charset="0"/>
                          <a:cs typeface="Times New Roman" pitchFamily="18" charset="0"/>
                        </a:rPr>
                        <a:t> Devi</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err="1">
                          <a:latin typeface="Times New Roman" pitchFamily="18" charset="0"/>
                          <a:cs typeface="Times New Roman" pitchFamily="18" charset="0"/>
                        </a:rPr>
                        <a:t>Thermochemical</a:t>
                      </a:r>
                      <a:r>
                        <a:rPr lang="en-US" sz="1600" u="none" strike="noStrike" dirty="0">
                          <a:latin typeface="Times New Roman" pitchFamily="18" charset="0"/>
                          <a:cs typeface="Times New Roman" pitchFamily="18" charset="0"/>
                        </a:rPr>
                        <a:t> and catalytic conversions for </a:t>
                      </a:r>
                      <a:r>
                        <a:rPr lang="en-US" sz="1600" u="none" strike="noStrike" dirty="0" err="1">
                          <a:latin typeface="Times New Roman" pitchFamily="18" charset="0"/>
                          <a:cs typeface="Times New Roman" pitchFamily="18" charset="0"/>
                        </a:rPr>
                        <a:t>biorefineries</a:t>
                      </a:r>
                      <a:r>
                        <a:rPr lang="en-US" sz="1600" u="none" strike="noStrike" dirty="0">
                          <a:latin typeface="Times New Roman" pitchFamily="18" charset="0"/>
                          <a:cs typeface="Times New Roman" pitchFamily="18" charset="0"/>
                        </a:rPr>
                        <a:t>  </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latin typeface="Times New Roman" pitchFamily="18" charset="0"/>
                          <a:cs typeface="Times New Roman" pitchFamily="18" charset="0"/>
                        </a:rPr>
                        <a:t>2022</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latin typeface="Times New Roman" pitchFamily="18" charset="0"/>
                          <a:cs typeface="Times New Roman" pitchFamily="18" charset="0"/>
                        </a:rPr>
                        <a:t>Springer</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255325">
                <a:tc>
                  <a:txBody>
                    <a:bodyPr/>
                    <a:lstStyle/>
                    <a:p>
                      <a:pPr algn="ctr">
                        <a:lnSpc>
                          <a:spcPct val="100000"/>
                        </a:lnSpc>
                        <a:spcBef>
                          <a:spcPts val="745"/>
                        </a:spcBef>
                      </a:pPr>
                      <a:r>
                        <a:rPr sz="1600" dirty="0">
                          <a:latin typeface="Times New Roman" pitchFamily="18" charset="0"/>
                          <a:cs typeface="Times New Roman" pitchFamily="18" charset="0"/>
                        </a:rPr>
                        <a:t>2</a:t>
                      </a:r>
                      <a:endParaRPr sz="1600" b="0">
                        <a:latin typeface="Times New Roman" pitchFamily="18" charset="0"/>
                        <a:cs typeface="Times New Roman" pitchFamily="18" charset="0"/>
                      </a:endParaRPr>
                    </a:p>
                  </a:txBody>
                  <a:tcPr marL="0" marR="0" marT="9461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err="1">
                          <a:latin typeface="Times New Roman" pitchFamily="18" charset="0"/>
                          <a:cs typeface="Times New Roman" pitchFamily="18" charset="0"/>
                        </a:rPr>
                        <a:t>Prof.V.Meena</a:t>
                      </a:r>
                      <a:r>
                        <a:rPr lang="en-US" sz="1600" u="none" strike="noStrike" dirty="0">
                          <a:latin typeface="Times New Roman" pitchFamily="18" charset="0"/>
                          <a:cs typeface="Times New Roman" pitchFamily="18" charset="0"/>
                        </a:rPr>
                        <a:t> </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latin typeface="Times New Roman" pitchFamily="18" charset="0"/>
                          <a:cs typeface="Times New Roman" pitchFamily="18" charset="0"/>
                        </a:rPr>
                        <a:t>Removal of anionic surfactants by </a:t>
                      </a:r>
                      <a:r>
                        <a:rPr lang="en-US" sz="1600" u="none" strike="noStrike" dirty="0" err="1">
                          <a:latin typeface="Times New Roman" pitchFamily="18" charset="0"/>
                          <a:cs typeface="Times New Roman" pitchFamily="18" charset="0"/>
                        </a:rPr>
                        <a:t>electrocoagulation</a:t>
                      </a:r>
                      <a:r>
                        <a:rPr lang="en-US" sz="1600" u="none" strike="noStrike" dirty="0">
                          <a:latin typeface="Times New Roman" pitchFamily="18" charset="0"/>
                          <a:cs typeface="Times New Roman" pitchFamily="18" charset="0"/>
                        </a:rPr>
                        <a:t> process </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latin typeface="Times New Roman" pitchFamily="18" charset="0"/>
                          <a:cs typeface="Times New Roman" pitchFamily="18" charset="0"/>
                        </a:rPr>
                        <a:t>2022</a:t>
                      </a:r>
                      <a:endParaRPr lang="en-US" sz="1600" b="0" i="0" u="none" strike="noStrike">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latin typeface="Times New Roman" pitchFamily="18" charset="0"/>
                          <a:cs typeface="Times New Roman" pitchFamily="18" charset="0"/>
                        </a:rPr>
                        <a:t>LAP Lambert</a:t>
                      </a:r>
                      <a:endParaRPr lang="en-US" sz="1600" b="0" i="0" u="none" strike="noStrike">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282630">
                <a:tc>
                  <a:txBody>
                    <a:bodyPr/>
                    <a:lstStyle/>
                    <a:p>
                      <a:pPr algn="ctr">
                        <a:lnSpc>
                          <a:spcPct val="100000"/>
                        </a:lnSpc>
                        <a:spcBef>
                          <a:spcPts val="735"/>
                        </a:spcBef>
                      </a:pPr>
                      <a:r>
                        <a:rPr sz="1600" dirty="0">
                          <a:latin typeface="Times New Roman" pitchFamily="18" charset="0"/>
                          <a:cs typeface="Times New Roman" pitchFamily="18" charset="0"/>
                        </a:rPr>
                        <a:t>3</a:t>
                      </a:r>
                      <a:endParaRPr sz="1600" b="0">
                        <a:latin typeface="Times New Roman" pitchFamily="18" charset="0"/>
                        <a:cs typeface="Times New Roman" pitchFamily="18" charset="0"/>
                      </a:endParaRPr>
                    </a:p>
                  </a:txBody>
                  <a:tcPr marL="0" marR="0" marT="933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err="1">
                          <a:latin typeface="Times New Roman" pitchFamily="18" charset="0"/>
                          <a:cs typeface="Times New Roman" pitchFamily="18" charset="0"/>
                        </a:rPr>
                        <a:t>Prof.V.Meena</a:t>
                      </a:r>
                      <a:r>
                        <a:rPr lang="en-US" sz="1600" u="none" strike="noStrike" dirty="0">
                          <a:latin typeface="Times New Roman" pitchFamily="18" charset="0"/>
                          <a:cs typeface="Times New Roman" pitchFamily="18" charset="0"/>
                        </a:rPr>
                        <a:t> </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latin typeface="Times New Roman" pitchFamily="18" charset="0"/>
                          <a:cs typeface="Times New Roman" pitchFamily="18" charset="0"/>
                        </a:rPr>
                        <a:t>Studies on Removal of </a:t>
                      </a:r>
                      <a:r>
                        <a:rPr lang="en-US" sz="1600" u="none" strike="noStrike" dirty="0" err="1">
                          <a:latin typeface="Times New Roman" pitchFamily="18" charset="0"/>
                          <a:cs typeface="Times New Roman" pitchFamily="18" charset="0"/>
                        </a:rPr>
                        <a:t>Dicofol</a:t>
                      </a:r>
                      <a:r>
                        <a:rPr lang="en-US" sz="1600" u="none" strike="noStrike" dirty="0">
                          <a:latin typeface="Times New Roman" pitchFamily="18" charset="0"/>
                          <a:cs typeface="Times New Roman" pitchFamily="18" charset="0"/>
                        </a:rPr>
                        <a:t> Pesticide</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latin typeface="Times New Roman" pitchFamily="18" charset="0"/>
                          <a:cs typeface="Times New Roman" pitchFamily="18" charset="0"/>
                        </a:rPr>
                        <a:t>2021</a:t>
                      </a:r>
                      <a:endParaRPr lang="en-US" sz="1600" b="0" i="0" u="none" strike="noStrike">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latin typeface="Times New Roman" pitchFamily="18" charset="0"/>
                          <a:cs typeface="Times New Roman" pitchFamily="18" charset="0"/>
                        </a:rPr>
                        <a:t>LAP Lambert</a:t>
                      </a:r>
                      <a:endParaRPr lang="en-US" sz="1600" b="0" i="0" u="none" strike="noStrike">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369518">
                <a:tc>
                  <a:txBody>
                    <a:bodyPr/>
                    <a:lstStyle/>
                    <a:p>
                      <a:pPr algn="ctr">
                        <a:lnSpc>
                          <a:spcPct val="100000"/>
                        </a:lnSpc>
                        <a:spcBef>
                          <a:spcPts val="745"/>
                        </a:spcBef>
                      </a:pPr>
                      <a:r>
                        <a:rPr sz="1600" dirty="0">
                          <a:latin typeface="Times New Roman" pitchFamily="18" charset="0"/>
                          <a:cs typeface="Times New Roman" pitchFamily="18" charset="0"/>
                        </a:rPr>
                        <a:t>4</a:t>
                      </a:r>
                      <a:endParaRPr sz="1600" b="0">
                        <a:latin typeface="Times New Roman" pitchFamily="18" charset="0"/>
                        <a:cs typeface="Times New Roman" pitchFamily="18" charset="0"/>
                      </a:endParaRPr>
                    </a:p>
                  </a:txBody>
                  <a:tcPr marL="0" marR="0" marT="9461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600" u="none" strike="noStrike" dirty="0">
                          <a:latin typeface="Times New Roman" pitchFamily="18" charset="0"/>
                          <a:cs typeface="Times New Roman" pitchFamily="18" charset="0"/>
                        </a:rPr>
                        <a:t>Dr Ch A I Raju</a:t>
                      </a:r>
                      <a:endParaRPr lang="pl-PL"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latin typeface="Times New Roman" pitchFamily="18" charset="0"/>
                          <a:cs typeface="Times New Roman" pitchFamily="18" charset="0"/>
                        </a:rPr>
                        <a:t>Fertilizer Technology for Chemical Engineers</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latin typeface="Times New Roman" pitchFamily="18" charset="0"/>
                          <a:cs typeface="Times New Roman" pitchFamily="18" charset="0"/>
                        </a:rPr>
                        <a:t>2022</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latin typeface="Times New Roman" pitchFamily="18" charset="0"/>
                          <a:cs typeface="Times New Roman" pitchFamily="18" charset="0"/>
                        </a:rPr>
                        <a:t>Schloars Press</a:t>
                      </a:r>
                      <a:endParaRPr lang="en-US" sz="1600" b="0" i="0" u="none" strike="noStrike">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369519">
                <a:tc>
                  <a:txBody>
                    <a:bodyPr/>
                    <a:lstStyle/>
                    <a:p>
                      <a:pPr algn="ctr">
                        <a:lnSpc>
                          <a:spcPct val="100000"/>
                        </a:lnSpc>
                        <a:spcBef>
                          <a:spcPts val="750"/>
                        </a:spcBef>
                      </a:pPr>
                      <a:r>
                        <a:rPr sz="1600" dirty="0">
                          <a:latin typeface="Times New Roman" pitchFamily="18" charset="0"/>
                          <a:cs typeface="Times New Roman" pitchFamily="18" charset="0"/>
                        </a:rPr>
                        <a:t>5</a:t>
                      </a:r>
                      <a:endParaRPr sz="1600" b="0">
                        <a:latin typeface="Times New Roman" pitchFamily="18" charset="0"/>
                        <a:cs typeface="Times New Roman" pitchFamily="18" charset="0"/>
                      </a:endParaRPr>
                    </a:p>
                  </a:txBody>
                  <a:tcPr marL="0" marR="0" marT="952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600" u="none" strike="noStrike" dirty="0">
                          <a:latin typeface="Times New Roman" pitchFamily="18" charset="0"/>
                          <a:cs typeface="Times New Roman" pitchFamily="18" charset="0"/>
                        </a:rPr>
                        <a:t>Dr Ch A I Raju</a:t>
                      </a:r>
                      <a:endParaRPr lang="pl-PL"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latin typeface="Times New Roman" pitchFamily="18" charset="0"/>
                          <a:cs typeface="Times New Roman" pitchFamily="18" charset="0"/>
                        </a:rPr>
                        <a:t>Nanotechnology for Chemical Engineers</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latin typeface="Times New Roman" pitchFamily="18" charset="0"/>
                          <a:cs typeface="Times New Roman" pitchFamily="18" charset="0"/>
                        </a:rPr>
                        <a:t>2022</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latin typeface="Times New Roman" pitchFamily="18" charset="0"/>
                          <a:cs typeface="Times New Roman" pitchFamily="18" charset="0"/>
                        </a:rPr>
                        <a:t>Schloars Press</a:t>
                      </a:r>
                      <a:endParaRPr lang="en-US" sz="1600" b="0" i="0" u="none" strike="noStrike">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243840">
                <a:tc>
                  <a:txBody>
                    <a:bodyPr/>
                    <a:lstStyle/>
                    <a:p>
                      <a:pPr algn="ctr">
                        <a:lnSpc>
                          <a:spcPct val="100000"/>
                        </a:lnSpc>
                        <a:spcBef>
                          <a:spcPts val="750"/>
                        </a:spcBef>
                      </a:pPr>
                      <a:r>
                        <a:rPr sz="1600" dirty="0">
                          <a:latin typeface="Times New Roman" pitchFamily="18" charset="0"/>
                          <a:cs typeface="Times New Roman" pitchFamily="18" charset="0"/>
                        </a:rPr>
                        <a:t>6</a:t>
                      </a:r>
                      <a:endParaRPr sz="1600" b="0">
                        <a:latin typeface="Times New Roman" pitchFamily="18" charset="0"/>
                        <a:cs typeface="Times New Roman" pitchFamily="18" charset="0"/>
                      </a:endParaRPr>
                    </a:p>
                  </a:txBody>
                  <a:tcPr marL="0" marR="0" marT="952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600" u="none" strike="noStrike" dirty="0">
                          <a:latin typeface="Times New Roman" pitchFamily="18" charset="0"/>
                          <a:cs typeface="Times New Roman" pitchFamily="18" charset="0"/>
                        </a:rPr>
                        <a:t>Dr Ch A I Raju</a:t>
                      </a:r>
                      <a:endParaRPr lang="pl-PL"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latin typeface="Times New Roman" pitchFamily="18" charset="0"/>
                          <a:cs typeface="Times New Roman" pitchFamily="18" charset="0"/>
                        </a:rPr>
                        <a:t>Ceramic Raw Materials</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latin typeface="Times New Roman" pitchFamily="18" charset="0"/>
                          <a:cs typeface="Times New Roman" pitchFamily="18" charset="0"/>
                        </a:rPr>
                        <a:t>2022</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latin typeface="Times New Roman" pitchFamily="18" charset="0"/>
                          <a:cs typeface="Times New Roman" pitchFamily="18" charset="0"/>
                        </a:rPr>
                        <a:t>Schloars Press</a:t>
                      </a:r>
                      <a:endParaRPr lang="en-US" sz="1600" b="0" i="0" u="none" strike="noStrike">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367006">
                <a:tc>
                  <a:txBody>
                    <a:bodyPr/>
                    <a:lstStyle/>
                    <a:p>
                      <a:pPr algn="ctr">
                        <a:lnSpc>
                          <a:spcPct val="100000"/>
                        </a:lnSpc>
                        <a:spcBef>
                          <a:spcPts val="740"/>
                        </a:spcBef>
                      </a:pPr>
                      <a:r>
                        <a:rPr sz="1600" dirty="0">
                          <a:latin typeface="Times New Roman" pitchFamily="18" charset="0"/>
                          <a:cs typeface="Times New Roman" pitchFamily="18" charset="0"/>
                        </a:rPr>
                        <a:t>7</a:t>
                      </a:r>
                      <a:endParaRPr sz="1600" b="0">
                        <a:latin typeface="Times New Roman" pitchFamily="18" charset="0"/>
                        <a:cs typeface="Times New Roman" pitchFamily="18" charset="0"/>
                      </a:endParaRPr>
                    </a:p>
                  </a:txBody>
                  <a:tcPr marL="0" marR="0" marT="939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600" u="none" strike="noStrike" dirty="0">
                          <a:latin typeface="Times New Roman" pitchFamily="18" charset="0"/>
                          <a:cs typeface="Times New Roman" pitchFamily="18" charset="0"/>
                        </a:rPr>
                        <a:t>Dr Ch A I Raju</a:t>
                      </a:r>
                      <a:endParaRPr lang="pl-PL"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latin typeface="Times New Roman" pitchFamily="18" charset="0"/>
                          <a:cs typeface="Times New Roman" pitchFamily="18" charset="0"/>
                        </a:rPr>
                        <a:t>Polymer Blends and Alloys</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latin typeface="Times New Roman" pitchFamily="18" charset="0"/>
                          <a:cs typeface="Times New Roman" pitchFamily="18" charset="0"/>
                        </a:rPr>
                        <a:t>2022</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latin typeface="Times New Roman" pitchFamily="18" charset="0"/>
                          <a:cs typeface="Times New Roman" pitchFamily="18" charset="0"/>
                        </a:rPr>
                        <a:t>Schloars Press</a:t>
                      </a:r>
                      <a:endParaRPr lang="en-US" sz="1600" b="0" i="0" u="none" strike="noStrike">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r h="369519">
                <a:tc>
                  <a:txBody>
                    <a:bodyPr/>
                    <a:lstStyle/>
                    <a:p>
                      <a:pPr algn="ctr">
                        <a:lnSpc>
                          <a:spcPct val="100000"/>
                        </a:lnSpc>
                        <a:spcBef>
                          <a:spcPts val="750"/>
                        </a:spcBef>
                      </a:pPr>
                      <a:r>
                        <a:rPr sz="1600" dirty="0">
                          <a:latin typeface="Times New Roman" pitchFamily="18" charset="0"/>
                          <a:cs typeface="Times New Roman" pitchFamily="18" charset="0"/>
                        </a:rPr>
                        <a:t>8</a:t>
                      </a:r>
                      <a:endParaRPr sz="1600" b="0">
                        <a:latin typeface="Times New Roman" pitchFamily="18" charset="0"/>
                        <a:cs typeface="Times New Roman" pitchFamily="18" charset="0"/>
                      </a:endParaRPr>
                    </a:p>
                  </a:txBody>
                  <a:tcPr marL="0" marR="0" marT="952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600" u="none" strike="noStrike" dirty="0">
                          <a:latin typeface="Times New Roman" pitchFamily="18" charset="0"/>
                          <a:cs typeface="Times New Roman" pitchFamily="18" charset="0"/>
                        </a:rPr>
                        <a:t>Dr Ch A I Raju</a:t>
                      </a:r>
                      <a:endParaRPr lang="pl-PL"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latin typeface="Times New Roman" pitchFamily="18" charset="0"/>
                          <a:cs typeface="Times New Roman" pitchFamily="18" charset="0"/>
                        </a:rPr>
                        <a:t>Chemical Polymer </a:t>
                      </a:r>
                      <a:r>
                        <a:rPr lang="en-US" sz="1600" u="none" strike="noStrike" dirty="0" err="1">
                          <a:latin typeface="Times New Roman" pitchFamily="18" charset="0"/>
                          <a:cs typeface="Times New Roman" pitchFamily="18" charset="0"/>
                        </a:rPr>
                        <a:t>Nano</a:t>
                      </a:r>
                      <a:r>
                        <a:rPr lang="en-US" sz="1600" u="none" strike="noStrike" dirty="0">
                          <a:latin typeface="Times New Roman" pitchFamily="18" charset="0"/>
                          <a:cs typeface="Times New Roman" pitchFamily="18" charset="0"/>
                        </a:rPr>
                        <a:t> Composites</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latin typeface="Times New Roman" pitchFamily="18" charset="0"/>
                          <a:cs typeface="Times New Roman" pitchFamily="18" charset="0"/>
                        </a:rPr>
                        <a:t>2022</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latin typeface="Times New Roman" pitchFamily="18" charset="0"/>
                          <a:cs typeface="Times New Roman" pitchFamily="18" charset="0"/>
                        </a:rPr>
                        <a:t>Scholars Press</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8"/>
                  </a:ext>
                </a:extLst>
              </a:tr>
              <a:tr h="351278">
                <a:tc>
                  <a:txBody>
                    <a:bodyPr/>
                    <a:lstStyle/>
                    <a:p>
                      <a:pPr algn="ctr">
                        <a:lnSpc>
                          <a:spcPct val="100000"/>
                        </a:lnSpc>
                        <a:spcBef>
                          <a:spcPts val="750"/>
                        </a:spcBef>
                      </a:pPr>
                      <a:r>
                        <a:rPr sz="1600" dirty="0">
                          <a:latin typeface="Times New Roman" pitchFamily="18" charset="0"/>
                          <a:cs typeface="Times New Roman" pitchFamily="18" charset="0"/>
                        </a:rPr>
                        <a:t>9</a:t>
                      </a:r>
                      <a:endParaRPr sz="1600" b="0">
                        <a:latin typeface="Times New Roman" pitchFamily="18" charset="0"/>
                        <a:cs typeface="Times New Roman" pitchFamily="18" charset="0"/>
                      </a:endParaRPr>
                    </a:p>
                  </a:txBody>
                  <a:tcPr marL="0" marR="0" marT="952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600" u="none" strike="noStrike" dirty="0">
                          <a:latin typeface="Times New Roman" pitchFamily="18" charset="0"/>
                          <a:cs typeface="Times New Roman" pitchFamily="18" charset="0"/>
                        </a:rPr>
                        <a:t>Dr Ch A I Raju</a:t>
                      </a:r>
                      <a:endParaRPr lang="pl-PL"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latin typeface="Times New Roman" pitchFamily="18" charset="0"/>
                          <a:cs typeface="Times New Roman" pitchFamily="18" charset="0"/>
                        </a:rPr>
                        <a:t>Polymers in Fuel Cells</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latin typeface="Times New Roman" pitchFamily="18" charset="0"/>
                          <a:cs typeface="Times New Roman" pitchFamily="18" charset="0"/>
                        </a:rPr>
                        <a:t>2022</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latin typeface="Times New Roman" pitchFamily="18" charset="0"/>
                          <a:cs typeface="Times New Roman" pitchFamily="18" charset="0"/>
                        </a:rPr>
                        <a:t>Scholars Press</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9"/>
                  </a:ext>
                </a:extLst>
              </a:tr>
              <a:tr h="369519">
                <a:tc>
                  <a:txBody>
                    <a:bodyPr/>
                    <a:lstStyle/>
                    <a:p>
                      <a:pPr algn="ctr">
                        <a:lnSpc>
                          <a:spcPct val="100000"/>
                        </a:lnSpc>
                        <a:spcBef>
                          <a:spcPts val="750"/>
                        </a:spcBef>
                      </a:pPr>
                      <a:r>
                        <a:rPr sz="1600" dirty="0">
                          <a:latin typeface="Times New Roman" pitchFamily="18" charset="0"/>
                          <a:cs typeface="Times New Roman" pitchFamily="18" charset="0"/>
                        </a:rPr>
                        <a:t>10</a:t>
                      </a:r>
                      <a:endParaRPr sz="1600" b="0">
                        <a:latin typeface="Times New Roman" pitchFamily="18" charset="0"/>
                        <a:cs typeface="Times New Roman" pitchFamily="18" charset="0"/>
                      </a:endParaRPr>
                    </a:p>
                  </a:txBody>
                  <a:tcPr marL="0" marR="0" marT="952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600" u="none" strike="noStrike" dirty="0">
                          <a:latin typeface="Times New Roman" pitchFamily="18" charset="0"/>
                          <a:cs typeface="Times New Roman" pitchFamily="18" charset="0"/>
                        </a:rPr>
                        <a:t>Dr Ch A I Raju</a:t>
                      </a:r>
                      <a:endParaRPr lang="pl-PL"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latin typeface="Times New Roman" pitchFamily="18" charset="0"/>
                          <a:cs typeface="Times New Roman" pitchFamily="18" charset="0"/>
                        </a:rPr>
                        <a:t>Chemical Thermoplastic </a:t>
                      </a:r>
                      <a:r>
                        <a:rPr lang="en-US" sz="1600" u="none" strike="noStrike" dirty="0" err="1">
                          <a:latin typeface="Times New Roman" pitchFamily="18" charset="0"/>
                          <a:cs typeface="Times New Roman" pitchFamily="18" charset="0"/>
                        </a:rPr>
                        <a:t>Elastomers</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latin typeface="Times New Roman" pitchFamily="18" charset="0"/>
                          <a:cs typeface="Times New Roman" pitchFamily="18" charset="0"/>
                        </a:rPr>
                        <a:t>2022</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latin typeface="Times New Roman" pitchFamily="18" charset="0"/>
                          <a:cs typeface="Times New Roman" pitchFamily="18" charset="0"/>
                        </a:rPr>
                        <a:t>Scholars Press</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0"/>
                  </a:ext>
                </a:extLst>
              </a:tr>
              <a:tr h="368396">
                <a:tc>
                  <a:txBody>
                    <a:bodyPr/>
                    <a:lstStyle/>
                    <a:p>
                      <a:pPr marR="1270" algn="ctr">
                        <a:lnSpc>
                          <a:spcPct val="100000"/>
                        </a:lnSpc>
                        <a:spcBef>
                          <a:spcPts val="740"/>
                        </a:spcBef>
                      </a:pPr>
                      <a:r>
                        <a:rPr sz="1600" spc="-60" dirty="0">
                          <a:latin typeface="Times New Roman" pitchFamily="18" charset="0"/>
                          <a:cs typeface="Times New Roman" pitchFamily="18" charset="0"/>
                        </a:rPr>
                        <a:t>11</a:t>
                      </a:r>
                      <a:endParaRPr sz="1600" b="0">
                        <a:latin typeface="Times New Roman" pitchFamily="18" charset="0"/>
                        <a:cs typeface="Times New Roman" pitchFamily="18" charset="0"/>
                      </a:endParaRPr>
                    </a:p>
                  </a:txBody>
                  <a:tcPr marL="0" marR="0" marT="939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600" u="none" strike="noStrike" dirty="0">
                          <a:latin typeface="Times New Roman" pitchFamily="18" charset="0"/>
                          <a:cs typeface="Times New Roman" pitchFamily="18" charset="0"/>
                        </a:rPr>
                        <a:t>Dr Ch A I Raju</a:t>
                      </a:r>
                      <a:endParaRPr lang="pl-PL"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latin typeface="Times New Roman" pitchFamily="18" charset="0"/>
                          <a:cs typeface="Times New Roman" pitchFamily="18" charset="0"/>
                        </a:rPr>
                        <a:t>Polymer for Energy Storage Applications</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latin typeface="Times New Roman" pitchFamily="18" charset="0"/>
                          <a:cs typeface="Times New Roman" pitchFamily="18" charset="0"/>
                        </a:rPr>
                        <a:t>2022</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latin typeface="Times New Roman" pitchFamily="18" charset="0"/>
                          <a:cs typeface="Times New Roman" pitchFamily="18" charset="0"/>
                        </a:rPr>
                        <a:t>Scholars Press</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1"/>
                  </a:ext>
                </a:extLst>
              </a:tr>
              <a:tr h="368396">
                <a:tc>
                  <a:txBody>
                    <a:bodyPr/>
                    <a:lstStyle/>
                    <a:p>
                      <a:pPr marR="1270" algn="ctr">
                        <a:lnSpc>
                          <a:spcPct val="100000"/>
                        </a:lnSpc>
                        <a:spcBef>
                          <a:spcPts val="740"/>
                        </a:spcBef>
                      </a:pPr>
                      <a:endParaRPr lang="en-US" sz="1600" b="0" dirty="0">
                        <a:latin typeface="Times New Roman" pitchFamily="18" charset="0"/>
                        <a:cs typeface="Times New Roman" pitchFamily="18" charset="0"/>
                      </a:endParaRPr>
                    </a:p>
                    <a:p>
                      <a:pPr marR="1270" algn="ctr">
                        <a:lnSpc>
                          <a:spcPct val="100000"/>
                        </a:lnSpc>
                        <a:spcBef>
                          <a:spcPts val="740"/>
                        </a:spcBef>
                      </a:pPr>
                      <a:r>
                        <a:rPr lang="en-US" sz="1600" b="0" dirty="0">
                          <a:latin typeface="Times New Roman" pitchFamily="18" charset="0"/>
                          <a:cs typeface="Times New Roman" pitchFamily="18" charset="0"/>
                        </a:rPr>
                        <a:t>12</a:t>
                      </a:r>
                      <a:endParaRPr sz="1600" b="0">
                        <a:latin typeface="Times New Roman" pitchFamily="18" charset="0"/>
                        <a:cs typeface="Times New Roman" pitchFamily="18" charset="0"/>
                      </a:endParaRPr>
                    </a:p>
                  </a:txBody>
                  <a:tcPr marL="0" marR="0" marT="939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fontAlgn="ctr"/>
                      <a:endParaRPr lang="en-US" sz="1600" b="0" u="none" strike="noStrike" dirty="0">
                        <a:latin typeface="Times New Roman" pitchFamily="18" charset="0"/>
                        <a:cs typeface="Times New Roman" pitchFamily="18" charset="0"/>
                      </a:endParaRPr>
                    </a:p>
                    <a:p>
                      <a:pPr marL="0" algn="l" fontAlgn="ctr"/>
                      <a:r>
                        <a:rPr lang="en-US" sz="1600" b="0" u="none" strike="noStrike" dirty="0">
                          <a:latin typeface="Times New Roman" pitchFamily="18" charset="0"/>
                          <a:cs typeface="Times New Roman" pitchFamily="18" charset="0"/>
                        </a:rPr>
                        <a:t>Prof.GMJ </a:t>
                      </a:r>
                      <a:r>
                        <a:rPr lang="en-US" sz="1600" b="0" u="none" strike="noStrike" dirty="0" err="1">
                          <a:latin typeface="Times New Roman" pitchFamily="18" charset="0"/>
                          <a:cs typeface="Times New Roman" pitchFamily="18" charset="0"/>
                        </a:rPr>
                        <a:t>Raju</a:t>
                      </a:r>
                      <a:endParaRPr lang="en-US" sz="1600" b="0" i="0" u="none" strike="noStrike" dirty="0">
                        <a:solidFill>
                          <a:srgbClr val="000000"/>
                        </a:solidFill>
                        <a:latin typeface="Times New Roman" pitchFamily="18" charset="0"/>
                        <a:ea typeface="+mn-ea"/>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fontAlgn="ctr"/>
                      <a:r>
                        <a:rPr lang="en-US" sz="1600" b="0" u="none" strike="noStrike" dirty="0">
                          <a:latin typeface="Times New Roman" pitchFamily="18" charset="0"/>
                          <a:cs typeface="Times New Roman" pitchFamily="18" charset="0"/>
                        </a:rPr>
                        <a:t>Intelligent Computing in Control and Communication,  </a:t>
                      </a:r>
                      <a:br>
                        <a:rPr lang="en-US" sz="1600" b="0" u="none" strike="noStrike" dirty="0">
                          <a:latin typeface="Times New Roman" pitchFamily="18" charset="0"/>
                          <a:cs typeface="Times New Roman" pitchFamily="18" charset="0"/>
                        </a:rPr>
                      </a:br>
                      <a:r>
                        <a:rPr lang="en-US" sz="1600" b="0" u="none" strike="noStrike" dirty="0">
                          <a:latin typeface="Times New Roman" pitchFamily="18" charset="0"/>
                          <a:cs typeface="Times New Roman" pitchFamily="18" charset="0"/>
                        </a:rPr>
                        <a:t>Characterization of Yttrium-Doped </a:t>
                      </a:r>
                      <a:r>
                        <a:rPr lang="en-US" sz="1600" b="0" u="none" strike="noStrike" dirty="0" err="1">
                          <a:latin typeface="Times New Roman" pitchFamily="18" charset="0"/>
                          <a:cs typeface="Times New Roman" pitchFamily="18" charset="0"/>
                        </a:rPr>
                        <a:t>NiAl</a:t>
                      </a:r>
                      <a:r>
                        <a:rPr lang="en-US" sz="1600" b="0" u="none" strike="noStrike" dirty="0">
                          <a:latin typeface="Times New Roman" pitchFamily="18" charset="0"/>
                          <a:cs typeface="Times New Roman" pitchFamily="18" charset="0"/>
                        </a:rPr>
                        <a:t> Fabricated at Different Substrate Temperatures Using EBPVD for Bond Coat in Thermal Barrier Coatings</a:t>
                      </a:r>
                      <a:endParaRPr lang="en-US" sz="1600" b="0" i="0" u="none" strike="noStrike" dirty="0">
                        <a:solidFill>
                          <a:srgbClr val="000000"/>
                        </a:solidFill>
                        <a:latin typeface="Times New Roman" pitchFamily="18" charset="0"/>
                        <a:ea typeface="+mn-ea"/>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fontAlgn="ctr"/>
                      <a:r>
                        <a:rPr lang="en-US" sz="1600" b="0" u="none" strike="noStrike" dirty="0">
                          <a:latin typeface="Times New Roman" pitchFamily="18" charset="0"/>
                          <a:cs typeface="Times New Roman" pitchFamily="18" charset="0"/>
                        </a:rPr>
                        <a:t>2021</a:t>
                      </a:r>
                      <a:endParaRPr lang="en-US" sz="1600" b="0" i="0" u="none" strike="noStrike" dirty="0">
                        <a:solidFill>
                          <a:srgbClr val="000000"/>
                        </a:solidFill>
                        <a:latin typeface="Times New Roman" pitchFamily="18" charset="0"/>
                        <a:ea typeface="+mn-ea"/>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fontAlgn="ctr"/>
                      <a:r>
                        <a:rPr lang="en-US" sz="1600" b="0" u="none" strike="noStrike" dirty="0">
                          <a:latin typeface="Times New Roman" pitchFamily="18" charset="0"/>
                          <a:cs typeface="Times New Roman" pitchFamily="18" charset="0"/>
                        </a:rPr>
                        <a:t>Springer</a:t>
                      </a:r>
                      <a:endParaRPr lang="en-US" sz="1600" b="0" i="0" u="none" strike="noStrike" dirty="0">
                        <a:solidFill>
                          <a:srgbClr val="000000"/>
                        </a:solidFill>
                        <a:latin typeface="Times New Roman" pitchFamily="18" charset="0"/>
                        <a:ea typeface="+mn-ea"/>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2"/>
                  </a:ext>
                </a:extLst>
              </a:tr>
            </a:tbl>
          </a:graphicData>
        </a:graphic>
      </p:graphicFrame>
      <p:sp>
        <p:nvSpPr>
          <p:cNvPr id="5" name="object 5"/>
          <p:cNvSpPr txBox="1">
            <a:spLocks noGrp="1"/>
          </p:cNvSpPr>
          <p:nvPr>
            <p:ph type="title"/>
          </p:nvPr>
        </p:nvSpPr>
        <p:spPr>
          <a:xfrm>
            <a:off x="2983483" y="0"/>
            <a:ext cx="5795010" cy="381515"/>
          </a:xfrm>
          <a:prstGeom prst="rect">
            <a:avLst/>
          </a:prstGeom>
        </p:spPr>
        <p:txBody>
          <a:bodyPr vert="horz" wrap="square" lIns="0" tIns="12065" rIns="0" bIns="0" rtlCol="0">
            <a:spAutoFit/>
          </a:bodyPr>
          <a:lstStyle/>
          <a:p>
            <a:pPr marL="12700">
              <a:lnSpc>
                <a:spcPct val="100000"/>
              </a:lnSpc>
              <a:spcBef>
                <a:spcPts val="95"/>
              </a:spcBef>
            </a:pPr>
            <a:r>
              <a:rPr sz="2400" b="1" spc="-10" dirty="0">
                <a:solidFill>
                  <a:srgbClr val="7030A0"/>
                </a:solidFill>
                <a:latin typeface="Times New Roman" pitchFamily="18" charset="0"/>
                <a:cs typeface="Times New Roman" pitchFamily="18" charset="0"/>
              </a:rPr>
              <a:t>Research,</a:t>
            </a:r>
            <a:r>
              <a:rPr sz="2400" b="1" spc="-5" dirty="0">
                <a:solidFill>
                  <a:srgbClr val="7030A0"/>
                </a:solidFill>
                <a:latin typeface="Times New Roman" pitchFamily="18" charset="0"/>
                <a:cs typeface="Times New Roman" pitchFamily="18" charset="0"/>
              </a:rPr>
              <a:t> </a:t>
            </a:r>
            <a:r>
              <a:rPr sz="2400" b="1" dirty="0">
                <a:solidFill>
                  <a:srgbClr val="7030A0"/>
                </a:solidFill>
                <a:latin typeface="Times New Roman" pitchFamily="18" charset="0"/>
                <a:cs typeface="Times New Roman" pitchFamily="18" charset="0"/>
              </a:rPr>
              <a:t>Innovations</a:t>
            </a:r>
            <a:r>
              <a:rPr sz="2400" b="1" spc="-20" dirty="0">
                <a:solidFill>
                  <a:srgbClr val="7030A0"/>
                </a:solidFill>
                <a:latin typeface="Times New Roman" pitchFamily="18" charset="0"/>
                <a:cs typeface="Times New Roman" pitchFamily="18" charset="0"/>
              </a:rPr>
              <a:t> </a:t>
            </a:r>
            <a:r>
              <a:rPr sz="2400" b="1" spc="-5" dirty="0">
                <a:solidFill>
                  <a:srgbClr val="7030A0"/>
                </a:solidFill>
                <a:latin typeface="Times New Roman" pitchFamily="18" charset="0"/>
                <a:cs typeface="Times New Roman" pitchFamily="18" charset="0"/>
              </a:rPr>
              <a:t>and </a:t>
            </a:r>
            <a:r>
              <a:rPr sz="2400" b="1" dirty="0">
                <a:solidFill>
                  <a:srgbClr val="7030A0"/>
                </a:solidFill>
                <a:latin typeface="Times New Roman" pitchFamily="18" charset="0"/>
                <a:cs typeface="Times New Roman" pitchFamily="18" charset="0"/>
              </a:rPr>
              <a:t>Extensions</a:t>
            </a:r>
          </a:p>
        </p:txBody>
      </p:sp>
      <p:sp>
        <p:nvSpPr>
          <p:cNvPr id="8" name="Date Placeholder 7"/>
          <p:cNvSpPr>
            <a:spLocks noGrp="1"/>
          </p:cNvSpPr>
          <p:nvPr>
            <p:ph type="dt" sz="half" idx="10"/>
          </p:nvPr>
        </p:nvSpPr>
        <p:spPr/>
        <p:txBody>
          <a:bodyPr/>
          <a:lstStyle/>
          <a:p>
            <a:fld id="{D792702E-E11D-4736-A5D3-F63D516FF229}" type="datetime1">
              <a:rPr lang="en-US" smtClean="0"/>
              <a:pPr/>
              <a:t>11/3/2023</a:t>
            </a:fld>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55</a:t>
            </a:fld>
            <a:endParaRPr lang="en-US"/>
          </a:p>
        </p:txBody>
      </p:sp>
      <p:sp>
        <p:nvSpPr>
          <p:cNvPr id="6" name="object 6"/>
          <p:cNvSpPr txBox="1"/>
          <p:nvPr/>
        </p:nvSpPr>
        <p:spPr>
          <a:xfrm>
            <a:off x="190601" y="8890"/>
            <a:ext cx="1712595"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CF30B5"/>
                </a:solidFill>
                <a:latin typeface="Times New Roman"/>
                <a:cs typeface="Times New Roman"/>
              </a:rPr>
              <a:t>Criterion</a:t>
            </a:r>
            <a:r>
              <a:rPr sz="2800" b="1" spc="-60" dirty="0">
                <a:solidFill>
                  <a:srgbClr val="CF30B5"/>
                </a:solidFill>
                <a:latin typeface="Times New Roman"/>
                <a:cs typeface="Times New Roman"/>
              </a:rPr>
              <a:t> </a:t>
            </a:r>
            <a:r>
              <a:rPr sz="2800" b="1" spc="-5" dirty="0">
                <a:solidFill>
                  <a:srgbClr val="CF30B5"/>
                </a:solidFill>
                <a:latin typeface="Times New Roman"/>
                <a:cs typeface="Times New Roman"/>
              </a:rPr>
              <a:t>3</a:t>
            </a:r>
            <a:endParaRPr sz="2800">
              <a:latin typeface="Times New Roman"/>
              <a:cs typeface="Times New Roman"/>
            </a:endParaRPr>
          </a:p>
        </p:txBody>
      </p:sp>
      <p:sp>
        <p:nvSpPr>
          <p:cNvPr id="7" name="object 7"/>
          <p:cNvSpPr txBox="1"/>
          <p:nvPr/>
        </p:nvSpPr>
        <p:spPr>
          <a:xfrm>
            <a:off x="9383395" y="6624929"/>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353800" y="0"/>
            <a:ext cx="655320" cy="762000"/>
          </a:xfrm>
          <a:prstGeom prst="rect">
            <a:avLst/>
          </a:prstGeom>
        </p:spPr>
      </p:pic>
      <p:sp>
        <p:nvSpPr>
          <p:cNvPr id="3" name="object 3"/>
          <p:cNvSpPr txBox="1"/>
          <p:nvPr/>
        </p:nvSpPr>
        <p:spPr>
          <a:xfrm>
            <a:off x="2807207" y="859589"/>
            <a:ext cx="6156960" cy="283411"/>
          </a:xfrm>
          <a:prstGeom prst="rect">
            <a:avLst/>
          </a:prstGeom>
          <a:noFill/>
          <a:ln w="12700">
            <a:solidFill>
              <a:srgbClr val="AD5A20"/>
            </a:solidFill>
          </a:ln>
        </p:spPr>
        <p:txBody>
          <a:bodyPr vert="horz" wrap="square" lIns="0" tIns="6350" rIns="0" bIns="0" rtlCol="0">
            <a:spAutoFit/>
          </a:bodyPr>
          <a:lstStyle/>
          <a:p>
            <a:pPr algn="ctr">
              <a:lnSpc>
                <a:spcPct val="100000"/>
              </a:lnSpc>
              <a:spcBef>
                <a:spcPts val="50"/>
              </a:spcBef>
            </a:pPr>
            <a:r>
              <a:rPr sz="1800" b="1" spc="-5" dirty="0">
                <a:solidFill>
                  <a:srgbClr val="0000FF"/>
                </a:solidFill>
                <a:latin typeface="Times New Roman"/>
                <a:cs typeface="Times New Roman"/>
              </a:rPr>
              <a:t>Book</a:t>
            </a:r>
            <a:r>
              <a:rPr sz="1800" b="1" spc="-15" dirty="0">
                <a:solidFill>
                  <a:srgbClr val="0000FF"/>
                </a:solidFill>
                <a:latin typeface="Times New Roman"/>
                <a:cs typeface="Times New Roman"/>
              </a:rPr>
              <a:t> </a:t>
            </a:r>
            <a:r>
              <a:rPr sz="1800" b="1" spc="-5" dirty="0">
                <a:solidFill>
                  <a:srgbClr val="0000FF"/>
                </a:solidFill>
                <a:latin typeface="Times New Roman"/>
                <a:cs typeface="Times New Roman"/>
              </a:rPr>
              <a:t>chapters</a:t>
            </a:r>
            <a:r>
              <a:rPr sz="1800" b="1" spc="-25" dirty="0">
                <a:solidFill>
                  <a:srgbClr val="0000FF"/>
                </a:solidFill>
                <a:latin typeface="Times New Roman"/>
                <a:cs typeface="Times New Roman"/>
              </a:rPr>
              <a:t> </a:t>
            </a:r>
            <a:r>
              <a:rPr sz="1800" b="1" spc="-5" dirty="0">
                <a:solidFill>
                  <a:srgbClr val="0000FF"/>
                </a:solidFill>
                <a:latin typeface="Times New Roman"/>
                <a:cs typeface="Times New Roman"/>
              </a:rPr>
              <a:t>published</a:t>
            </a:r>
            <a:endParaRPr sz="1800">
              <a:solidFill>
                <a:srgbClr val="0000FF"/>
              </a:solidFill>
              <a:latin typeface="Times New Roman"/>
              <a:cs typeface="Times New Roman"/>
            </a:endParaRPr>
          </a:p>
        </p:txBody>
      </p:sp>
      <p:graphicFrame>
        <p:nvGraphicFramePr>
          <p:cNvPr id="4" name="object 4"/>
          <p:cNvGraphicFramePr>
            <a:graphicFrameLocks noGrp="1"/>
          </p:cNvGraphicFramePr>
          <p:nvPr/>
        </p:nvGraphicFramePr>
        <p:xfrm>
          <a:off x="304799" y="1471817"/>
          <a:ext cx="11658601" cy="4925228"/>
        </p:xfrm>
        <a:graphic>
          <a:graphicData uri="http://schemas.openxmlformats.org/drawingml/2006/table">
            <a:tbl>
              <a:tblPr firstRow="1" bandRow="1">
                <a:tableStyleId>{FABFCF23-3B69-468F-B69F-88F6DE6A72F2}</a:tableStyleId>
              </a:tblPr>
              <a:tblGrid>
                <a:gridCol w="826277">
                  <a:extLst>
                    <a:ext uri="{9D8B030D-6E8A-4147-A177-3AD203B41FA5}">
                      <a16:colId xmlns:a16="http://schemas.microsoft.com/office/drawing/2014/main" xmlns="" val="20000"/>
                    </a:ext>
                  </a:extLst>
                </a:gridCol>
                <a:gridCol w="1903652">
                  <a:extLst>
                    <a:ext uri="{9D8B030D-6E8A-4147-A177-3AD203B41FA5}">
                      <a16:colId xmlns:a16="http://schemas.microsoft.com/office/drawing/2014/main" xmlns="" val="20001"/>
                    </a:ext>
                  </a:extLst>
                </a:gridCol>
                <a:gridCol w="5664264">
                  <a:extLst>
                    <a:ext uri="{9D8B030D-6E8A-4147-A177-3AD203B41FA5}">
                      <a16:colId xmlns:a16="http://schemas.microsoft.com/office/drawing/2014/main" xmlns="" val="20002"/>
                    </a:ext>
                  </a:extLst>
                </a:gridCol>
                <a:gridCol w="1280258">
                  <a:extLst>
                    <a:ext uri="{9D8B030D-6E8A-4147-A177-3AD203B41FA5}">
                      <a16:colId xmlns:a16="http://schemas.microsoft.com/office/drawing/2014/main" xmlns="" val="20003"/>
                    </a:ext>
                  </a:extLst>
                </a:gridCol>
                <a:gridCol w="1984150">
                  <a:extLst>
                    <a:ext uri="{9D8B030D-6E8A-4147-A177-3AD203B41FA5}">
                      <a16:colId xmlns:a16="http://schemas.microsoft.com/office/drawing/2014/main" xmlns="" val="20004"/>
                    </a:ext>
                  </a:extLst>
                </a:gridCol>
              </a:tblGrid>
              <a:tr h="369519">
                <a:tc>
                  <a:txBody>
                    <a:bodyPr/>
                    <a:lstStyle/>
                    <a:p>
                      <a:pPr algn="ctr">
                        <a:lnSpc>
                          <a:spcPct val="100000"/>
                        </a:lnSpc>
                        <a:spcBef>
                          <a:spcPts val="695"/>
                        </a:spcBef>
                      </a:pPr>
                      <a:r>
                        <a:rPr sz="1600" spc="-5" dirty="0">
                          <a:latin typeface="Times New Roman" pitchFamily="18" charset="0"/>
                          <a:cs typeface="Times New Roman" pitchFamily="18" charset="0"/>
                        </a:rPr>
                        <a:t>Sl.</a:t>
                      </a:r>
                      <a:r>
                        <a:rPr sz="1600" spc="-40" dirty="0">
                          <a:latin typeface="Times New Roman" pitchFamily="18" charset="0"/>
                          <a:cs typeface="Times New Roman" pitchFamily="18" charset="0"/>
                        </a:rPr>
                        <a:t> </a:t>
                      </a:r>
                      <a:r>
                        <a:rPr sz="1600" spc="-5" dirty="0">
                          <a:latin typeface="Times New Roman" pitchFamily="18" charset="0"/>
                          <a:cs typeface="Times New Roman" pitchFamily="18" charset="0"/>
                        </a:rPr>
                        <a:t>No.</a:t>
                      </a:r>
                      <a:endParaRPr sz="1600">
                        <a:latin typeface="Times New Roman" pitchFamily="18" charset="0"/>
                        <a:cs typeface="Times New Roman" pitchFamily="18" charset="0"/>
                      </a:endParaRPr>
                    </a:p>
                  </a:txBody>
                  <a:tcPr marL="0" marR="0" marT="882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1280">
                        <a:lnSpc>
                          <a:spcPct val="100000"/>
                        </a:lnSpc>
                        <a:spcBef>
                          <a:spcPts val="695"/>
                        </a:spcBef>
                      </a:pPr>
                      <a:r>
                        <a:rPr sz="1600" spc="-10" dirty="0">
                          <a:latin typeface="Times New Roman" pitchFamily="18" charset="0"/>
                          <a:cs typeface="Times New Roman" pitchFamily="18" charset="0"/>
                        </a:rPr>
                        <a:t>Name</a:t>
                      </a:r>
                      <a:r>
                        <a:rPr sz="1600" spc="-5" dirty="0">
                          <a:latin typeface="Times New Roman" pitchFamily="18" charset="0"/>
                          <a:cs typeface="Times New Roman" pitchFamily="18" charset="0"/>
                        </a:rPr>
                        <a:t> </a:t>
                      </a:r>
                      <a:r>
                        <a:rPr sz="1600" dirty="0">
                          <a:latin typeface="Times New Roman" pitchFamily="18" charset="0"/>
                          <a:cs typeface="Times New Roman" pitchFamily="18" charset="0"/>
                        </a:rPr>
                        <a:t>of</a:t>
                      </a:r>
                      <a:r>
                        <a:rPr sz="1600" spc="-20" dirty="0">
                          <a:latin typeface="Times New Roman" pitchFamily="18" charset="0"/>
                          <a:cs typeface="Times New Roman" pitchFamily="18" charset="0"/>
                        </a:rPr>
                        <a:t> </a:t>
                      </a:r>
                      <a:r>
                        <a:rPr sz="1600" dirty="0">
                          <a:latin typeface="Times New Roman" pitchFamily="18" charset="0"/>
                          <a:cs typeface="Times New Roman" pitchFamily="18" charset="0"/>
                        </a:rPr>
                        <a:t>the</a:t>
                      </a:r>
                      <a:r>
                        <a:rPr sz="1600" spc="-10" dirty="0">
                          <a:latin typeface="Times New Roman" pitchFamily="18" charset="0"/>
                          <a:cs typeface="Times New Roman" pitchFamily="18" charset="0"/>
                        </a:rPr>
                        <a:t> </a:t>
                      </a:r>
                      <a:r>
                        <a:rPr sz="1600" spc="-5" dirty="0">
                          <a:latin typeface="Times New Roman" pitchFamily="18" charset="0"/>
                          <a:cs typeface="Times New Roman" pitchFamily="18" charset="0"/>
                        </a:rPr>
                        <a:t>teacher</a:t>
                      </a:r>
                      <a:endParaRPr sz="1600">
                        <a:latin typeface="Times New Roman" pitchFamily="18" charset="0"/>
                        <a:cs typeface="Times New Roman" pitchFamily="18" charset="0"/>
                      </a:endParaRPr>
                    </a:p>
                  </a:txBody>
                  <a:tcPr marL="0" marR="0" marT="882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06120">
                        <a:lnSpc>
                          <a:spcPct val="100000"/>
                        </a:lnSpc>
                        <a:spcBef>
                          <a:spcPts val="695"/>
                        </a:spcBef>
                      </a:pPr>
                      <a:r>
                        <a:rPr sz="1600" spc="-5" dirty="0">
                          <a:latin typeface="Times New Roman" pitchFamily="18" charset="0"/>
                          <a:cs typeface="Times New Roman" pitchFamily="18" charset="0"/>
                        </a:rPr>
                        <a:t>Title</a:t>
                      </a:r>
                      <a:r>
                        <a:rPr sz="1600" spc="5" dirty="0">
                          <a:latin typeface="Times New Roman" pitchFamily="18" charset="0"/>
                          <a:cs typeface="Times New Roman" pitchFamily="18" charset="0"/>
                        </a:rPr>
                        <a:t> </a:t>
                      </a:r>
                      <a:r>
                        <a:rPr sz="1600" dirty="0">
                          <a:latin typeface="Times New Roman" pitchFamily="18" charset="0"/>
                          <a:cs typeface="Times New Roman" pitchFamily="18" charset="0"/>
                        </a:rPr>
                        <a:t>of</a:t>
                      </a:r>
                      <a:r>
                        <a:rPr sz="1600" spc="5" dirty="0">
                          <a:latin typeface="Times New Roman" pitchFamily="18" charset="0"/>
                          <a:cs typeface="Times New Roman" pitchFamily="18" charset="0"/>
                        </a:rPr>
                        <a:t> </a:t>
                      </a:r>
                      <a:r>
                        <a:rPr sz="1600" spc="-5" dirty="0">
                          <a:latin typeface="Times New Roman" pitchFamily="18" charset="0"/>
                          <a:cs typeface="Times New Roman" pitchFamily="18" charset="0"/>
                        </a:rPr>
                        <a:t>the</a:t>
                      </a:r>
                      <a:r>
                        <a:rPr sz="1600" dirty="0">
                          <a:latin typeface="Times New Roman" pitchFamily="18" charset="0"/>
                          <a:cs typeface="Times New Roman" pitchFamily="18" charset="0"/>
                        </a:rPr>
                        <a:t> </a:t>
                      </a:r>
                      <a:r>
                        <a:rPr sz="1600" spc="-5" dirty="0">
                          <a:latin typeface="Times New Roman" pitchFamily="18" charset="0"/>
                          <a:cs typeface="Times New Roman" pitchFamily="18" charset="0"/>
                        </a:rPr>
                        <a:t>book/chapters  published</a:t>
                      </a:r>
                      <a:endParaRPr sz="1600">
                        <a:latin typeface="Times New Roman" pitchFamily="18" charset="0"/>
                        <a:cs typeface="Times New Roman" pitchFamily="18" charset="0"/>
                      </a:endParaRPr>
                    </a:p>
                  </a:txBody>
                  <a:tcPr marL="0" marR="0" marT="882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695"/>
                        </a:spcBef>
                      </a:pPr>
                      <a:r>
                        <a:rPr sz="1600" spc="-35" dirty="0">
                          <a:latin typeface="Times New Roman" pitchFamily="18" charset="0"/>
                          <a:cs typeface="Times New Roman" pitchFamily="18" charset="0"/>
                        </a:rPr>
                        <a:t>Year</a:t>
                      </a:r>
                      <a:r>
                        <a:rPr sz="1600" spc="-25" dirty="0">
                          <a:latin typeface="Times New Roman" pitchFamily="18" charset="0"/>
                          <a:cs typeface="Times New Roman" pitchFamily="18" charset="0"/>
                        </a:rPr>
                        <a:t> </a:t>
                      </a:r>
                      <a:r>
                        <a:rPr sz="1600" dirty="0">
                          <a:latin typeface="Times New Roman" pitchFamily="18" charset="0"/>
                          <a:cs typeface="Times New Roman" pitchFamily="18" charset="0"/>
                        </a:rPr>
                        <a:t>of</a:t>
                      </a:r>
                      <a:r>
                        <a:rPr sz="1600" spc="-25" dirty="0">
                          <a:latin typeface="Times New Roman" pitchFamily="18" charset="0"/>
                          <a:cs typeface="Times New Roman" pitchFamily="18" charset="0"/>
                        </a:rPr>
                        <a:t> </a:t>
                      </a:r>
                      <a:r>
                        <a:rPr sz="1600" spc="-5" dirty="0">
                          <a:latin typeface="Times New Roman" pitchFamily="18" charset="0"/>
                          <a:cs typeface="Times New Roman" pitchFamily="18" charset="0"/>
                        </a:rPr>
                        <a:t>publication</a:t>
                      </a:r>
                      <a:endParaRPr sz="1600">
                        <a:latin typeface="Times New Roman" pitchFamily="18" charset="0"/>
                        <a:cs typeface="Times New Roman" pitchFamily="18" charset="0"/>
                      </a:endParaRPr>
                    </a:p>
                  </a:txBody>
                  <a:tcPr marL="0" marR="0" marT="882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695"/>
                        </a:spcBef>
                      </a:pPr>
                      <a:r>
                        <a:rPr sz="1600" spc="-10" dirty="0">
                          <a:latin typeface="Times New Roman" pitchFamily="18" charset="0"/>
                          <a:cs typeface="Times New Roman" pitchFamily="18" charset="0"/>
                        </a:rPr>
                        <a:t>Name</a:t>
                      </a:r>
                      <a:r>
                        <a:rPr sz="1600" dirty="0">
                          <a:latin typeface="Times New Roman" pitchFamily="18" charset="0"/>
                          <a:cs typeface="Times New Roman" pitchFamily="18" charset="0"/>
                        </a:rPr>
                        <a:t> of</a:t>
                      </a:r>
                      <a:r>
                        <a:rPr sz="1600" spc="-15" dirty="0">
                          <a:latin typeface="Times New Roman" pitchFamily="18" charset="0"/>
                          <a:cs typeface="Times New Roman" pitchFamily="18" charset="0"/>
                        </a:rPr>
                        <a:t> </a:t>
                      </a:r>
                      <a:r>
                        <a:rPr sz="1600" dirty="0">
                          <a:latin typeface="Times New Roman" pitchFamily="18" charset="0"/>
                          <a:cs typeface="Times New Roman" pitchFamily="18" charset="0"/>
                        </a:rPr>
                        <a:t>the</a:t>
                      </a:r>
                      <a:r>
                        <a:rPr sz="1600" spc="-10" dirty="0">
                          <a:latin typeface="Times New Roman" pitchFamily="18" charset="0"/>
                          <a:cs typeface="Times New Roman" pitchFamily="18" charset="0"/>
                        </a:rPr>
                        <a:t> </a:t>
                      </a:r>
                      <a:r>
                        <a:rPr sz="1600" spc="-5" dirty="0">
                          <a:latin typeface="Times New Roman" pitchFamily="18" charset="0"/>
                          <a:cs typeface="Times New Roman" pitchFamily="18" charset="0"/>
                        </a:rPr>
                        <a:t>publisher</a:t>
                      </a:r>
                      <a:endParaRPr sz="1600">
                        <a:latin typeface="Times New Roman" pitchFamily="18" charset="0"/>
                        <a:cs typeface="Times New Roman" pitchFamily="18" charset="0"/>
                      </a:endParaRPr>
                    </a:p>
                  </a:txBody>
                  <a:tcPr marL="0" marR="0" marT="882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544885">
                <a:tc>
                  <a:txBody>
                    <a:bodyPr/>
                    <a:lstStyle/>
                    <a:p>
                      <a:pPr marR="1270" algn="ctr">
                        <a:lnSpc>
                          <a:spcPct val="100000"/>
                        </a:lnSpc>
                        <a:spcBef>
                          <a:spcPts val="740"/>
                        </a:spcBef>
                      </a:pPr>
                      <a:r>
                        <a:rPr lang="en-US" sz="1600" dirty="0">
                          <a:latin typeface="Times New Roman" pitchFamily="18" charset="0"/>
                          <a:cs typeface="Times New Roman" pitchFamily="18" charset="0"/>
                        </a:rPr>
                        <a:t>13</a:t>
                      </a:r>
                      <a:endParaRPr sz="1600" b="0">
                        <a:latin typeface="Times New Roman" pitchFamily="18" charset="0"/>
                        <a:cs typeface="Times New Roman" pitchFamily="18" charset="0"/>
                      </a:endParaRPr>
                    </a:p>
                  </a:txBody>
                  <a:tcPr marL="0" marR="0" marT="939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fontAlgn="ctr"/>
                      <a:r>
                        <a:rPr lang="en-US" sz="1600" u="none" strike="noStrike" dirty="0">
                          <a:latin typeface="Times New Roman" pitchFamily="18" charset="0"/>
                          <a:cs typeface="Times New Roman" pitchFamily="18" charset="0"/>
                        </a:rPr>
                        <a:t>Prof. </a:t>
                      </a:r>
                      <a:r>
                        <a:rPr lang="en-US" sz="1600" u="none" strike="noStrike" dirty="0" err="1">
                          <a:latin typeface="Times New Roman" pitchFamily="18" charset="0"/>
                          <a:cs typeface="Times New Roman" pitchFamily="18" charset="0"/>
                        </a:rPr>
                        <a:t>R.Padma</a:t>
                      </a:r>
                      <a:r>
                        <a:rPr lang="en-US" sz="1600" u="none" strike="noStrike" dirty="0">
                          <a:latin typeface="Times New Roman" pitchFamily="18" charset="0"/>
                          <a:cs typeface="Times New Roman" pitchFamily="18" charset="0"/>
                        </a:rPr>
                        <a:t> </a:t>
                      </a:r>
                      <a:r>
                        <a:rPr lang="en-US" sz="1600" u="none" strike="noStrike" dirty="0" err="1">
                          <a:latin typeface="Times New Roman" pitchFamily="18" charset="0"/>
                          <a:cs typeface="Times New Roman" pitchFamily="18" charset="0"/>
                        </a:rPr>
                        <a:t>Sree</a:t>
                      </a:r>
                      <a:endParaRPr lang="en-US" sz="1600" b="0" i="0" u="none" strike="noStrike" dirty="0">
                        <a:solidFill>
                          <a:srgbClr val="000000"/>
                        </a:solidFill>
                        <a:latin typeface="Times New Roman" pitchFamily="18" charset="0"/>
                        <a:ea typeface="+mn-ea"/>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fontAlgn="ctr"/>
                      <a:r>
                        <a:rPr lang="en-US" sz="1600" u="none" strike="noStrike" dirty="0">
                          <a:latin typeface="Times New Roman" pitchFamily="18" charset="0"/>
                          <a:cs typeface="Times New Roman" pitchFamily="18" charset="0"/>
                        </a:rPr>
                        <a:t>Lecture notes in Electrical Engineering</a:t>
                      </a:r>
                      <a:endParaRPr lang="en-US" sz="1600" b="0" i="0" u="none" strike="noStrike" dirty="0">
                        <a:solidFill>
                          <a:srgbClr val="000000"/>
                        </a:solidFill>
                        <a:latin typeface="Times New Roman" pitchFamily="18" charset="0"/>
                        <a:ea typeface="+mn-ea"/>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fontAlgn="ctr"/>
                      <a:r>
                        <a:rPr lang="en-US" sz="1600" u="none" strike="noStrike" dirty="0">
                          <a:latin typeface="Times New Roman" pitchFamily="18" charset="0"/>
                          <a:cs typeface="Times New Roman" pitchFamily="18" charset="0"/>
                        </a:rPr>
                        <a:t>2020</a:t>
                      </a:r>
                      <a:endParaRPr lang="en-US" sz="1600" b="0" i="0" u="none" strike="noStrike" dirty="0">
                        <a:solidFill>
                          <a:srgbClr val="000000"/>
                        </a:solidFill>
                        <a:latin typeface="Times New Roman" pitchFamily="18" charset="0"/>
                        <a:ea typeface="+mn-ea"/>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fontAlgn="ctr"/>
                      <a:r>
                        <a:rPr lang="en-US" sz="1600" u="none" strike="noStrike" dirty="0">
                          <a:latin typeface="Times New Roman" pitchFamily="18" charset="0"/>
                          <a:cs typeface="Times New Roman" pitchFamily="18" charset="0"/>
                        </a:rPr>
                        <a:t>Springer</a:t>
                      </a:r>
                      <a:endParaRPr lang="en-US" sz="1600" b="0" i="0" u="none" strike="noStrike" dirty="0">
                        <a:solidFill>
                          <a:srgbClr val="000000"/>
                        </a:solidFill>
                        <a:latin typeface="Times New Roman" pitchFamily="18" charset="0"/>
                        <a:ea typeface="+mn-ea"/>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544885">
                <a:tc>
                  <a:txBody>
                    <a:bodyPr/>
                    <a:lstStyle/>
                    <a:p>
                      <a:pPr algn="ctr">
                        <a:lnSpc>
                          <a:spcPct val="100000"/>
                        </a:lnSpc>
                        <a:spcBef>
                          <a:spcPts val="745"/>
                        </a:spcBef>
                      </a:pPr>
                      <a:r>
                        <a:rPr lang="en-US" sz="1600" dirty="0">
                          <a:latin typeface="Times New Roman" pitchFamily="18" charset="0"/>
                          <a:cs typeface="Times New Roman" pitchFamily="18" charset="0"/>
                        </a:rPr>
                        <a:t>14</a:t>
                      </a:r>
                      <a:endParaRPr sz="1600">
                        <a:latin typeface="Times New Roman" pitchFamily="18" charset="0"/>
                        <a:cs typeface="Times New Roman" pitchFamily="18" charset="0"/>
                      </a:endParaRPr>
                    </a:p>
                  </a:txBody>
                  <a:tcPr marL="0" marR="0" marT="9461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600" u="none" strike="noStrike" dirty="0">
                          <a:latin typeface="Times New Roman" pitchFamily="18" charset="0"/>
                          <a:cs typeface="Times New Roman" pitchFamily="18" charset="0"/>
                        </a:rPr>
                        <a:t>Dr</a:t>
                      </a:r>
                      <a:r>
                        <a:rPr lang="en-US" sz="1600" u="none" strike="noStrike" dirty="0">
                          <a:latin typeface="Times New Roman" pitchFamily="18" charset="0"/>
                          <a:cs typeface="Times New Roman" pitchFamily="18" charset="0"/>
                        </a:rPr>
                        <a:t>.</a:t>
                      </a:r>
                      <a:r>
                        <a:rPr lang="pl-PL" sz="1600" u="none" strike="noStrike" dirty="0">
                          <a:latin typeface="Times New Roman" pitchFamily="18" charset="0"/>
                          <a:cs typeface="Times New Roman" pitchFamily="18" charset="0"/>
                        </a:rPr>
                        <a:t> CH A I Raju</a:t>
                      </a:r>
                      <a:endParaRPr lang="pl-PL"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latin typeface="Times New Roman" pitchFamily="18" charset="0"/>
                          <a:cs typeface="Times New Roman" pitchFamily="18" charset="0"/>
                        </a:rPr>
                        <a:t>Energy Engineering for Chemical Engineers</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latin typeface="Times New Roman" pitchFamily="18" charset="0"/>
                          <a:cs typeface="Times New Roman" pitchFamily="18" charset="0"/>
                        </a:rPr>
                        <a:t>2020</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latin typeface="Times New Roman" pitchFamily="18" charset="0"/>
                          <a:cs typeface="Times New Roman" pitchFamily="18" charset="0"/>
                        </a:rPr>
                        <a:t>Scholars press</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544885">
                <a:tc>
                  <a:txBody>
                    <a:bodyPr/>
                    <a:lstStyle/>
                    <a:p>
                      <a:pPr algn="ctr">
                        <a:lnSpc>
                          <a:spcPct val="100000"/>
                        </a:lnSpc>
                        <a:spcBef>
                          <a:spcPts val="745"/>
                        </a:spcBef>
                      </a:pPr>
                      <a:r>
                        <a:rPr lang="en-US" sz="1600" dirty="0">
                          <a:latin typeface="Times New Roman" pitchFamily="18" charset="0"/>
                          <a:cs typeface="Times New Roman" pitchFamily="18" charset="0"/>
                        </a:rPr>
                        <a:t>15</a:t>
                      </a:r>
                      <a:endParaRPr sz="1600">
                        <a:latin typeface="Times New Roman" pitchFamily="18" charset="0"/>
                        <a:cs typeface="Times New Roman" pitchFamily="18" charset="0"/>
                      </a:endParaRPr>
                    </a:p>
                  </a:txBody>
                  <a:tcPr marL="0" marR="0" marT="9461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latin typeface="Times New Roman" pitchFamily="18" charset="0"/>
                          <a:cs typeface="Times New Roman" pitchFamily="18" charset="0"/>
                        </a:rPr>
                        <a:t>Prof. K.V.  </a:t>
                      </a:r>
                      <a:r>
                        <a:rPr lang="en-US" sz="1600" u="none" strike="noStrike" dirty="0" err="1">
                          <a:latin typeface="Times New Roman" pitchFamily="18" charset="0"/>
                          <a:cs typeface="Times New Roman" pitchFamily="18" charset="0"/>
                        </a:rPr>
                        <a:t>Ramesh</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latin typeface="Times New Roman" pitchFamily="18" charset="0"/>
                          <a:cs typeface="Times New Roman" pitchFamily="18" charset="0"/>
                        </a:rPr>
                        <a:t>Microelectronics, </a:t>
                      </a:r>
                      <a:r>
                        <a:rPr lang="en-US" sz="1600" u="none" strike="noStrike" dirty="0" err="1">
                          <a:latin typeface="Times New Roman" pitchFamily="18" charset="0"/>
                          <a:cs typeface="Times New Roman" pitchFamily="18" charset="0"/>
                        </a:rPr>
                        <a:t>Electromagnetics</a:t>
                      </a:r>
                      <a:r>
                        <a:rPr lang="en-US" sz="1600" u="none" strike="noStrike" dirty="0">
                          <a:latin typeface="Times New Roman" pitchFamily="18" charset="0"/>
                          <a:cs typeface="Times New Roman" pitchFamily="18" charset="0"/>
                        </a:rPr>
                        <a:t> and Telecommunications. Lecture Notes in Electrical Engineering</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latin typeface="Times New Roman" pitchFamily="18" charset="0"/>
                          <a:cs typeface="Times New Roman" pitchFamily="18" charset="0"/>
                        </a:rPr>
                        <a:t>2019</a:t>
                      </a:r>
                      <a:endParaRPr lang="en-US" sz="1600" b="0" i="0" u="none" strike="noStrike">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latin typeface="Times New Roman" pitchFamily="18" charset="0"/>
                          <a:cs typeface="Times New Roman" pitchFamily="18" charset="0"/>
                        </a:rPr>
                        <a:t>Springer</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544885">
                <a:tc>
                  <a:txBody>
                    <a:bodyPr/>
                    <a:lstStyle/>
                    <a:p>
                      <a:pPr algn="ctr">
                        <a:lnSpc>
                          <a:spcPct val="100000"/>
                        </a:lnSpc>
                        <a:spcBef>
                          <a:spcPts val="745"/>
                        </a:spcBef>
                      </a:pPr>
                      <a:r>
                        <a:rPr lang="en-US" sz="1600" dirty="0">
                          <a:latin typeface="Times New Roman" pitchFamily="18" charset="0"/>
                          <a:cs typeface="Times New Roman" pitchFamily="18" charset="0"/>
                        </a:rPr>
                        <a:t>16</a:t>
                      </a:r>
                      <a:endParaRPr sz="1600">
                        <a:latin typeface="Times New Roman" pitchFamily="18" charset="0"/>
                        <a:cs typeface="Times New Roman" pitchFamily="18" charset="0"/>
                      </a:endParaRPr>
                    </a:p>
                  </a:txBody>
                  <a:tcPr marL="0" marR="0" marT="9461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600" u="none" strike="noStrike" dirty="0">
                          <a:latin typeface="Times New Roman" pitchFamily="18" charset="0"/>
                          <a:cs typeface="Times New Roman" pitchFamily="18" charset="0"/>
                        </a:rPr>
                        <a:t>Dr</a:t>
                      </a:r>
                      <a:r>
                        <a:rPr lang="en-US" sz="1600" u="none" strike="noStrike" dirty="0">
                          <a:latin typeface="Times New Roman" pitchFamily="18" charset="0"/>
                          <a:cs typeface="Times New Roman" pitchFamily="18" charset="0"/>
                        </a:rPr>
                        <a:t>.</a:t>
                      </a:r>
                      <a:r>
                        <a:rPr lang="pl-PL" sz="1600" u="none" strike="noStrike" dirty="0">
                          <a:latin typeface="Times New Roman" pitchFamily="18" charset="0"/>
                          <a:cs typeface="Times New Roman" pitchFamily="18" charset="0"/>
                        </a:rPr>
                        <a:t> CH A I Raju</a:t>
                      </a:r>
                      <a:endParaRPr lang="pl-PL"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latin typeface="Times New Roman" pitchFamily="18" charset="0"/>
                          <a:cs typeface="Times New Roman" pitchFamily="18" charset="0"/>
                        </a:rPr>
                        <a:t>Environmental Studies for Chemical Engineers</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latin typeface="Times New Roman" pitchFamily="18" charset="0"/>
                          <a:cs typeface="Times New Roman" pitchFamily="18" charset="0"/>
                        </a:rPr>
                        <a:t>2019</a:t>
                      </a:r>
                      <a:endParaRPr lang="en-US" sz="1600" b="0" i="0" u="none" strike="noStrike">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a:latin typeface="Times New Roman" pitchFamily="18" charset="0"/>
                          <a:cs typeface="Times New Roman" pitchFamily="18" charset="0"/>
                        </a:rPr>
                        <a:t>LAP Lambert Academic Publishing</a:t>
                      </a:r>
                      <a:endParaRPr lang="en-US" sz="1600" b="0" i="0" u="none" strike="noStrike">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255325">
                <a:tc>
                  <a:txBody>
                    <a:bodyPr/>
                    <a:lstStyle/>
                    <a:p>
                      <a:pPr algn="ctr">
                        <a:lnSpc>
                          <a:spcPct val="100000"/>
                        </a:lnSpc>
                        <a:spcBef>
                          <a:spcPts val="745"/>
                        </a:spcBef>
                      </a:pPr>
                      <a:r>
                        <a:rPr lang="en-US" sz="1600" dirty="0">
                          <a:latin typeface="Times New Roman" pitchFamily="18" charset="0"/>
                          <a:cs typeface="Times New Roman" pitchFamily="18" charset="0"/>
                        </a:rPr>
                        <a:t>17</a:t>
                      </a:r>
                      <a:endParaRPr sz="1600">
                        <a:latin typeface="Times New Roman" pitchFamily="18" charset="0"/>
                        <a:cs typeface="Times New Roman" pitchFamily="18" charset="0"/>
                      </a:endParaRPr>
                    </a:p>
                  </a:txBody>
                  <a:tcPr marL="0" marR="0" marT="9461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600" u="none" strike="noStrike" dirty="0">
                          <a:latin typeface="Times New Roman" pitchFamily="18" charset="0"/>
                          <a:cs typeface="Times New Roman" pitchFamily="18" charset="0"/>
                        </a:rPr>
                        <a:t>Dr</a:t>
                      </a:r>
                      <a:r>
                        <a:rPr lang="en-US" sz="1600" u="none" strike="noStrike" dirty="0">
                          <a:latin typeface="Times New Roman" pitchFamily="18" charset="0"/>
                          <a:cs typeface="Times New Roman" pitchFamily="18" charset="0"/>
                        </a:rPr>
                        <a:t>.</a:t>
                      </a:r>
                      <a:r>
                        <a:rPr lang="pl-PL" sz="1600" u="none" strike="noStrike" dirty="0">
                          <a:latin typeface="Times New Roman" pitchFamily="18" charset="0"/>
                          <a:cs typeface="Times New Roman" pitchFamily="18" charset="0"/>
                        </a:rPr>
                        <a:t> CH A I Raju</a:t>
                      </a:r>
                      <a:endParaRPr lang="pl-PL"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latin typeface="Times New Roman" pitchFamily="18" charset="0"/>
                          <a:cs typeface="Times New Roman" pitchFamily="18" charset="0"/>
                        </a:rPr>
                        <a:t>Fuels </a:t>
                      </a:r>
                      <a:r>
                        <a:rPr lang="en-US" sz="1600" u="none" strike="noStrike" dirty="0" err="1">
                          <a:latin typeface="Times New Roman" pitchFamily="18" charset="0"/>
                          <a:cs typeface="Times New Roman" pitchFamily="18" charset="0"/>
                        </a:rPr>
                        <a:t>Refractories</a:t>
                      </a:r>
                      <a:r>
                        <a:rPr lang="en-US" sz="1600" u="none" strike="noStrike" dirty="0">
                          <a:latin typeface="Times New Roman" pitchFamily="18" charset="0"/>
                          <a:cs typeface="Times New Roman" pitchFamily="18" charset="0"/>
                        </a:rPr>
                        <a:t> and Furnaces</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latin typeface="Times New Roman" pitchFamily="18" charset="0"/>
                          <a:cs typeface="Times New Roman" pitchFamily="18" charset="0"/>
                        </a:rPr>
                        <a:t>2019</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a:latin typeface="Times New Roman" pitchFamily="18" charset="0"/>
                          <a:cs typeface="Times New Roman" pitchFamily="18" charset="0"/>
                        </a:rPr>
                        <a:t>LAP Lambert Academic Publishing</a:t>
                      </a:r>
                      <a:endParaRPr lang="en-US" sz="1600" b="0" i="0" u="none" strike="noStrike">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243040">
                <a:tc>
                  <a:txBody>
                    <a:bodyPr/>
                    <a:lstStyle/>
                    <a:p>
                      <a:pPr algn="ctr">
                        <a:lnSpc>
                          <a:spcPct val="100000"/>
                        </a:lnSpc>
                        <a:spcBef>
                          <a:spcPts val="735"/>
                        </a:spcBef>
                      </a:pPr>
                      <a:r>
                        <a:rPr lang="en-US" sz="1600" dirty="0">
                          <a:latin typeface="Times New Roman" pitchFamily="18" charset="0"/>
                          <a:cs typeface="Times New Roman" pitchFamily="18" charset="0"/>
                        </a:rPr>
                        <a:t>18</a:t>
                      </a:r>
                      <a:endParaRPr sz="1600">
                        <a:latin typeface="Times New Roman" pitchFamily="18" charset="0"/>
                        <a:cs typeface="Times New Roman" pitchFamily="18" charset="0"/>
                      </a:endParaRPr>
                    </a:p>
                  </a:txBody>
                  <a:tcPr marL="0" marR="0" marT="933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600" u="none" strike="noStrike" dirty="0">
                          <a:latin typeface="Times New Roman" pitchFamily="18" charset="0"/>
                          <a:cs typeface="Times New Roman" pitchFamily="18" charset="0"/>
                        </a:rPr>
                        <a:t>Dr</a:t>
                      </a:r>
                      <a:r>
                        <a:rPr lang="en-US" sz="1600" u="none" strike="noStrike" dirty="0">
                          <a:latin typeface="Times New Roman" pitchFamily="18" charset="0"/>
                          <a:cs typeface="Times New Roman" pitchFamily="18" charset="0"/>
                        </a:rPr>
                        <a:t>.</a:t>
                      </a:r>
                      <a:r>
                        <a:rPr lang="pl-PL" sz="1600" u="none" strike="noStrike" dirty="0">
                          <a:latin typeface="Times New Roman" pitchFamily="18" charset="0"/>
                          <a:cs typeface="Times New Roman" pitchFamily="18" charset="0"/>
                        </a:rPr>
                        <a:t> CH A I Raju</a:t>
                      </a:r>
                      <a:endParaRPr lang="pl-PL"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latin typeface="Times New Roman" pitchFamily="18" charset="0"/>
                          <a:cs typeface="Times New Roman" pitchFamily="18" charset="0"/>
                        </a:rPr>
                        <a:t>Bioinformatics for Biotechnology</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latin typeface="Times New Roman" pitchFamily="18" charset="0"/>
                          <a:cs typeface="Times New Roman" pitchFamily="18" charset="0"/>
                        </a:rPr>
                        <a:t>2019</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a:latin typeface="Times New Roman" pitchFamily="18" charset="0"/>
                          <a:cs typeface="Times New Roman" pitchFamily="18" charset="0"/>
                        </a:rPr>
                        <a:t>Scholars press</a:t>
                      </a:r>
                      <a:endParaRPr lang="en-US" sz="1600" b="0" i="0" u="none" strike="noStrike">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369518">
                <a:tc>
                  <a:txBody>
                    <a:bodyPr/>
                    <a:lstStyle/>
                    <a:p>
                      <a:pPr algn="ctr">
                        <a:lnSpc>
                          <a:spcPct val="100000"/>
                        </a:lnSpc>
                        <a:spcBef>
                          <a:spcPts val="745"/>
                        </a:spcBef>
                      </a:pPr>
                      <a:r>
                        <a:rPr lang="en-US" sz="1600" dirty="0">
                          <a:latin typeface="Times New Roman" pitchFamily="18" charset="0"/>
                          <a:cs typeface="Times New Roman" pitchFamily="18" charset="0"/>
                        </a:rPr>
                        <a:t>19</a:t>
                      </a:r>
                      <a:endParaRPr sz="1600">
                        <a:latin typeface="Times New Roman" pitchFamily="18" charset="0"/>
                        <a:cs typeface="Times New Roman" pitchFamily="18" charset="0"/>
                      </a:endParaRPr>
                    </a:p>
                  </a:txBody>
                  <a:tcPr marL="0" marR="0" marT="9461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600" u="none" strike="noStrike" dirty="0">
                          <a:latin typeface="Times New Roman" pitchFamily="18" charset="0"/>
                          <a:cs typeface="Times New Roman" pitchFamily="18" charset="0"/>
                        </a:rPr>
                        <a:t>Dr</a:t>
                      </a:r>
                      <a:r>
                        <a:rPr lang="en-US" sz="1600" u="none" strike="noStrike" dirty="0">
                          <a:latin typeface="Times New Roman" pitchFamily="18" charset="0"/>
                          <a:cs typeface="Times New Roman" pitchFamily="18" charset="0"/>
                        </a:rPr>
                        <a:t>.</a:t>
                      </a:r>
                      <a:r>
                        <a:rPr lang="pl-PL" sz="1600" u="none" strike="noStrike" dirty="0">
                          <a:latin typeface="Times New Roman" pitchFamily="18" charset="0"/>
                          <a:cs typeface="Times New Roman" pitchFamily="18" charset="0"/>
                        </a:rPr>
                        <a:t> CH A I Raju</a:t>
                      </a:r>
                      <a:endParaRPr lang="pl-PL"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latin typeface="Times New Roman" pitchFamily="18" charset="0"/>
                          <a:cs typeface="Times New Roman" pitchFamily="18" charset="0"/>
                        </a:rPr>
                        <a:t>Paper Technology for Chemical Engineers</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latin typeface="Times New Roman" pitchFamily="18" charset="0"/>
                          <a:cs typeface="Times New Roman" pitchFamily="18" charset="0"/>
                        </a:rPr>
                        <a:t>2019</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latin typeface="Times New Roman" pitchFamily="18" charset="0"/>
                          <a:cs typeface="Times New Roman" pitchFamily="18" charset="0"/>
                        </a:rPr>
                        <a:t>Scholars press</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r h="369519">
                <a:tc>
                  <a:txBody>
                    <a:bodyPr/>
                    <a:lstStyle/>
                    <a:p>
                      <a:pPr algn="ctr">
                        <a:lnSpc>
                          <a:spcPct val="100000"/>
                        </a:lnSpc>
                        <a:spcBef>
                          <a:spcPts val="750"/>
                        </a:spcBef>
                      </a:pPr>
                      <a:r>
                        <a:rPr lang="en-US" sz="1600" dirty="0">
                          <a:latin typeface="Times New Roman" pitchFamily="18" charset="0"/>
                          <a:cs typeface="Times New Roman" pitchFamily="18" charset="0"/>
                        </a:rPr>
                        <a:t>20</a:t>
                      </a:r>
                      <a:endParaRPr sz="1600">
                        <a:latin typeface="Times New Roman" pitchFamily="18" charset="0"/>
                        <a:cs typeface="Times New Roman" pitchFamily="18" charset="0"/>
                      </a:endParaRPr>
                    </a:p>
                  </a:txBody>
                  <a:tcPr marL="0" marR="0" marT="952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latin typeface="Times New Roman" pitchFamily="18" charset="0"/>
                          <a:cs typeface="Times New Roman" pitchFamily="18" charset="0"/>
                        </a:rPr>
                        <a:t>Prof. </a:t>
                      </a:r>
                      <a:r>
                        <a:rPr lang="en-US" sz="1600" u="none" strike="noStrike" dirty="0" err="1">
                          <a:latin typeface="Times New Roman" pitchFamily="18" charset="0"/>
                          <a:cs typeface="Times New Roman" pitchFamily="18" charset="0"/>
                        </a:rPr>
                        <a:t>Deepa</a:t>
                      </a:r>
                      <a:r>
                        <a:rPr lang="en-US" sz="1600" u="none" strike="noStrike" dirty="0">
                          <a:latin typeface="Times New Roman" pitchFamily="18" charset="0"/>
                          <a:cs typeface="Times New Roman" pitchFamily="18" charset="0"/>
                        </a:rPr>
                        <a:t> </a:t>
                      </a:r>
                      <a:r>
                        <a:rPr lang="en-US" sz="1600" u="none" strike="noStrike" dirty="0" err="1">
                          <a:latin typeface="Times New Roman" pitchFamily="18" charset="0"/>
                          <a:cs typeface="Times New Roman" pitchFamily="18" charset="0"/>
                        </a:rPr>
                        <a:t>Meghavathu</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latin typeface="Times New Roman" pitchFamily="18" charset="0"/>
                          <a:cs typeface="Times New Roman" pitchFamily="18" charset="0"/>
                        </a:rPr>
                        <a:t>Emerging Trends In Engineering, Science And Technology For Society, Energy And Environment</a:t>
                      </a:r>
                      <a:r>
                        <a:rPr lang="en-US" sz="1600" u="none" strike="noStrike" baseline="0" dirty="0">
                          <a:latin typeface="Times New Roman" pitchFamily="18" charset="0"/>
                          <a:cs typeface="Times New Roman" pitchFamily="18" charset="0"/>
                        </a:rPr>
                        <a:t> : </a:t>
                      </a:r>
                      <a:r>
                        <a:rPr lang="en-US" sz="1600" u="none" strike="noStrike" dirty="0">
                          <a:latin typeface="Times New Roman" pitchFamily="18" charset="0"/>
                          <a:cs typeface="Times New Roman" pitchFamily="18" charset="0"/>
                        </a:rPr>
                        <a:t>Desalination studies on two single-sloped solar stills with heat-absorbing materials as coating material on aluminum basin</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latin typeface="Times New Roman" pitchFamily="18" charset="0"/>
                          <a:cs typeface="Times New Roman" pitchFamily="18" charset="0"/>
                        </a:rPr>
                        <a:t>2018</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latin typeface="Times New Roman" pitchFamily="18" charset="0"/>
                          <a:cs typeface="Times New Roman" pitchFamily="18" charset="0"/>
                        </a:rPr>
                        <a:t>Taylor and Francis</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8"/>
                  </a:ext>
                </a:extLst>
              </a:tr>
            </a:tbl>
          </a:graphicData>
        </a:graphic>
      </p:graphicFrame>
      <p:sp>
        <p:nvSpPr>
          <p:cNvPr id="5" name="object 5"/>
          <p:cNvSpPr txBox="1">
            <a:spLocks noGrp="1"/>
          </p:cNvSpPr>
          <p:nvPr>
            <p:ph type="title"/>
          </p:nvPr>
        </p:nvSpPr>
        <p:spPr>
          <a:xfrm>
            <a:off x="2983483" y="157480"/>
            <a:ext cx="5795010"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7030A0"/>
                </a:solidFill>
                <a:latin typeface="Times New Roman" pitchFamily="18" charset="0"/>
                <a:cs typeface="Times New Roman" pitchFamily="18" charset="0"/>
              </a:rPr>
              <a:t>Research,</a:t>
            </a:r>
            <a:r>
              <a:rPr sz="2800" b="1" spc="-5" dirty="0">
                <a:solidFill>
                  <a:srgbClr val="7030A0"/>
                </a:solidFill>
                <a:latin typeface="Times New Roman" pitchFamily="18" charset="0"/>
                <a:cs typeface="Times New Roman" pitchFamily="18" charset="0"/>
              </a:rPr>
              <a:t> </a:t>
            </a:r>
            <a:r>
              <a:rPr sz="2800" b="1" dirty="0">
                <a:solidFill>
                  <a:srgbClr val="7030A0"/>
                </a:solidFill>
                <a:latin typeface="Times New Roman" pitchFamily="18" charset="0"/>
                <a:cs typeface="Times New Roman" pitchFamily="18" charset="0"/>
              </a:rPr>
              <a:t>Innovations</a:t>
            </a:r>
            <a:r>
              <a:rPr sz="2800" b="1" spc="-20" dirty="0">
                <a:solidFill>
                  <a:srgbClr val="7030A0"/>
                </a:solidFill>
                <a:latin typeface="Times New Roman" pitchFamily="18" charset="0"/>
                <a:cs typeface="Times New Roman" pitchFamily="18" charset="0"/>
              </a:rPr>
              <a:t> </a:t>
            </a:r>
            <a:r>
              <a:rPr sz="2800" b="1" spc="-5" dirty="0">
                <a:solidFill>
                  <a:srgbClr val="7030A0"/>
                </a:solidFill>
                <a:latin typeface="Times New Roman" pitchFamily="18" charset="0"/>
                <a:cs typeface="Times New Roman" pitchFamily="18" charset="0"/>
              </a:rPr>
              <a:t>and </a:t>
            </a:r>
            <a:r>
              <a:rPr sz="2800" b="1" dirty="0">
                <a:solidFill>
                  <a:srgbClr val="7030A0"/>
                </a:solidFill>
                <a:latin typeface="Times New Roman" pitchFamily="18" charset="0"/>
                <a:cs typeface="Times New Roman" pitchFamily="18" charset="0"/>
              </a:rPr>
              <a:t>Extensions</a:t>
            </a:r>
          </a:p>
        </p:txBody>
      </p:sp>
      <p:sp>
        <p:nvSpPr>
          <p:cNvPr id="8" name="Date Placeholder 7"/>
          <p:cNvSpPr>
            <a:spLocks noGrp="1"/>
          </p:cNvSpPr>
          <p:nvPr>
            <p:ph type="dt" sz="half" idx="10"/>
          </p:nvPr>
        </p:nvSpPr>
        <p:spPr/>
        <p:txBody>
          <a:bodyPr/>
          <a:lstStyle/>
          <a:p>
            <a:fld id="{DD444CD9-4466-4B53-9C15-C20954418116}" type="datetime1">
              <a:rPr lang="en-US" smtClean="0"/>
              <a:pPr/>
              <a:t>11/3/2023</a:t>
            </a:fld>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56</a:t>
            </a:fld>
            <a:endParaRPr lang="en-US"/>
          </a:p>
        </p:txBody>
      </p:sp>
      <p:sp>
        <p:nvSpPr>
          <p:cNvPr id="6" name="object 6"/>
          <p:cNvSpPr txBox="1"/>
          <p:nvPr/>
        </p:nvSpPr>
        <p:spPr>
          <a:xfrm>
            <a:off x="190601" y="8890"/>
            <a:ext cx="1712595"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CF30B5"/>
                </a:solidFill>
                <a:latin typeface="Times New Roman"/>
                <a:cs typeface="Times New Roman"/>
              </a:rPr>
              <a:t>Criterion</a:t>
            </a:r>
            <a:r>
              <a:rPr sz="2800" b="1" spc="-60" dirty="0">
                <a:solidFill>
                  <a:srgbClr val="CF30B5"/>
                </a:solidFill>
                <a:latin typeface="Times New Roman"/>
                <a:cs typeface="Times New Roman"/>
              </a:rPr>
              <a:t> </a:t>
            </a:r>
            <a:r>
              <a:rPr sz="2800" b="1" spc="-5" dirty="0">
                <a:solidFill>
                  <a:srgbClr val="CF30B5"/>
                </a:solidFill>
                <a:latin typeface="Times New Roman"/>
                <a:cs typeface="Times New Roman"/>
              </a:rPr>
              <a:t>3</a:t>
            </a:r>
            <a:endParaRPr sz="2800">
              <a:latin typeface="Times New Roman"/>
              <a:cs typeface="Times New Roman"/>
            </a:endParaRPr>
          </a:p>
        </p:txBody>
      </p:sp>
      <p:sp>
        <p:nvSpPr>
          <p:cNvPr id="7" name="object 7"/>
          <p:cNvSpPr txBox="1"/>
          <p:nvPr/>
        </p:nvSpPr>
        <p:spPr>
          <a:xfrm>
            <a:off x="9383395" y="6624929"/>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353800" y="1"/>
            <a:ext cx="838200" cy="838200"/>
          </a:xfrm>
          <a:prstGeom prst="rect">
            <a:avLst/>
          </a:prstGeom>
        </p:spPr>
      </p:pic>
      <p:sp>
        <p:nvSpPr>
          <p:cNvPr id="3" name="object 3"/>
          <p:cNvSpPr txBox="1"/>
          <p:nvPr/>
        </p:nvSpPr>
        <p:spPr>
          <a:xfrm>
            <a:off x="2807207" y="859589"/>
            <a:ext cx="6156960" cy="283411"/>
          </a:xfrm>
          <a:prstGeom prst="rect">
            <a:avLst/>
          </a:prstGeom>
          <a:noFill/>
          <a:ln w="12700">
            <a:solidFill>
              <a:srgbClr val="AD5A20"/>
            </a:solidFill>
          </a:ln>
        </p:spPr>
        <p:txBody>
          <a:bodyPr vert="horz" wrap="square" lIns="0" tIns="6350" rIns="0" bIns="0" rtlCol="0">
            <a:spAutoFit/>
          </a:bodyPr>
          <a:lstStyle/>
          <a:p>
            <a:pPr algn="ctr">
              <a:lnSpc>
                <a:spcPct val="100000"/>
              </a:lnSpc>
              <a:spcBef>
                <a:spcPts val="50"/>
              </a:spcBef>
            </a:pPr>
            <a:r>
              <a:rPr sz="1800" b="1" spc="-5" dirty="0">
                <a:solidFill>
                  <a:srgbClr val="0000FF"/>
                </a:solidFill>
                <a:latin typeface="Times New Roman"/>
                <a:cs typeface="Times New Roman"/>
              </a:rPr>
              <a:t>Book</a:t>
            </a:r>
            <a:r>
              <a:rPr sz="1800" b="1" spc="-15" dirty="0">
                <a:solidFill>
                  <a:srgbClr val="0000FF"/>
                </a:solidFill>
                <a:latin typeface="Times New Roman"/>
                <a:cs typeface="Times New Roman"/>
              </a:rPr>
              <a:t> </a:t>
            </a:r>
            <a:r>
              <a:rPr sz="1800" b="1" spc="-5" dirty="0">
                <a:solidFill>
                  <a:srgbClr val="0000FF"/>
                </a:solidFill>
                <a:latin typeface="Times New Roman"/>
                <a:cs typeface="Times New Roman"/>
              </a:rPr>
              <a:t>chapters</a:t>
            </a:r>
            <a:r>
              <a:rPr sz="1800" b="1" spc="-25" dirty="0">
                <a:solidFill>
                  <a:srgbClr val="0000FF"/>
                </a:solidFill>
                <a:latin typeface="Times New Roman"/>
                <a:cs typeface="Times New Roman"/>
              </a:rPr>
              <a:t> </a:t>
            </a:r>
            <a:r>
              <a:rPr sz="1800" b="1" spc="-5" dirty="0">
                <a:solidFill>
                  <a:srgbClr val="0000FF"/>
                </a:solidFill>
                <a:latin typeface="Times New Roman"/>
                <a:cs typeface="Times New Roman"/>
              </a:rPr>
              <a:t>published</a:t>
            </a:r>
            <a:endParaRPr sz="1800">
              <a:solidFill>
                <a:srgbClr val="0000FF"/>
              </a:solidFill>
              <a:latin typeface="Times New Roman"/>
              <a:cs typeface="Times New Roman"/>
            </a:endParaRPr>
          </a:p>
        </p:txBody>
      </p:sp>
      <p:graphicFrame>
        <p:nvGraphicFramePr>
          <p:cNvPr id="4" name="object 4"/>
          <p:cNvGraphicFramePr>
            <a:graphicFrameLocks noGrp="1"/>
          </p:cNvGraphicFramePr>
          <p:nvPr/>
        </p:nvGraphicFramePr>
        <p:xfrm>
          <a:off x="304799" y="1402619"/>
          <a:ext cx="11658601" cy="3626581"/>
        </p:xfrm>
        <a:graphic>
          <a:graphicData uri="http://schemas.openxmlformats.org/drawingml/2006/table">
            <a:tbl>
              <a:tblPr firstRow="1" bandRow="1">
                <a:tableStyleId>{BDBED569-4797-4DF1-A0F4-6AAB3CD982D8}</a:tableStyleId>
              </a:tblPr>
              <a:tblGrid>
                <a:gridCol w="826277">
                  <a:extLst>
                    <a:ext uri="{9D8B030D-6E8A-4147-A177-3AD203B41FA5}">
                      <a16:colId xmlns:a16="http://schemas.microsoft.com/office/drawing/2014/main" xmlns="" val="20000"/>
                    </a:ext>
                  </a:extLst>
                </a:gridCol>
                <a:gridCol w="1903652">
                  <a:extLst>
                    <a:ext uri="{9D8B030D-6E8A-4147-A177-3AD203B41FA5}">
                      <a16:colId xmlns:a16="http://schemas.microsoft.com/office/drawing/2014/main" xmlns="" val="20001"/>
                    </a:ext>
                  </a:extLst>
                </a:gridCol>
                <a:gridCol w="5664264">
                  <a:extLst>
                    <a:ext uri="{9D8B030D-6E8A-4147-A177-3AD203B41FA5}">
                      <a16:colId xmlns:a16="http://schemas.microsoft.com/office/drawing/2014/main" xmlns="" val="20002"/>
                    </a:ext>
                  </a:extLst>
                </a:gridCol>
                <a:gridCol w="1280258">
                  <a:extLst>
                    <a:ext uri="{9D8B030D-6E8A-4147-A177-3AD203B41FA5}">
                      <a16:colId xmlns:a16="http://schemas.microsoft.com/office/drawing/2014/main" xmlns="" val="20003"/>
                    </a:ext>
                  </a:extLst>
                </a:gridCol>
                <a:gridCol w="1984150">
                  <a:extLst>
                    <a:ext uri="{9D8B030D-6E8A-4147-A177-3AD203B41FA5}">
                      <a16:colId xmlns:a16="http://schemas.microsoft.com/office/drawing/2014/main" xmlns="" val="20004"/>
                    </a:ext>
                  </a:extLst>
                </a:gridCol>
              </a:tblGrid>
              <a:tr h="369519">
                <a:tc>
                  <a:txBody>
                    <a:bodyPr/>
                    <a:lstStyle/>
                    <a:p>
                      <a:pPr algn="ctr">
                        <a:lnSpc>
                          <a:spcPct val="100000"/>
                        </a:lnSpc>
                        <a:spcBef>
                          <a:spcPts val="695"/>
                        </a:spcBef>
                      </a:pPr>
                      <a:r>
                        <a:rPr sz="1600" spc="-5" dirty="0">
                          <a:latin typeface="Times New Roman" pitchFamily="18" charset="0"/>
                          <a:cs typeface="Times New Roman" pitchFamily="18" charset="0"/>
                        </a:rPr>
                        <a:t>Sl.</a:t>
                      </a:r>
                      <a:r>
                        <a:rPr sz="1600" spc="-40" dirty="0">
                          <a:latin typeface="Times New Roman" pitchFamily="18" charset="0"/>
                          <a:cs typeface="Times New Roman" pitchFamily="18" charset="0"/>
                        </a:rPr>
                        <a:t> </a:t>
                      </a:r>
                      <a:r>
                        <a:rPr sz="1600" spc="-5" dirty="0">
                          <a:latin typeface="Times New Roman" pitchFamily="18" charset="0"/>
                          <a:cs typeface="Times New Roman" pitchFamily="18" charset="0"/>
                        </a:rPr>
                        <a:t>No.</a:t>
                      </a:r>
                      <a:endParaRPr sz="1600">
                        <a:latin typeface="Times New Roman" pitchFamily="18" charset="0"/>
                        <a:cs typeface="Times New Roman" pitchFamily="18" charset="0"/>
                      </a:endParaRPr>
                    </a:p>
                  </a:txBody>
                  <a:tcPr marL="0" marR="0" marT="882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81280">
                        <a:lnSpc>
                          <a:spcPct val="100000"/>
                        </a:lnSpc>
                        <a:spcBef>
                          <a:spcPts val="695"/>
                        </a:spcBef>
                      </a:pPr>
                      <a:r>
                        <a:rPr sz="1600" spc="-10" dirty="0">
                          <a:latin typeface="Times New Roman" pitchFamily="18" charset="0"/>
                          <a:cs typeface="Times New Roman" pitchFamily="18" charset="0"/>
                        </a:rPr>
                        <a:t>Name</a:t>
                      </a:r>
                      <a:r>
                        <a:rPr sz="1600" spc="-5" dirty="0">
                          <a:latin typeface="Times New Roman" pitchFamily="18" charset="0"/>
                          <a:cs typeface="Times New Roman" pitchFamily="18" charset="0"/>
                        </a:rPr>
                        <a:t> </a:t>
                      </a:r>
                      <a:r>
                        <a:rPr sz="1600" dirty="0">
                          <a:latin typeface="Times New Roman" pitchFamily="18" charset="0"/>
                          <a:cs typeface="Times New Roman" pitchFamily="18" charset="0"/>
                        </a:rPr>
                        <a:t>of</a:t>
                      </a:r>
                      <a:r>
                        <a:rPr sz="1600" spc="-20" dirty="0">
                          <a:latin typeface="Times New Roman" pitchFamily="18" charset="0"/>
                          <a:cs typeface="Times New Roman" pitchFamily="18" charset="0"/>
                        </a:rPr>
                        <a:t> </a:t>
                      </a:r>
                      <a:r>
                        <a:rPr sz="1600" dirty="0">
                          <a:latin typeface="Times New Roman" pitchFamily="18" charset="0"/>
                          <a:cs typeface="Times New Roman" pitchFamily="18" charset="0"/>
                        </a:rPr>
                        <a:t>the</a:t>
                      </a:r>
                      <a:r>
                        <a:rPr sz="1600" spc="-10" dirty="0">
                          <a:latin typeface="Times New Roman" pitchFamily="18" charset="0"/>
                          <a:cs typeface="Times New Roman" pitchFamily="18" charset="0"/>
                        </a:rPr>
                        <a:t> </a:t>
                      </a:r>
                      <a:r>
                        <a:rPr sz="1600" spc="-5" dirty="0">
                          <a:latin typeface="Times New Roman" pitchFamily="18" charset="0"/>
                          <a:cs typeface="Times New Roman" pitchFamily="18" charset="0"/>
                        </a:rPr>
                        <a:t>teacher</a:t>
                      </a:r>
                      <a:endParaRPr sz="1600">
                        <a:latin typeface="Times New Roman" pitchFamily="18" charset="0"/>
                        <a:cs typeface="Times New Roman" pitchFamily="18" charset="0"/>
                      </a:endParaRPr>
                    </a:p>
                  </a:txBody>
                  <a:tcPr marL="0" marR="0" marT="882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706120">
                        <a:lnSpc>
                          <a:spcPct val="100000"/>
                        </a:lnSpc>
                        <a:spcBef>
                          <a:spcPts val="695"/>
                        </a:spcBef>
                      </a:pPr>
                      <a:r>
                        <a:rPr sz="1600" spc="-5" dirty="0">
                          <a:latin typeface="Times New Roman" pitchFamily="18" charset="0"/>
                          <a:cs typeface="Times New Roman" pitchFamily="18" charset="0"/>
                        </a:rPr>
                        <a:t>Title</a:t>
                      </a:r>
                      <a:r>
                        <a:rPr sz="1600" spc="5" dirty="0">
                          <a:latin typeface="Times New Roman" pitchFamily="18" charset="0"/>
                          <a:cs typeface="Times New Roman" pitchFamily="18" charset="0"/>
                        </a:rPr>
                        <a:t> </a:t>
                      </a:r>
                      <a:r>
                        <a:rPr sz="1600" dirty="0">
                          <a:latin typeface="Times New Roman" pitchFamily="18" charset="0"/>
                          <a:cs typeface="Times New Roman" pitchFamily="18" charset="0"/>
                        </a:rPr>
                        <a:t>of</a:t>
                      </a:r>
                      <a:r>
                        <a:rPr sz="1600" spc="5" dirty="0">
                          <a:latin typeface="Times New Roman" pitchFamily="18" charset="0"/>
                          <a:cs typeface="Times New Roman" pitchFamily="18" charset="0"/>
                        </a:rPr>
                        <a:t> </a:t>
                      </a:r>
                      <a:r>
                        <a:rPr sz="1600" spc="-5" dirty="0">
                          <a:latin typeface="Times New Roman" pitchFamily="18" charset="0"/>
                          <a:cs typeface="Times New Roman" pitchFamily="18" charset="0"/>
                        </a:rPr>
                        <a:t>the</a:t>
                      </a:r>
                      <a:r>
                        <a:rPr sz="1600" dirty="0">
                          <a:latin typeface="Times New Roman" pitchFamily="18" charset="0"/>
                          <a:cs typeface="Times New Roman" pitchFamily="18" charset="0"/>
                        </a:rPr>
                        <a:t> </a:t>
                      </a:r>
                      <a:r>
                        <a:rPr sz="1600" spc="-5" dirty="0">
                          <a:latin typeface="Times New Roman" pitchFamily="18" charset="0"/>
                          <a:cs typeface="Times New Roman" pitchFamily="18" charset="0"/>
                        </a:rPr>
                        <a:t>book/chapters  published</a:t>
                      </a:r>
                      <a:endParaRPr sz="1600">
                        <a:latin typeface="Times New Roman" pitchFamily="18" charset="0"/>
                        <a:cs typeface="Times New Roman" pitchFamily="18" charset="0"/>
                      </a:endParaRPr>
                    </a:p>
                  </a:txBody>
                  <a:tcPr marL="0" marR="0" marT="882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lnSpc>
                          <a:spcPct val="100000"/>
                        </a:lnSpc>
                        <a:spcBef>
                          <a:spcPts val="695"/>
                        </a:spcBef>
                      </a:pPr>
                      <a:r>
                        <a:rPr sz="1600" spc="-35" dirty="0">
                          <a:latin typeface="Times New Roman" pitchFamily="18" charset="0"/>
                          <a:cs typeface="Times New Roman" pitchFamily="18" charset="0"/>
                        </a:rPr>
                        <a:t>Year</a:t>
                      </a:r>
                      <a:r>
                        <a:rPr sz="1600" spc="-25" dirty="0">
                          <a:latin typeface="Times New Roman" pitchFamily="18" charset="0"/>
                          <a:cs typeface="Times New Roman" pitchFamily="18" charset="0"/>
                        </a:rPr>
                        <a:t> </a:t>
                      </a:r>
                      <a:r>
                        <a:rPr sz="1600" dirty="0">
                          <a:latin typeface="Times New Roman" pitchFamily="18" charset="0"/>
                          <a:cs typeface="Times New Roman" pitchFamily="18" charset="0"/>
                        </a:rPr>
                        <a:t>of</a:t>
                      </a:r>
                      <a:r>
                        <a:rPr sz="1600" spc="-25" dirty="0">
                          <a:latin typeface="Times New Roman" pitchFamily="18" charset="0"/>
                          <a:cs typeface="Times New Roman" pitchFamily="18" charset="0"/>
                        </a:rPr>
                        <a:t> </a:t>
                      </a:r>
                      <a:r>
                        <a:rPr sz="1600" spc="-5" dirty="0">
                          <a:latin typeface="Times New Roman" pitchFamily="18" charset="0"/>
                          <a:cs typeface="Times New Roman" pitchFamily="18" charset="0"/>
                        </a:rPr>
                        <a:t>publication</a:t>
                      </a:r>
                      <a:endParaRPr sz="1600">
                        <a:latin typeface="Times New Roman" pitchFamily="18" charset="0"/>
                        <a:cs typeface="Times New Roman" pitchFamily="18" charset="0"/>
                      </a:endParaRPr>
                    </a:p>
                  </a:txBody>
                  <a:tcPr marL="0" marR="0" marT="882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lnSpc>
                          <a:spcPct val="100000"/>
                        </a:lnSpc>
                        <a:spcBef>
                          <a:spcPts val="695"/>
                        </a:spcBef>
                      </a:pPr>
                      <a:r>
                        <a:rPr sz="1600" spc="-10" dirty="0">
                          <a:latin typeface="Times New Roman" pitchFamily="18" charset="0"/>
                          <a:cs typeface="Times New Roman" pitchFamily="18" charset="0"/>
                        </a:rPr>
                        <a:t>Name</a:t>
                      </a:r>
                      <a:r>
                        <a:rPr sz="1600" dirty="0">
                          <a:latin typeface="Times New Roman" pitchFamily="18" charset="0"/>
                          <a:cs typeface="Times New Roman" pitchFamily="18" charset="0"/>
                        </a:rPr>
                        <a:t> of</a:t>
                      </a:r>
                      <a:r>
                        <a:rPr sz="1600" spc="-15" dirty="0">
                          <a:latin typeface="Times New Roman" pitchFamily="18" charset="0"/>
                          <a:cs typeface="Times New Roman" pitchFamily="18" charset="0"/>
                        </a:rPr>
                        <a:t> </a:t>
                      </a:r>
                      <a:r>
                        <a:rPr sz="1600" dirty="0">
                          <a:latin typeface="Times New Roman" pitchFamily="18" charset="0"/>
                          <a:cs typeface="Times New Roman" pitchFamily="18" charset="0"/>
                        </a:rPr>
                        <a:t>the</a:t>
                      </a:r>
                      <a:r>
                        <a:rPr sz="1600" spc="-10" dirty="0">
                          <a:latin typeface="Times New Roman" pitchFamily="18" charset="0"/>
                          <a:cs typeface="Times New Roman" pitchFamily="18" charset="0"/>
                        </a:rPr>
                        <a:t> </a:t>
                      </a:r>
                      <a:r>
                        <a:rPr sz="1600" spc="-5" dirty="0">
                          <a:latin typeface="Times New Roman" pitchFamily="18" charset="0"/>
                          <a:cs typeface="Times New Roman" pitchFamily="18" charset="0"/>
                        </a:rPr>
                        <a:t>publisher</a:t>
                      </a:r>
                      <a:endParaRPr sz="1600">
                        <a:latin typeface="Times New Roman" pitchFamily="18" charset="0"/>
                        <a:cs typeface="Times New Roman" pitchFamily="18" charset="0"/>
                      </a:endParaRPr>
                    </a:p>
                  </a:txBody>
                  <a:tcPr marL="0" marR="0" marT="882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xmlns="" val="10000"/>
                  </a:ext>
                </a:extLst>
              </a:tr>
              <a:tr h="243840">
                <a:tc>
                  <a:txBody>
                    <a:bodyPr/>
                    <a:lstStyle/>
                    <a:p>
                      <a:pPr algn="ctr">
                        <a:lnSpc>
                          <a:spcPct val="100000"/>
                        </a:lnSpc>
                        <a:spcBef>
                          <a:spcPts val="750"/>
                        </a:spcBef>
                      </a:pPr>
                      <a:r>
                        <a:rPr lang="en-US" sz="1600" dirty="0">
                          <a:latin typeface="Times New Roman" pitchFamily="18" charset="0"/>
                          <a:cs typeface="Times New Roman" pitchFamily="18" charset="0"/>
                        </a:rPr>
                        <a:t>21</a:t>
                      </a:r>
                      <a:endParaRPr sz="1600">
                        <a:latin typeface="Times New Roman" pitchFamily="18" charset="0"/>
                        <a:cs typeface="Times New Roman" pitchFamily="18" charset="0"/>
                      </a:endParaRPr>
                    </a:p>
                  </a:txBody>
                  <a:tcPr marL="0" marR="0" marT="952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600" u="none" strike="noStrike" dirty="0">
                          <a:latin typeface="Times New Roman" pitchFamily="18" charset="0"/>
                          <a:cs typeface="Times New Roman" pitchFamily="18" charset="0"/>
                        </a:rPr>
                        <a:t>Dr</a:t>
                      </a:r>
                      <a:r>
                        <a:rPr lang="en-US" sz="1600" u="none" strike="noStrike" dirty="0">
                          <a:latin typeface="Times New Roman" pitchFamily="18" charset="0"/>
                          <a:cs typeface="Times New Roman" pitchFamily="18" charset="0"/>
                        </a:rPr>
                        <a:t>.</a:t>
                      </a:r>
                      <a:r>
                        <a:rPr lang="pl-PL" sz="1600" u="none" strike="noStrike" dirty="0">
                          <a:latin typeface="Times New Roman" pitchFamily="18" charset="0"/>
                          <a:cs typeface="Times New Roman" pitchFamily="18" charset="0"/>
                        </a:rPr>
                        <a:t> CH A I Raju</a:t>
                      </a:r>
                      <a:endParaRPr lang="pl-PL"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latin typeface="Times New Roman" pitchFamily="18" charset="0"/>
                          <a:cs typeface="Times New Roman" pitchFamily="18" charset="0"/>
                        </a:rPr>
                        <a:t>Computer Applications in Chemical Engineering</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latin typeface="Times New Roman" pitchFamily="18" charset="0"/>
                          <a:cs typeface="Times New Roman" pitchFamily="18" charset="0"/>
                        </a:rPr>
                        <a:t>2018</a:t>
                      </a:r>
                      <a:endParaRPr lang="en-US" sz="1600" b="0" i="0" u="none" strike="noStrike">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a:latin typeface="Times New Roman" pitchFamily="18" charset="0"/>
                          <a:cs typeface="Times New Roman" pitchFamily="18" charset="0"/>
                        </a:rPr>
                        <a:t>LAP Lambert Academic Publishing</a:t>
                      </a:r>
                      <a:endParaRPr lang="en-US" sz="1600" b="0" i="0" u="none" strike="noStrike">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367006">
                <a:tc>
                  <a:txBody>
                    <a:bodyPr/>
                    <a:lstStyle/>
                    <a:p>
                      <a:pPr algn="ctr">
                        <a:lnSpc>
                          <a:spcPct val="100000"/>
                        </a:lnSpc>
                        <a:spcBef>
                          <a:spcPts val="740"/>
                        </a:spcBef>
                      </a:pPr>
                      <a:r>
                        <a:rPr lang="en-US" sz="1600" dirty="0">
                          <a:latin typeface="Times New Roman" pitchFamily="18" charset="0"/>
                          <a:cs typeface="Times New Roman" pitchFamily="18" charset="0"/>
                        </a:rPr>
                        <a:t>22</a:t>
                      </a:r>
                      <a:endParaRPr sz="1600">
                        <a:latin typeface="Times New Roman" pitchFamily="18" charset="0"/>
                        <a:cs typeface="Times New Roman" pitchFamily="18" charset="0"/>
                      </a:endParaRPr>
                    </a:p>
                  </a:txBody>
                  <a:tcPr marL="0" marR="0" marT="939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600" u="none" strike="noStrike" dirty="0">
                          <a:latin typeface="Times New Roman" pitchFamily="18" charset="0"/>
                          <a:cs typeface="Times New Roman" pitchFamily="18" charset="0"/>
                        </a:rPr>
                        <a:t>Dr</a:t>
                      </a:r>
                      <a:r>
                        <a:rPr lang="en-US" sz="1600" u="none" strike="noStrike" dirty="0">
                          <a:latin typeface="Times New Roman" pitchFamily="18" charset="0"/>
                          <a:cs typeface="Times New Roman" pitchFamily="18" charset="0"/>
                        </a:rPr>
                        <a:t>.</a:t>
                      </a:r>
                      <a:r>
                        <a:rPr lang="pl-PL" sz="1600" u="none" strike="noStrike" dirty="0">
                          <a:latin typeface="Times New Roman" pitchFamily="18" charset="0"/>
                          <a:cs typeface="Times New Roman" pitchFamily="18" charset="0"/>
                        </a:rPr>
                        <a:t> CH A I Raju</a:t>
                      </a:r>
                      <a:r>
                        <a:rPr lang="en-US" sz="1600" u="none" strike="noStrike" dirty="0">
                          <a:latin typeface="Times New Roman" pitchFamily="18" charset="0"/>
                          <a:cs typeface="Times New Roman" pitchFamily="18" charset="0"/>
                        </a:rPr>
                        <a:t>.</a:t>
                      </a:r>
                      <a:endParaRPr lang="pl-PL"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latin typeface="Times New Roman" pitchFamily="18" charset="0"/>
                          <a:cs typeface="Times New Roman" pitchFamily="18" charset="0"/>
                        </a:rPr>
                        <a:t>Solving chemical engineering problems using numerical methods in MATLAB code</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latin typeface="Times New Roman" pitchFamily="18" charset="0"/>
                          <a:cs typeface="Times New Roman" pitchFamily="18" charset="0"/>
                        </a:rPr>
                        <a:t>2018</a:t>
                      </a:r>
                      <a:endParaRPr lang="en-US" sz="1600" b="0" i="0" u="none" strike="noStrike">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a:latin typeface="Times New Roman" pitchFamily="18" charset="0"/>
                          <a:cs typeface="Times New Roman" pitchFamily="18" charset="0"/>
                        </a:rPr>
                        <a:t>LAP Lambert Academic Publishing</a:t>
                      </a:r>
                      <a:endParaRPr lang="en-US" sz="1600" b="0" i="0" u="none" strike="noStrike">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369519">
                <a:tc>
                  <a:txBody>
                    <a:bodyPr/>
                    <a:lstStyle/>
                    <a:p>
                      <a:pPr algn="ctr">
                        <a:lnSpc>
                          <a:spcPct val="100000"/>
                        </a:lnSpc>
                        <a:spcBef>
                          <a:spcPts val="750"/>
                        </a:spcBef>
                      </a:pPr>
                      <a:r>
                        <a:rPr lang="en-US" sz="1600" dirty="0">
                          <a:latin typeface="Times New Roman" pitchFamily="18" charset="0"/>
                          <a:cs typeface="Times New Roman" pitchFamily="18" charset="0"/>
                        </a:rPr>
                        <a:t>23</a:t>
                      </a:r>
                      <a:endParaRPr sz="1600">
                        <a:latin typeface="Times New Roman" pitchFamily="18" charset="0"/>
                        <a:cs typeface="Times New Roman" pitchFamily="18" charset="0"/>
                      </a:endParaRPr>
                    </a:p>
                  </a:txBody>
                  <a:tcPr marL="0" marR="0" marT="952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600" u="none" strike="noStrike" dirty="0">
                          <a:latin typeface="Times New Roman" pitchFamily="18" charset="0"/>
                          <a:cs typeface="Times New Roman" pitchFamily="18" charset="0"/>
                        </a:rPr>
                        <a:t>Dr</a:t>
                      </a:r>
                      <a:r>
                        <a:rPr lang="en-US" sz="1600" u="none" strike="noStrike" dirty="0">
                          <a:latin typeface="Times New Roman" pitchFamily="18" charset="0"/>
                          <a:cs typeface="Times New Roman" pitchFamily="18" charset="0"/>
                        </a:rPr>
                        <a:t>.</a:t>
                      </a:r>
                      <a:r>
                        <a:rPr lang="pl-PL" sz="1600" u="none" strike="noStrike" dirty="0">
                          <a:latin typeface="Times New Roman" pitchFamily="18" charset="0"/>
                          <a:cs typeface="Times New Roman" pitchFamily="18" charset="0"/>
                        </a:rPr>
                        <a:t> CH A I Raju</a:t>
                      </a:r>
                      <a:endParaRPr lang="pl-PL"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latin typeface="Times New Roman" pitchFamily="18" charset="0"/>
                          <a:cs typeface="Times New Roman" pitchFamily="18" charset="0"/>
                        </a:rPr>
                        <a:t>Computational methods in chemical engineering</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latin typeface="Times New Roman" pitchFamily="18" charset="0"/>
                          <a:cs typeface="Times New Roman" pitchFamily="18" charset="0"/>
                        </a:rPr>
                        <a:t>2018</a:t>
                      </a:r>
                      <a:endParaRPr lang="en-US" sz="1600" b="0" i="0" u="none" strike="noStrike">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a:latin typeface="Times New Roman" pitchFamily="18" charset="0"/>
                          <a:cs typeface="Times New Roman" pitchFamily="18" charset="0"/>
                        </a:rPr>
                        <a:t>LAP Lambert Academic Publishing</a:t>
                      </a:r>
                      <a:endParaRPr lang="en-US" sz="1600" b="0" i="0" u="none" strike="noStrike">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351278">
                <a:tc>
                  <a:txBody>
                    <a:bodyPr/>
                    <a:lstStyle/>
                    <a:p>
                      <a:pPr algn="ctr">
                        <a:lnSpc>
                          <a:spcPct val="100000"/>
                        </a:lnSpc>
                        <a:spcBef>
                          <a:spcPts val="750"/>
                        </a:spcBef>
                      </a:pPr>
                      <a:r>
                        <a:rPr lang="en-US" sz="1600" dirty="0">
                          <a:latin typeface="Times New Roman" pitchFamily="18" charset="0"/>
                          <a:cs typeface="Times New Roman" pitchFamily="18" charset="0"/>
                        </a:rPr>
                        <a:t>24</a:t>
                      </a:r>
                      <a:endParaRPr sz="1600">
                        <a:latin typeface="Times New Roman" pitchFamily="18" charset="0"/>
                        <a:cs typeface="Times New Roman" pitchFamily="18" charset="0"/>
                      </a:endParaRPr>
                    </a:p>
                  </a:txBody>
                  <a:tcPr marL="0" marR="0" marT="952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600" u="none" strike="noStrike" dirty="0">
                          <a:latin typeface="Times New Roman" pitchFamily="18" charset="0"/>
                          <a:cs typeface="Times New Roman" pitchFamily="18" charset="0"/>
                        </a:rPr>
                        <a:t>Dr</a:t>
                      </a:r>
                      <a:r>
                        <a:rPr lang="en-US" sz="1600" u="none" strike="noStrike" dirty="0">
                          <a:latin typeface="Times New Roman" pitchFamily="18" charset="0"/>
                          <a:cs typeface="Times New Roman" pitchFamily="18" charset="0"/>
                        </a:rPr>
                        <a:t>.</a:t>
                      </a:r>
                      <a:r>
                        <a:rPr lang="pl-PL" sz="1600" u="none" strike="noStrike" dirty="0">
                          <a:latin typeface="Times New Roman" pitchFamily="18" charset="0"/>
                          <a:cs typeface="Times New Roman" pitchFamily="18" charset="0"/>
                        </a:rPr>
                        <a:t> CH A I Raju</a:t>
                      </a:r>
                      <a:endParaRPr lang="pl-PL"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latin typeface="Times New Roman" pitchFamily="18" charset="0"/>
                          <a:cs typeface="Times New Roman" pitchFamily="18" charset="0"/>
                        </a:rPr>
                        <a:t>Computational Methods in MATLAB for Chemical Engineers</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latin typeface="Times New Roman" pitchFamily="18" charset="0"/>
                          <a:cs typeface="Times New Roman" pitchFamily="18" charset="0"/>
                        </a:rPr>
                        <a:t>2018</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a:latin typeface="Times New Roman" pitchFamily="18" charset="0"/>
                          <a:cs typeface="Times New Roman" pitchFamily="18" charset="0"/>
                        </a:rPr>
                        <a:t>LAP Lambert Academic Publishing</a:t>
                      </a:r>
                      <a:endParaRPr lang="en-US" sz="1600" b="0" i="0" u="none" strike="noStrike">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369519">
                <a:tc>
                  <a:txBody>
                    <a:bodyPr/>
                    <a:lstStyle/>
                    <a:p>
                      <a:pPr algn="ctr">
                        <a:lnSpc>
                          <a:spcPct val="100000"/>
                        </a:lnSpc>
                        <a:spcBef>
                          <a:spcPts val="750"/>
                        </a:spcBef>
                      </a:pPr>
                      <a:r>
                        <a:rPr lang="en-US" sz="1600" dirty="0">
                          <a:latin typeface="Times New Roman" pitchFamily="18" charset="0"/>
                          <a:cs typeface="Times New Roman" pitchFamily="18" charset="0"/>
                        </a:rPr>
                        <a:t>25</a:t>
                      </a:r>
                      <a:endParaRPr sz="1600">
                        <a:latin typeface="Times New Roman" pitchFamily="18" charset="0"/>
                        <a:cs typeface="Times New Roman" pitchFamily="18" charset="0"/>
                      </a:endParaRPr>
                    </a:p>
                  </a:txBody>
                  <a:tcPr marL="0" marR="0" marT="952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a:latin typeface="Times New Roman" pitchFamily="18" charset="0"/>
                          <a:cs typeface="Times New Roman" pitchFamily="18" charset="0"/>
                        </a:rPr>
                        <a:t>Prof.S.V.Naidu</a:t>
                      </a:r>
                      <a:endParaRPr lang="en-US" sz="1600" b="0" i="0" u="none" strike="noStrike">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latin typeface="Times New Roman" pitchFamily="18" charset="0"/>
                          <a:cs typeface="Times New Roman" pitchFamily="18" charset="0"/>
                        </a:rPr>
                        <a:t>Materials, Energy and Environment Engineering, Springer, Singapore,          Experimental studies on performance of single cell PEM fuel cell with various operating parameters</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latin typeface="Times New Roman" pitchFamily="18" charset="0"/>
                          <a:cs typeface="Times New Roman" pitchFamily="18" charset="0"/>
                        </a:rPr>
                        <a:t>2017</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latin typeface="Times New Roman" pitchFamily="18" charset="0"/>
                          <a:cs typeface="Times New Roman" pitchFamily="18" charset="0"/>
                        </a:rPr>
                        <a:t>Springer</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368396">
                <a:tc>
                  <a:txBody>
                    <a:bodyPr/>
                    <a:lstStyle/>
                    <a:p>
                      <a:pPr marR="1270" algn="ctr">
                        <a:lnSpc>
                          <a:spcPct val="100000"/>
                        </a:lnSpc>
                        <a:spcBef>
                          <a:spcPts val="740"/>
                        </a:spcBef>
                      </a:pPr>
                      <a:r>
                        <a:rPr lang="en-US" sz="1600" dirty="0">
                          <a:latin typeface="Times New Roman" pitchFamily="18" charset="0"/>
                          <a:cs typeface="Times New Roman" pitchFamily="18" charset="0"/>
                        </a:rPr>
                        <a:t>26</a:t>
                      </a:r>
                      <a:endParaRPr sz="1600">
                        <a:latin typeface="Times New Roman" pitchFamily="18" charset="0"/>
                        <a:cs typeface="Times New Roman" pitchFamily="18" charset="0"/>
                      </a:endParaRPr>
                    </a:p>
                  </a:txBody>
                  <a:tcPr marL="0" marR="0" marT="939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a:latin typeface="Times New Roman" pitchFamily="18" charset="0"/>
                          <a:cs typeface="Times New Roman" pitchFamily="18" charset="0"/>
                        </a:rPr>
                        <a:t>Prof.R. Padma Sree</a:t>
                      </a:r>
                      <a:endParaRPr lang="en-US" sz="1600" b="0" i="0" u="none" strike="noStrike">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latin typeface="Times New Roman" pitchFamily="18" charset="0"/>
                          <a:cs typeface="Times New Roman" pitchFamily="18" charset="0"/>
                        </a:rPr>
                        <a:t>Control of unstable Single and Multi-variable systems</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latin typeface="Times New Roman" pitchFamily="18" charset="0"/>
                          <a:cs typeface="Times New Roman" pitchFamily="18" charset="0"/>
                        </a:rPr>
                        <a:t>2017</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latin typeface="Times New Roman" pitchFamily="18" charset="0"/>
                          <a:cs typeface="Times New Roman" pitchFamily="18" charset="0"/>
                        </a:rPr>
                        <a:t>Alpha Science</a:t>
                      </a:r>
                      <a:endParaRPr lang="en-US" sz="1600" b="0" i="0" u="none" strike="noStrike"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
        <p:nvSpPr>
          <p:cNvPr id="5" name="object 5"/>
          <p:cNvSpPr txBox="1">
            <a:spLocks noGrp="1"/>
          </p:cNvSpPr>
          <p:nvPr>
            <p:ph type="title"/>
          </p:nvPr>
        </p:nvSpPr>
        <p:spPr>
          <a:xfrm>
            <a:off x="2983483" y="157480"/>
            <a:ext cx="5795010" cy="44307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7030A0"/>
                </a:solidFill>
                <a:latin typeface="Times New Roman" pitchFamily="18" charset="0"/>
                <a:cs typeface="Times New Roman" pitchFamily="18" charset="0"/>
              </a:rPr>
              <a:t>Research,</a:t>
            </a:r>
            <a:r>
              <a:rPr sz="2800" b="1" spc="-5" dirty="0">
                <a:solidFill>
                  <a:srgbClr val="7030A0"/>
                </a:solidFill>
                <a:latin typeface="Times New Roman" pitchFamily="18" charset="0"/>
                <a:cs typeface="Times New Roman" pitchFamily="18" charset="0"/>
              </a:rPr>
              <a:t> </a:t>
            </a:r>
            <a:r>
              <a:rPr sz="2800" b="1" dirty="0">
                <a:solidFill>
                  <a:srgbClr val="7030A0"/>
                </a:solidFill>
                <a:latin typeface="Times New Roman" pitchFamily="18" charset="0"/>
                <a:cs typeface="Times New Roman" pitchFamily="18" charset="0"/>
              </a:rPr>
              <a:t>Innovations</a:t>
            </a:r>
            <a:r>
              <a:rPr sz="2800" b="1" spc="-20" dirty="0">
                <a:solidFill>
                  <a:srgbClr val="7030A0"/>
                </a:solidFill>
                <a:latin typeface="Times New Roman" pitchFamily="18" charset="0"/>
                <a:cs typeface="Times New Roman" pitchFamily="18" charset="0"/>
              </a:rPr>
              <a:t> </a:t>
            </a:r>
            <a:r>
              <a:rPr sz="2800" b="1" spc="-5" dirty="0">
                <a:solidFill>
                  <a:srgbClr val="7030A0"/>
                </a:solidFill>
                <a:latin typeface="Times New Roman" pitchFamily="18" charset="0"/>
                <a:cs typeface="Times New Roman" pitchFamily="18" charset="0"/>
              </a:rPr>
              <a:t>and </a:t>
            </a:r>
            <a:r>
              <a:rPr sz="2800" b="1" dirty="0">
                <a:solidFill>
                  <a:srgbClr val="7030A0"/>
                </a:solidFill>
                <a:latin typeface="Times New Roman" pitchFamily="18" charset="0"/>
                <a:cs typeface="Times New Roman" pitchFamily="18" charset="0"/>
              </a:rPr>
              <a:t>Extensions</a:t>
            </a:r>
          </a:p>
        </p:txBody>
      </p:sp>
      <p:sp>
        <p:nvSpPr>
          <p:cNvPr id="8" name="Date Placeholder 7"/>
          <p:cNvSpPr>
            <a:spLocks noGrp="1"/>
          </p:cNvSpPr>
          <p:nvPr>
            <p:ph type="dt" sz="half" idx="10"/>
          </p:nvPr>
        </p:nvSpPr>
        <p:spPr/>
        <p:txBody>
          <a:bodyPr/>
          <a:lstStyle/>
          <a:p>
            <a:fld id="{FC6559D8-DF96-4F36-8A32-DA932C42D7BA}" type="datetime1">
              <a:rPr lang="en-US" smtClean="0"/>
              <a:pPr/>
              <a:t>11/3/2023</a:t>
            </a:fld>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57</a:t>
            </a:fld>
            <a:endParaRPr lang="en-US"/>
          </a:p>
        </p:txBody>
      </p:sp>
      <p:sp>
        <p:nvSpPr>
          <p:cNvPr id="6" name="object 6"/>
          <p:cNvSpPr txBox="1"/>
          <p:nvPr/>
        </p:nvSpPr>
        <p:spPr>
          <a:xfrm>
            <a:off x="190601" y="8890"/>
            <a:ext cx="1712595"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CF30B5"/>
                </a:solidFill>
                <a:latin typeface="Times New Roman"/>
                <a:cs typeface="Times New Roman"/>
              </a:rPr>
              <a:t>Criterion</a:t>
            </a:r>
            <a:r>
              <a:rPr sz="2800" b="1" spc="-60" dirty="0">
                <a:solidFill>
                  <a:srgbClr val="CF30B5"/>
                </a:solidFill>
                <a:latin typeface="Times New Roman"/>
                <a:cs typeface="Times New Roman"/>
              </a:rPr>
              <a:t> </a:t>
            </a:r>
            <a:r>
              <a:rPr sz="2800" b="1" spc="-5" dirty="0">
                <a:solidFill>
                  <a:srgbClr val="CF30B5"/>
                </a:solidFill>
                <a:latin typeface="Times New Roman"/>
                <a:cs typeface="Times New Roman"/>
              </a:rPr>
              <a:t>3</a:t>
            </a:r>
            <a:endParaRPr sz="2800">
              <a:latin typeface="Times New Roman"/>
              <a:cs typeface="Times New Roman"/>
            </a:endParaRPr>
          </a:p>
        </p:txBody>
      </p:sp>
      <p:sp>
        <p:nvSpPr>
          <p:cNvPr id="7" name="object 7"/>
          <p:cNvSpPr txBox="1"/>
          <p:nvPr/>
        </p:nvSpPr>
        <p:spPr>
          <a:xfrm>
            <a:off x="9383395" y="6624929"/>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349228" y="0"/>
            <a:ext cx="766572" cy="755904"/>
          </a:xfrm>
          <a:prstGeom prst="rect">
            <a:avLst/>
          </a:prstGeom>
        </p:spPr>
      </p:pic>
      <p:sp>
        <p:nvSpPr>
          <p:cNvPr id="3" name="object 3"/>
          <p:cNvSpPr txBox="1"/>
          <p:nvPr/>
        </p:nvSpPr>
        <p:spPr>
          <a:xfrm>
            <a:off x="3218688" y="565404"/>
            <a:ext cx="6154420" cy="360355"/>
          </a:xfrm>
          <a:prstGeom prst="rect">
            <a:avLst/>
          </a:prstGeom>
          <a:solidFill>
            <a:srgbClr val="7030A0"/>
          </a:solidFill>
          <a:ln w="12700">
            <a:solidFill>
              <a:srgbClr val="AD5A20"/>
            </a:solidFill>
          </a:ln>
        </p:spPr>
        <p:txBody>
          <a:bodyPr vert="horz" wrap="square" lIns="0" tIns="82550" rIns="0" bIns="0" rtlCol="0">
            <a:spAutoFit/>
          </a:bodyPr>
          <a:lstStyle/>
          <a:p>
            <a:pPr marL="1270" algn="ctr">
              <a:lnSpc>
                <a:spcPct val="100000"/>
              </a:lnSpc>
              <a:spcBef>
                <a:spcPts val="650"/>
              </a:spcBef>
            </a:pPr>
            <a:r>
              <a:rPr sz="1800" b="1" spc="-5">
                <a:solidFill>
                  <a:srgbClr val="FFFFFF"/>
                </a:solidFill>
                <a:latin typeface="Times New Roman"/>
                <a:cs typeface="Times New Roman"/>
              </a:rPr>
              <a:t>JRF/SRFs</a:t>
            </a:r>
            <a:r>
              <a:rPr lang="en-US" sz="1800" b="1" spc="-5" dirty="0">
                <a:solidFill>
                  <a:srgbClr val="FFFFFF"/>
                </a:solidFill>
                <a:latin typeface="Times New Roman"/>
                <a:cs typeface="Times New Roman"/>
              </a:rPr>
              <a:t>:9</a:t>
            </a:r>
            <a:endParaRPr sz="1800">
              <a:latin typeface="Times New Roman"/>
              <a:cs typeface="Times New Roman"/>
            </a:endParaRPr>
          </a:p>
        </p:txBody>
      </p:sp>
      <p:graphicFrame>
        <p:nvGraphicFramePr>
          <p:cNvPr id="4" name="object 4"/>
          <p:cNvGraphicFramePr>
            <a:graphicFrameLocks noGrp="1"/>
          </p:cNvGraphicFramePr>
          <p:nvPr/>
        </p:nvGraphicFramePr>
        <p:xfrm>
          <a:off x="228601" y="1066802"/>
          <a:ext cx="11582399" cy="5554410"/>
        </p:xfrm>
        <a:graphic>
          <a:graphicData uri="http://schemas.openxmlformats.org/drawingml/2006/table">
            <a:tbl>
              <a:tblPr firstRow="1" bandRow="1">
                <a:tableStyleId>{2D5ABB26-0587-4C30-8999-92F81FD0307C}</a:tableStyleId>
              </a:tblPr>
              <a:tblGrid>
                <a:gridCol w="1399738">
                  <a:extLst>
                    <a:ext uri="{9D8B030D-6E8A-4147-A177-3AD203B41FA5}">
                      <a16:colId xmlns:a16="http://schemas.microsoft.com/office/drawing/2014/main" xmlns="" val="20000"/>
                    </a:ext>
                  </a:extLst>
                </a:gridCol>
                <a:gridCol w="2257861">
                  <a:extLst>
                    <a:ext uri="{9D8B030D-6E8A-4147-A177-3AD203B41FA5}">
                      <a16:colId xmlns:a16="http://schemas.microsoft.com/office/drawing/2014/main" xmlns="" val="20001"/>
                    </a:ext>
                  </a:extLst>
                </a:gridCol>
                <a:gridCol w="4191000">
                  <a:extLst>
                    <a:ext uri="{9D8B030D-6E8A-4147-A177-3AD203B41FA5}">
                      <a16:colId xmlns:a16="http://schemas.microsoft.com/office/drawing/2014/main" xmlns="" val="20002"/>
                    </a:ext>
                  </a:extLst>
                </a:gridCol>
                <a:gridCol w="2209800">
                  <a:extLst>
                    <a:ext uri="{9D8B030D-6E8A-4147-A177-3AD203B41FA5}">
                      <a16:colId xmlns:a16="http://schemas.microsoft.com/office/drawing/2014/main" xmlns="" val="20003"/>
                    </a:ext>
                  </a:extLst>
                </a:gridCol>
                <a:gridCol w="1524000">
                  <a:extLst>
                    <a:ext uri="{9D8B030D-6E8A-4147-A177-3AD203B41FA5}">
                      <a16:colId xmlns:a16="http://schemas.microsoft.com/office/drawing/2014/main" xmlns="" val="20004"/>
                    </a:ext>
                  </a:extLst>
                </a:gridCol>
              </a:tblGrid>
              <a:tr h="642080">
                <a:tc>
                  <a:txBody>
                    <a:bodyPr/>
                    <a:lstStyle/>
                    <a:p>
                      <a:pPr algn="ctr">
                        <a:lnSpc>
                          <a:spcPct val="100000"/>
                        </a:lnSpc>
                        <a:spcBef>
                          <a:spcPts val="1380"/>
                        </a:spcBef>
                      </a:pPr>
                      <a:r>
                        <a:rPr sz="1400" b="1" spc="-5" dirty="0">
                          <a:solidFill>
                            <a:srgbClr val="FFFFFF"/>
                          </a:solidFill>
                          <a:latin typeface="Times New Roman" pitchFamily="18" charset="0"/>
                          <a:cs typeface="Times New Roman" pitchFamily="18" charset="0"/>
                        </a:rPr>
                        <a:t>S.No.</a:t>
                      </a:r>
                      <a:endParaRPr sz="1400" b="1">
                        <a:latin typeface="Times New Roman" pitchFamily="18" charset="0"/>
                        <a:cs typeface="Times New Roman" pitchFamily="18" charset="0"/>
                      </a:endParaRPr>
                    </a:p>
                  </a:txBody>
                  <a:tcPr marL="0" marR="0" marT="1752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tc>
                  <a:txBody>
                    <a:bodyPr/>
                    <a:lstStyle/>
                    <a:p>
                      <a:pPr marL="91440" algn="ctr">
                        <a:lnSpc>
                          <a:spcPct val="100000"/>
                        </a:lnSpc>
                        <a:spcBef>
                          <a:spcPts val="1380"/>
                        </a:spcBef>
                      </a:pPr>
                      <a:r>
                        <a:rPr sz="1400" b="1" spc="-5" dirty="0">
                          <a:solidFill>
                            <a:srgbClr val="FFFFFF"/>
                          </a:solidFill>
                          <a:latin typeface="Times New Roman" pitchFamily="18" charset="0"/>
                          <a:cs typeface="Times New Roman" pitchFamily="18" charset="0"/>
                        </a:rPr>
                        <a:t>Name</a:t>
                      </a:r>
                      <a:r>
                        <a:rPr sz="1400" b="1" spc="-15" dirty="0">
                          <a:solidFill>
                            <a:srgbClr val="FFFFFF"/>
                          </a:solidFill>
                          <a:latin typeface="Times New Roman" pitchFamily="18" charset="0"/>
                          <a:cs typeface="Times New Roman" pitchFamily="18" charset="0"/>
                        </a:rPr>
                        <a:t> </a:t>
                      </a:r>
                      <a:r>
                        <a:rPr sz="1400" b="1" spc="-5" dirty="0">
                          <a:solidFill>
                            <a:srgbClr val="FFFFFF"/>
                          </a:solidFill>
                          <a:latin typeface="Times New Roman" pitchFamily="18" charset="0"/>
                          <a:cs typeface="Times New Roman" pitchFamily="18" charset="0"/>
                        </a:rPr>
                        <a:t>of</a:t>
                      </a:r>
                      <a:r>
                        <a:rPr sz="1400" b="1" spc="-10" dirty="0">
                          <a:solidFill>
                            <a:srgbClr val="FFFFFF"/>
                          </a:solidFill>
                          <a:latin typeface="Times New Roman" pitchFamily="18" charset="0"/>
                          <a:cs typeface="Times New Roman" pitchFamily="18" charset="0"/>
                        </a:rPr>
                        <a:t> </a:t>
                      </a:r>
                      <a:r>
                        <a:rPr sz="1400" b="1" spc="-5" dirty="0">
                          <a:solidFill>
                            <a:srgbClr val="FFFFFF"/>
                          </a:solidFill>
                          <a:latin typeface="Times New Roman" pitchFamily="18" charset="0"/>
                          <a:cs typeface="Times New Roman" pitchFamily="18" charset="0"/>
                        </a:rPr>
                        <a:t>JRF/SRFs</a:t>
                      </a:r>
                      <a:endParaRPr sz="1400" b="1">
                        <a:latin typeface="Times New Roman" pitchFamily="18" charset="0"/>
                        <a:cs typeface="Times New Roman" pitchFamily="18" charset="0"/>
                      </a:endParaRPr>
                    </a:p>
                  </a:txBody>
                  <a:tcPr marL="0" marR="0" marT="175260" marB="0">
                    <a:lnL w="12700">
                      <a:solidFill>
                        <a:srgbClr val="FFFFFF"/>
                      </a:solidFill>
                      <a:prstDash val="solid"/>
                    </a:lnL>
                    <a:lnR w="12700">
                      <a:solidFill>
                        <a:srgbClr val="FFFFFF"/>
                      </a:solidFill>
                      <a:prstDash val="solid"/>
                    </a:lnR>
                    <a:lnT w="12700">
                      <a:solidFill>
                        <a:srgbClr val="FFFFFF"/>
                      </a:solidFill>
                      <a:prstDash val="solid"/>
                    </a:lnT>
                    <a:lnB w="38100" cap="flat" cmpd="sng" algn="ctr">
                      <a:solidFill>
                        <a:srgbClr val="FFFFFF"/>
                      </a:solidFill>
                      <a:prstDash val="solid"/>
                      <a:round/>
                      <a:headEnd type="none" w="med" len="med"/>
                      <a:tailEnd type="none" w="med" len="med"/>
                    </a:lnB>
                    <a:solidFill>
                      <a:srgbClr val="5B9BD4"/>
                    </a:solidFill>
                  </a:tcPr>
                </a:tc>
                <a:tc>
                  <a:txBody>
                    <a:bodyPr/>
                    <a:lstStyle/>
                    <a:p>
                      <a:pPr algn="ctr">
                        <a:lnSpc>
                          <a:spcPct val="100000"/>
                        </a:lnSpc>
                        <a:spcBef>
                          <a:spcPts val="1380"/>
                        </a:spcBef>
                      </a:pPr>
                      <a:r>
                        <a:rPr sz="1400" b="1" spc="-5" dirty="0">
                          <a:solidFill>
                            <a:srgbClr val="FFFFFF"/>
                          </a:solidFill>
                          <a:latin typeface="Times New Roman" pitchFamily="18" charset="0"/>
                          <a:cs typeface="Times New Roman" pitchFamily="18" charset="0"/>
                        </a:rPr>
                        <a:t>Agency</a:t>
                      </a:r>
                      <a:endParaRPr sz="1400" b="1">
                        <a:latin typeface="Times New Roman" pitchFamily="18" charset="0"/>
                        <a:cs typeface="Times New Roman" pitchFamily="18" charset="0"/>
                      </a:endParaRPr>
                    </a:p>
                  </a:txBody>
                  <a:tcPr marL="0" marR="0" marT="175260" marB="0">
                    <a:lnL w="12700">
                      <a:solidFill>
                        <a:srgbClr val="FFFFFF"/>
                      </a:solidFill>
                      <a:prstDash val="solid"/>
                    </a:lnL>
                    <a:lnR w="12700">
                      <a:solidFill>
                        <a:srgbClr val="FFFFFF"/>
                      </a:solidFill>
                      <a:prstDash val="solid"/>
                    </a:lnR>
                    <a:lnT w="12700">
                      <a:solidFill>
                        <a:srgbClr val="FFFFFF"/>
                      </a:solidFill>
                      <a:prstDash val="solid"/>
                    </a:lnT>
                    <a:lnB w="38100" cap="flat" cmpd="sng" algn="ctr">
                      <a:solidFill>
                        <a:srgbClr val="FFFFFF"/>
                      </a:solidFill>
                      <a:prstDash val="solid"/>
                      <a:round/>
                      <a:headEnd type="none" w="med" len="med"/>
                      <a:tailEnd type="none" w="med" len="med"/>
                    </a:lnB>
                    <a:solidFill>
                      <a:srgbClr val="5B9BD4"/>
                    </a:solidFill>
                  </a:tcPr>
                </a:tc>
                <a:tc>
                  <a:txBody>
                    <a:bodyPr/>
                    <a:lstStyle/>
                    <a:p>
                      <a:pPr marL="92075" marR="422275" algn="ctr">
                        <a:lnSpc>
                          <a:spcPct val="100000"/>
                        </a:lnSpc>
                        <a:spcBef>
                          <a:spcPts val="305"/>
                        </a:spcBef>
                      </a:pPr>
                      <a:r>
                        <a:rPr sz="1400" b="1" dirty="0">
                          <a:solidFill>
                            <a:srgbClr val="FFFFFF"/>
                          </a:solidFill>
                          <a:latin typeface="Times New Roman" pitchFamily="18" charset="0"/>
                          <a:cs typeface="Times New Roman" pitchFamily="18" charset="0"/>
                        </a:rPr>
                        <a:t>F</a:t>
                      </a:r>
                      <a:r>
                        <a:rPr sz="1400" b="1" spc="5" dirty="0">
                          <a:solidFill>
                            <a:srgbClr val="FFFFFF"/>
                          </a:solidFill>
                          <a:latin typeface="Times New Roman" pitchFamily="18" charset="0"/>
                          <a:cs typeface="Times New Roman" pitchFamily="18" charset="0"/>
                        </a:rPr>
                        <a:t>e</a:t>
                      </a:r>
                      <a:r>
                        <a:rPr sz="1400" b="1" dirty="0">
                          <a:solidFill>
                            <a:srgbClr val="FFFFFF"/>
                          </a:solidFill>
                          <a:latin typeface="Times New Roman" pitchFamily="18" charset="0"/>
                          <a:cs typeface="Times New Roman" pitchFamily="18" charset="0"/>
                        </a:rPr>
                        <a:t>l</a:t>
                      </a:r>
                      <a:r>
                        <a:rPr sz="1400" b="1" spc="5" dirty="0">
                          <a:solidFill>
                            <a:srgbClr val="FFFFFF"/>
                          </a:solidFill>
                          <a:latin typeface="Times New Roman" pitchFamily="18" charset="0"/>
                          <a:cs typeface="Times New Roman" pitchFamily="18" charset="0"/>
                        </a:rPr>
                        <a:t>l</a:t>
                      </a:r>
                      <a:r>
                        <a:rPr sz="1400" b="1" dirty="0">
                          <a:solidFill>
                            <a:srgbClr val="FFFFFF"/>
                          </a:solidFill>
                          <a:latin typeface="Times New Roman" pitchFamily="18" charset="0"/>
                          <a:cs typeface="Times New Roman" pitchFamily="18" charset="0"/>
                        </a:rPr>
                        <a:t>o</a:t>
                      </a:r>
                      <a:r>
                        <a:rPr sz="1400" b="1" spc="15" dirty="0">
                          <a:solidFill>
                            <a:srgbClr val="FFFFFF"/>
                          </a:solidFill>
                          <a:latin typeface="Times New Roman" pitchFamily="18" charset="0"/>
                          <a:cs typeface="Times New Roman" pitchFamily="18" charset="0"/>
                        </a:rPr>
                        <a:t>w</a:t>
                      </a:r>
                      <a:r>
                        <a:rPr sz="1400" b="1" dirty="0">
                          <a:solidFill>
                            <a:srgbClr val="FFFFFF"/>
                          </a:solidFill>
                          <a:latin typeface="Times New Roman" pitchFamily="18" charset="0"/>
                          <a:cs typeface="Times New Roman" pitchFamily="18" charset="0"/>
                        </a:rPr>
                        <a:t>s</a:t>
                      </a:r>
                      <a:r>
                        <a:rPr sz="1400" b="1" spc="-10" dirty="0">
                          <a:solidFill>
                            <a:srgbClr val="FFFFFF"/>
                          </a:solidFill>
                          <a:latin typeface="Times New Roman" pitchFamily="18" charset="0"/>
                          <a:cs typeface="Times New Roman" pitchFamily="18" charset="0"/>
                        </a:rPr>
                        <a:t>h</a:t>
                      </a:r>
                      <a:r>
                        <a:rPr sz="1400" b="1" dirty="0">
                          <a:solidFill>
                            <a:srgbClr val="FFFFFF"/>
                          </a:solidFill>
                          <a:latin typeface="Times New Roman" pitchFamily="18" charset="0"/>
                          <a:cs typeface="Times New Roman" pitchFamily="18" charset="0"/>
                        </a:rPr>
                        <a:t>ip</a:t>
                      </a:r>
                      <a:r>
                        <a:rPr sz="1400" b="1" spc="-130" dirty="0">
                          <a:solidFill>
                            <a:srgbClr val="FFFFFF"/>
                          </a:solidFill>
                          <a:latin typeface="Times New Roman" pitchFamily="18" charset="0"/>
                          <a:cs typeface="Times New Roman" pitchFamily="18" charset="0"/>
                        </a:rPr>
                        <a:t> </a:t>
                      </a:r>
                      <a:r>
                        <a:rPr sz="1400" b="1" dirty="0">
                          <a:solidFill>
                            <a:srgbClr val="FFFFFF"/>
                          </a:solidFill>
                          <a:latin typeface="Times New Roman" pitchFamily="18" charset="0"/>
                          <a:cs typeface="Times New Roman" pitchFamily="18" charset="0"/>
                        </a:rPr>
                        <a:t>Amo</a:t>
                      </a:r>
                      <a:r>
                        <a:rPr sz="1400" b="1" spc="-10" dirty="0">
                          <a:solidFill>
                            <a:srgbClr val="FFFFFF"/>
                          </a:solidFill>
                          <a:latin typeface="Times New Roman" pitchFamily="18" charset="0"/>
                          <a:cs typeface="Times New Roman" pitchFamily="18" charset="0"/>
                        </a:rPr>
                        <a:t>u</a:t>
                      </a:r>
                      <a:r>
                        <a:rPr sz="1400" b="1" dirty="0">
                          <a:solidFill>
                            <a:srgbClr val="FFFFFF"/>
                          </a:solidFill>
                          <a:latin typeface="Times New Roman" pitchFamily="18" charset="0"/>
                          <a:cs typeface="Times New Roman" pitchFamily="18" charset="0"/>
                        </a:rPr>
                        <a:t>nt  </a:t>
                      </a:r>
                      <a:r>
                        <a:rPr sz="1400" b="1" spc="-5" dirty="0">
                          <a:solidFill>
                            <a:srgbClr val="FFFFFF"/>
                          </a:solidFill>
                          <a:latin typeface="Times New Roman" pitchFamily="18" charset="0"/>
                          <a:cs typeface="Times New Roman" pitchFamily="18" charset="0"/>
                        </a:rPr>
                        <a:t>per</a:t>
                      </a:r>
                      <a:r>
                        <a:rPr sz="1400" b="1" spc="-55" dirty="0">
                          <a:solidFill>
                            <a:srgbClr val="FFFFFF"/>
                          </a:solidFill>
                          <a:latin typeface="Times New Roman" pitchFamily="18" charset="0"/>
                          <a:cs typeface="Times New Roman" pitchFamily="18" charset="0"/>
                        </a:rPr>
                        <a:t> </a:t>
                      </a:r>
                      <a:r>
                        <a:rPr sz="1400" b="1" spc="-5" dirty="0">
                          <a:solidFill>
                            <a:srgbClr val="FFFFFF"/>
                          </a:solidFill>
                          <a:latin typeface="Times New Roman" pitchFamily="18" charset="0"/>
                          <a:cs typeface="Times New Roman" pitchFamily="18" charset="0"/>
                        </a:rPr>
                        <a:t>month (In</a:t>
                      </a:r>
                      <a:r>
                        <a:rPr sz="1400" b="1" spc="-25" dirty="0">
                          <a:solidFill>
                            <a:srgbClr val="FFFFFF"/>
                          </a:solidFill>
                          <a:latin typeface="Times New Roman" pitchFamily="18" charset="0"/>
                          <a:cs typeface="Times New Roman" pitchFamily="18" charset="0"/>
                        </a:rPr>
                        <a:t> </a:t>
                      </a:r>
                      <a:r>
                        <a:rPr sz="1400" b="1" spc="-5" dirty="0">
                          <a:solidFill>
                            <a:srgbClr val="FFFFFF"/>
                          </a:solidFill>
                          <a:latin typeface="Times New Roman" pitchFamily="18" charset="0"/>
                          <a:cs typeface="Times New Roman" pitchFamily="18" charset="0"/>
                        </a:rPr>
                        <a:t>INR)</a:t>
                      </a:r>
                      <a:endParaRPr sz="1400" b="1">
                        <a:latin typeface="Times New Roman" pitchFamily="18" charset="0"/>
                        <a:cs typeface="Times New Roman" pitchFamily="18" charset="0"/>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38100" cap="flat" cmpd="sng" algn="ctr">
                      <a:solidFill>
                        <a:srgbClr val="FFFFFF"/>
                      </a:solidFill>
                      <a:prstDash val="solid"/>
                      <a:round/>
                      <a:headEnd type="none" w="med" len="med"/>
                      <a:tailEnd type="none" w="med" len="med"/>
                    </a:lnB>
                    <a:solidFill>
                      <a:srgbClr val="5B9BD4"/>
                    </a:solidFill>
                  </a:tcPr>
                </a:tc>
                <a:tc>
                  <a:txBody>
                    <a:bodyPr/>
                    <a:lstStyle/>
                    <a:p>
                      <a:pPr algn="ctr">
                        <a:lnSpc>
                          <a:spcPct val="100000"/>
                        </a:lnSpc>
                        <a:spcBef>
                          <a:spcPts val="1380"/>
                        </a:spcBef>
                      </a:pPr>
                      <a:r>
                        <a:rPr sz="1400" b="1" spc="-5" dirty="0">
                          <a:solidFill>
                            <a:srgbClr val="FFFFFF"/>
                          </a:solidFill>
                          <a:latin typeface="Times New Roman" pitchFamily="18" charset="0"/>
                          <a:cs typeface="Times New Roman" pitchFamily="18" charset="0"/>
                        </a:rPr>
                        <a:t>Duration</a:t>
                      </a:r>
                      <a:endParaRPr sz="1400" b="1">
                        <a:latin typeface="Times New Roman" pitchFamily="18" charset="0"/>
                        <a:cs typeface="Times New Roman" pitchFamily="18" charset="0"/>
                      </a:endParaRPr>
                    </a:p>
                  </a:txBody>
                  <a:tcPr marL="0" marR="0" marT="175260" marB="0">
                    <a:lnL w="12700">
                      <a:solidFill>
                        <a:srgbClr val="FFFFFF"/>
                      </a:solidFill>
                      <a:prstDash val="solid"/>
                    </a:lnL>
                    <a:lnR w="12700">
                      <a:solidFill>
                        <a:srgbClr val="FFFFFF"/>
                      </a:solidFill>
                      <a:prstDash val="solid"/>
                    </a:lnR>
                    <a:lnT w="12700">
                      <a:solidFill>
                        <a:srgbClr val="FFFFFF"/>
                      </a:solidFill>
                      <a:prstDash val="solid"/>
                    </a:lnT>
                    <a:lnB w="38100" cap="flat" cmpd="sng" algn="ctr">
                      <a:solidFill>
                        <a:srgbClr val="FFFFFF"/>
                      </a:solidFill>
                      <a:prstDash val="solid"/>
                      <a:round/>
                      <a:headEnd type="none" w="med" len="med"/>
                      <a:tailEnd type="none" w="med" len="med"/>
                    </a:lnB>
                    <a:solidFill>
                      <a:srgbClr val="5B9BD4"/>
                    </a:solidFill>
                  </a:tcPr>
                </a:tc>
                <a:extLst>
                  <a:ext uri="{0D108BD9-81ED-4DB2-BD59-A6C34878D82A}">
                    <a16:rowId xmlns:a16="http://schemas.microsoft.com/office/drawing/2014/main" xmlns="" val="10000"/>
                  </a:ext>
                </a:extLst>
              </a:tr>
              <a:tr h="496416">
                <a:tc>
                  <a:txBody>
                    <a:bodyPr/>
                    <a:lstStyle/>
                    <a:p>
                      <a:pPr algn="ctr">
                        <a:lnSpc>
                          <a:spcPct val="100000"/>
                        </a:lnSpc>
                        <a:spcBef>
                          <a:spcPts val="660"/>
                        </a:spcBef>
                      </a:pPr>
                      <a:r>
                        <a:rPr sz="1400" b="0" dirty="0">
                          <a:solidFill>
                            <a:srgbClr val="0000FF"/>
                          </a:solidFill>
                          <a:latin typeface="Times New Roman" pitchFamily="18" charset="0"/>
                          <a:cs typeface="Times New Roman" pitchFamily="18" charset="0"/>
                        </a:rPr>
                        <a:t>1</a:t>
                      </a:r>
                      <a:endParaRPr sz="1400" b="0">
                        <a:solidFill>
                          <a:srgbClr val="0000FF"/>
                        </a:solidFill>
                        <a:latin typeface="Times New Roman" pitchFamily="18" charset="0"/>
                        <a:cs typeface="Times New Roman" pitchFamily="18" charset="0"/>
                      </a:endParaRPr>
                    </a:p>
                  </a:txBody>
                  <a:tcPr marL="0" marR="0" marT="83820" marB="0">
                    <a:lnL w="12700">
                      <a:solidFill>
                        <a:srgbClr val="FFFFFF"/>
                      </a:solidFill>
                      <a:prstDash val="solid"/>
                    </a:lnL>
                    <a:lnR w="12700" cap="flat" cmpd="sng" algn="ctr">
                      <a:solidFill>
                        <a:srgbClr val="FFFFFF"/>
                      </a:solidFill>
                      <a:prstDash val="solid"/>
                      <a:round/>
                      <a:headEnd type="none" w="med" len="med"/>
                      <a:tailEnd type="none" w="med" len="med"/>
                    </a:lnR>
                    <a:lnT w="38100">
                      <a:solidFill>
                        <a:srgbClr val="FFFFFF"/>
                      </a:solidFill>
                      <a:prstDash val="solid"/>
                    </a:lnT>
                    <a:lnB w="12700">
                      <a:solidFill>
                        <a:srgbClr val="FFFFFF"/>
                      </a:solidFill>
                      <a:prstDash val="solid"/>
                    </a:lnB>
                    <a:solidFill>
                      <a:srgbClr val="D2DEEE"/>
                    </a:solidFill>
                  </a:tcPr>
                </a:tc>
                <a:tc>
                  <a:txBody>
                    <a:bodyPr/>
                    <a:lstStyle/>
                    <a:p>
                      <a:pPr marL="0" marR="0">
                        <a:lnSpc>
                          <a:spcPct val="115000"/>
                        </a:lnSpc>
                        <a:spcBef>
                          <a:spcPts val="0"/>
                        </a:spcBef>
                        <a:spcAft>
                          <a:spcPts val="0"/>
                        </a:spcAft>
                        <a:tabLst>
                          <a:tab pos="762000" algn="l"/>
                        </a:tabLst>
                      </a:pPr>
                      <a:r>
                        <a:rPr lang="en-US" sz="1400" dirty="0">
                          <a:solidFill>
                            <a:srgbClr val="0000FF"/>
                          </a:solidFill>
                          <a:latin typeface="Times New Roman" pitchFamily="18" charset="0"/>
                          <a:ea typeface="Times New Roman"/>
                          <a:cs typeface="Times New Roman" pitchFamily="18" charset="0"/>
                        </a:rPr>
                        <a:t>V. </a:t>
                      </a:r>
                      <a:r>
                        <a:rPr lang="en-US" sz="1400" dirty="0" err="1">
                          <a:solidFill>
                            <a:srgbClr val="0000FF"/>
                          </a:solidFill>
                          <a:latin typeface="Times New Roman" pitchFamily="18" charset="0"/>
                          <a:ea typeface="Times New Roman"/>
                          <a:cs typeface="Times New Roman" pitchFamily="18" charset="0"/>
                        </a:rPr>
                        <a:t>Suman</a:t>
                      </a:r>
                      <a:endParaRPr lang="en-US" sz="1400" dirty="0">
                        <a:solidFill>
                          <a:srgbClr val="0000FF"/>
                        </a:solidFill>
                        <a:latin typeface="Times New Roman" pitchFamily="18" charset="0"/>
                        <a:ea typeface="Times New Roman"/>
                        <a:cs typeface="Times New Roman" pitchFamily="18" charset="0"/>
                      </a:endParaRPr>
                    </a:p>
                  </a:txBody>
                  <a:tcPr marL="68580" marR="68580" marT="0" marB="0" anchor="ctr">
                    <a:lnL w="12700">
                      <a:solidFill>
                        <a:srgbClr val="FFFFFF"/>
                      </a:solidFill>
                      <a:prstDash val="solid"/>
                    </a:lnL>
                    <a:lnR w="12700" cap="flat" cmpd="sng" algn="ctr">
                      <a:solidFill>
                        <a:srgbClr val="FFFFFF"/>
                      </a:solidFill>
                      <a:prstDash val="solid"/>
                      <a:round/>
                      <a:headEnd type="none" w="med" len="med"/>
                      <a:tailEnd type="none" w="med" len="med"/>
                    </a:lnR>
                    <a:lnT w="38100">
                      <a:solidFill>
                        <a:srgbClr val="FFFFFF"/>
                      </a:solidFill>
                      <a:prstDash val="solid"/>
                    </a:lnT>
                    <a:lnB w="12700">
                      <a:solidFill>
                        <a:srgbClr val="FFFFFF"/>
                      </a:solidFill>
                      <a:prstDash val="solid"/>
                    </a:lnB>
                    <a:solidFill>
                      <a:srgbClr val="D2DEEE"/>
                    </a:solidFill>
                  </a:tcPr>
                </a:tc>
                <a:tc>
                  <a:txBody>
                    <a:bodyPr/>
                    <a:lstStyle/>
                    <a:p>
                      <a:pPr marL="0" marR="0" algn="just">
                        <a:lnSpc>
                          <a:spcPct val="115000"/>
                        </a:lnSpc>
                        <a:spcBef>
                          <a:spcPts val="0"/>
                        </a:spcBef>
                        <a:spcAft>
                          <a:spcPts val="0"/>
                        </a:spcAft>
                        <a:tabLst>
                          <a:tab pos="762000" algn="l"/>
                        </a:tabLst>
                      </a:pPr>
                      <a:r>
                        <a:rPr lang="en-US" sz="1400" dirty="0">
                          <a:solidFill>
                            <a:srgbClr val="0000FF"/>
                          </a:solidFill>
                          <a:latin typeface="Times New Roman" pitchFamily="18" charset="0"/>
                          <a:ea typeface="Times New Roman"/>
                          <a:cs typeface="Times New Roman" pitchFamily="18" charset="0"/>
                        </a:rPr>
                        <a:t>Rajiv Gandhi National Fellowship(RGNF-36104)</a:t>
                      </a:r>
                    </a:p>
                  </a:txBody>
                  <a:tcPr marL="68580" marR="68580" marT="0" marB="0" anchor="ctr">
                    <a:lnL w="12700">
                      <a:solidFill>
                        <a:srgbClr val="FFFFFF"/>
                      </a:solidFill>
                      <a:prstDash val="solid"/>
                    </a:lnL>
                    <a:lnR w="12700" cap="flat" cmpd="sng" algn="ctr">
                      <a:solidFill>
                        <a:srgbClr val="FFFFFF"/>
                      </a:solidFill>
                      <a:prstDash val="solid"/>
                      <a:round/>
                      <a:headEnd type="none" w="med" len="med"/>
                      <a:tailEnd type="none" w="med" len="med"/>
                    </a:lnR>
                    <a:lnT w="38100">
                      <a:solidFill>
                        <a:srgbClr val="FFFFFF"/>
                      </a:solidFill>
                      <a:prstDash val="solid"/>
                    </a:lnT>
                    <a:lnB w="12700">
                      <a:solidFill>
                        <a:srgbClr val="FFFFFF"/>
                      </a:solidFill>
                      <a:prstDash val="solid"/>
                    </a:lnB>
                    <a:solidFill>
                      <a:srgbClr val="D2DEEE"/>
                    </a:solidFill>
                  </a:tcPr>
                </a:tc>
                <a:tc>
                  <a:txBody>
                    <a:bodyPr/>
                    <a:lstStyle/>
                    <a:p>
                      <a:pPr marL="0" marR="0" algn="ctr">
                        <a:lnSpc>
                          <a:spcPct val="115000"/>
                        </a:lnSpc>
                        <a:spcBef>
                          <a:spcPts val="0"/>
                        </a:spcBef>
                        <a:spcAft>
                          <a:spcPts val="0"/>
                        </a:spcAft>
                        <a:tabLst>
                          <a:tab pos="762000" algn="l"/>
                        </a:tabLst>
                      </a:pPr>
                      <a:r>
                        <a:rPr lang="en-US" sz="1400" dirty="0">
                          <a:solidFill>
                            <a:srgbClr val="0000FF"/>
                          </a:solidFill>
                          <a:latin typeface="Times New Roman" pitchFamily="18" charset="0"/>
                          <a:ea typeface="Times New Roman"/>
                          <a:cs typeface="Times New Roman" pitchFamily="18" charset="0"/>
                        </a:rPr>
                        <a:t>40,000/–</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a:solidFill>
                        <a:srgbClr val="FFFFFF"/>
                      </a:solidFill>
                      <a:prstDash val="solid"/>
                    </a:lnT>
                    <a:lnB w="12700">
                      <a:solidFill>
                        <a:srgbClr val="FFFFFF"/>
                      </a:solidFill>
                      <a:prstDash val="solid"/>
                    </a:lnB>
                    <a:solidFill>
                      <a:srgbClr val="D2DEEE"/>
                    </a:solidFill>
                  </a:tcPr>
                </a:tc>
                <a:tc>
                  <a:txBody>
                    <a:bodyPr/>
                    <a:lstStyle/>
                    <a:p>
                      <a:pPr marL="0" marR="0" algn="ctr">
                        <a:lnSpc>
                          <a:spcPct val="115000"/>
                        </a:lnSpc>
                        <a:spcBef>
                          <a:spcPts val="0"/>
                        </a:spcBef>
                        <a:spcAft>
                          <a:spcPts val="0"/>
                        </a:spcAft>
                        <a:tabLst>
                          <a:tab pos="762000" algn="l"/>
                        </a:tabLst>
                      </a:pPr>
                      <a:r>
                        <a:rPr lang="en-US" sz="1400" dirty="0">
                          <a:solidFill>
                            <a:srgbClr val="0000FF"/>
                          </a:solidFill>
                          <a:latin typeface="Times New Roman" pitchFamily="18" charset="0"/>
                          <a:ea typeface="Times New Roman"/>
                          <a:cs typeface="Times New Roman" pitchFamily="18" charset="0"/>
                        </a:rPr>
                        <a:t>2017-2022</a:t>
                      </a:r>
                    </a:p>
                  </a:txBody>
                  <a:tcPr marL="68580" marR="68580" marT="0" marB="0" anchor="ctr">
                    <a:lnL w="12700" cap="flat" cmpd="sng" algn="ctr">
                      <a:solidFill>
                        <a:srgbClr val="FFFFFF"/>
                      </a:solidFill>
                      <a:prstDash val="solid"/>
                      <a:round/>
                      <a:headEnd type="none" w="med" len="med"/>
                      <a:tailEnd type="none" w="med" len="me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xmlns="" val="10001"/>
                  </a:ext>
                </a:extLst>
              </a:tr>
              <a:tr h="496416">
                <a:tc>
                  <a:txBody>
                    <a:bodyPr/>
                    <a:lstStyle/>
                    <a:p>
                      <a:pPr algn="ctr">
                        <a:lnSpc>
                          <a:spcPct val="100000"/>
                        </a:lnSpc>
                        <a:spcBef>
                          <a:spcPts val="660"/>
                        </a:spcBef>
                      </a:pPr>
                      <a:r>
                        <a:rPr sz="1400" b="0" dirty="0">
                          <a:solidFill>
                            <a:srgbClr val="0000FF"/>
                          </a:solidFill>
                          <a:latin typeface="Times New Roman" pitchFamily="18" charset="0"/>
                          <a:cs typeface="Times New Roman" pitchFamily="18" charset="0"/>
                        </a:rPr>
                        <a:t>2</a:t>
                      </a:r>
                      <a:endParaRPr sz="1400" b="0">
                        <a:solidFill>
                          <a:srgbClr val="0000FF"/>
                        </a:solidFill>
                        <a:latin typeface="Times New Roman" pitchFamily="18" charset="0"/>
                        <a:cs typeface="Times New Roman" pitchFamily="18" charset="0"/>
                      </a:endParaRPr>
                    </a:p>
                  </a:txBody>
                  <a:tcPr marL="0" marR="0" marT="8382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AEEF7"/>
                    </a:solidFill>
                  </a:tcPr>
                </a:tc>
                <a:tc>
                  <a:txBody>
                    <a:bodyPr/>
                    <a:lstStyle/>
                    <a:p>
                      <a:pPr marL="0" marR="0">
                        <a:lnSpc>
                          <a:spcPct val="115000"/>
                        </a:lnSpc>
                        <a:spcBef>
                          <a:spcPts val="0"/>
                        </a:spcBef>
                        <a:spcAft>
                          <a:spcPts val="0"/>
                        </a:spcAft>
                        <a:tabLst>
                          <a:tab pos="762000" algn="l"/>
                        </a:tabLst>
                      </a:pPr>
                      <a:r>
                        <a:rPr lang="en-US" sz="1400" dirty="0" err="1">
                          <a:solidFill>
                            <a:srgbClr val="0000FF"/>
                          </a:solidFill>
                          <a:latin typeface="Times New Roman" pitchFamily="18" charset="0"/>
                          <a:ea typeface="Times New Roman"/>
                          <a:cs typeface="Times New Roman" pitchFamily="18" charset="0"/>
                        </a:rPr>
                        <a:t>A.Mahesh</a:t>
                      </a:r>
                      <a:r>
                        <a:rPr lang="en-US" sz="1400" dirty="0">
                          <a:solidFill>
                            <a:srgbClr val="0000FF"/>
                          </a:solidFill>
                          <a:latin typeface="Times New Roman" pitchFamily="18" charset="0"/>
                          <a:ea typeface="Times New Roman"/>
                          <a:cs typeface="Times New Roman" pitchFamily="18" charset="0"/>
                        </a:rPr>
                        <a:t> Kumar</a:t>
                      </a:r>
                    </a:p>
                  </a:txBody>
                  <a:tcPr marL="68580" marR="68580" marT="0" marB="0" anchor="ctr">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AEEF7"/>
                    </a:solidFill>
                  </a:tcPr>
                </a:tc>
                <a:tc>
                  <a:txBody>
                    <a:bodyPr/>
                    <a:lstStyle/>
                    <a:p>
                      <a:pPr marL="0" marR="0" algn="just">
                        <a:lnSpc>
                          <a:spcPct val="115000"/>
                        </a:lnSpc>
                        <a:spcBef>
                          <a:spcPts val="0"/>
                        </a:spcBef>
                        <a:spcAft>
                          <a:spcPts val="0"/>
                        </a:spcAft>
                        <a:tabLst>
                          <a:tab pos="762000" algn="l"/>
                        </a:tabLst>
                      </a:pPr>
                      <a:r>
                        <a:rPr lang="en-US" sz="1400" dirty="0">
                          <a:solidFill>
                            <a:srgbClr val="0000FF"/>
                          </a:solidFill>
                          <a:latin typeface="Times New Roman" pitchFamily="18" charset="0"/>
                          <a:ea typeface="Times New Roman"/>
                          <a:cs typeface="Times New Roman" pitchFamily="18" charset="0"/>
                        </a:rPr>
                        <a:t>Rajiv Gandhi National Fellowship (RGNF-32927)</a:t>
                      </a:r>
                    </a:p>
                  </a:txBody>
                  <a:tcPr marL="68580" marR="68580" marT="0" marB="0" anchor="ctr">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AEEF7"/>
                    </a:solidFill>
                  </a:tcPr>
                </a:tc>
                <a:tc>
                  <a:txBody>
                    <a:bodyPr/>
                    <a:lstStyle/>
                    <a:p>
                      <a:pPr marL="0" marR="0" algn="ctr">
                        <a:lnSpc>
                          <a:spcPct val="115000"/>
                        </a:lnSpc>
                        <a:spcBef>
                          <a:spcPts val="0"/>
                        </a:spcBef>
                        <a:spcAft>
                          <a:spcPts val="0"/>
                        </a:spcAft>
                        <a:tabLst>
                          <a:tab pos="762000" algn="l"/>
                        </a:tabLst>
                      </a:pPr>
                      <a:r>
                        <a:rPr lang="en-US" sz="1400" dirty="0">
                          <a:solidFill>
                            <a:srgbClr val="0000FF"/>
                          </a:solidFill>
                          <a:latin typeface="Times New Roman" pitchFamily="18" charset="0"/>
                          <a:ea typeface="Times New Roman"/>
                          <a:cs typeface="Times New Roman" pitchFamily="18" charset="0"/>
                        </a:rPr>
                        <a:t>40,000/–</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AEEF7"/>
                    </a:solidFill>
                  </a:tcPr>
                </a:tc>
                <a:tc>
                  <a:txBody>
                    <a:bodyPr/>
                    <a:lstStyle/>
                    <a:p>
                      <a:pPr marL="0" marR="0" algn="ctr">
                        <a:lnSpc>
                          <a:spcPct val="115000"/>
                        </a:lnSpc>
                        <a:spcBef>
                          <a:spcPts val="0"/>
                        </a:spcBef>
                        <a:spcAft>
                          <a:spcPts val="0"/>
                        </a:spcAft>
                        <a:tabLst>
                          <a:tab pos="762000" algn="l"/>
                        </a:tabLst>
                      </a:pPr>
                      <a:r>
                        <a:rPr lang="en-US" sz="1400" dirty="0">
                          <a:solidFill>
                            <a:srgbClr val="0000FF"/>
                          </a:solidFill>
                          <a:latin typeface="Times New Roman" pitchFamily="18" charset="0"/>
                          <a:ea typeface="Times New Roman"/>
                          <a:cs typeface="Times New Roman" pitchFamily="18" charset="0"/>
                        </a:rPr>
                        <a:t>2017-2022</a:t>
                      </a:r>
                    </a:p>
                  </a:txBody>
                  <a:tcPr marL="68580" marR="68580" marT="0" marB="0" anchor="ctr">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xmlns="" val="10002"/>
                  </a:ext>
                </a:extLst>
              </a:tr>
              <a:tr h="496416">
                <a:tc>
                  <a:txBody>
                    <a:bodyPr/>
                    <a:lstStyle/>
                    <a:p>
                      <a:pPr algn="ctr">
                        <a:lnSpc>
                          <a:spcPct val="100000"/>
                        </a:lnSpc>
                        <a:spcBef>
                          <a:spcPts val="660"/>
                        </a:spcBef>
                      </a:pPr>
                      <a:r>
                        <a:rPr sz="1400" b="0" dirty="0">
                          <a:solidFill>
                            <a:srgbClr val="0000FF"/>
                          </a:solidFill>
                          <a:latin typeface="Times New Roman" pitchFamily="18" charset="0"/>
                          <a:cs typeface="Times New Roman" pitchFamily="18" charset="0"/>
                        </a:rPr>
                        <a:t>3</a:t>
                      </a:r>
                      <a:endParaRPr sz="1400" b="0">
                        <a:solidFill>
                          <a:srgbClr val="0000FF"/>
                        </a:solidFill>
                        <a:latin typeface="Times New Roman" pitchFamily="18" charset="0"/>
                        <a:cs typeface="Times New Roman" pitchFamily="18" charset="0"/>
                      </a:endParaRPr>
                    </a:p>
                  </a:txBody>
                  <a:tcPr marL="0" marR="0" marT="8382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2DEEE"/>
                    </a:solidFill>
                  </a:tcPr>
                </a:tc>
                <a:tc>
                  <a:txBody>
                    <a:bodyPr/>
                    <a:lstStyle/>
                    <a:p>
                      <a:pPr marL="0" marR="0">
                        <a:lnSpc>
                          <a:spcPct val="115000"/>
                        </a:lnSpc>
                        <a:spcBef>
                          <a:spcPts val="0"/>
                        </a:spcBef>
                        <a:spcAft>
                          <a:spcPts val="0"/>
                        </a:spcAft>
                        <a:tabLst>
                          <a:tab pos="762000" algn="l"/>
                        </a:tabLst>
                      </a:pPr>
                      <a:r>
                        <a:rPr lang="en-US" sz="1400" dirty="0">
                          <a:solidFill>
                            <a:srgbClr val="0000FF"/>
                          </a:solidFill>
                          <a:latin typeface="Times New Roman" pitchFamily="18" charset="0"/>
                          <a:ea typeface="Times New Roman"/>
                          <a:cs typeface="Times New Roman" pitchFamily="18" charset="0"/>
                        </a:rPr>
                        <a:t>J. </a:t>
                      </a:r>
                      <a:r>
                        <a:rPr lang="en-US" sz="1400" dirty="0" err="1">
                          <a:solidFill>
                            <a:srgbClr val="0000FF"/>
                          </a:solidFill>
                          <a:latin typeface="Times New Roman" pitchFamily="18" charset="0"/>
                          <a:ea typeface="Times New Roman"/>
                          <a:cs typeface="Times New Roman" pitchFamily="18" charset="0"/>
                        </a:rPr>
                        <a:t>Anitha</a:t>
                      </a:r>
                      <a:endParaRPr lang="en-US" sz="1400" dirty="0">
                        <a:solidFill>
                          <a:srgbClr val="0000FF"/>
                        </a:solidFill>
                        <a:latin typeface="Times New Roman" pitchFamily="18" charset="0"/>
                        <a:ea typeface="Times New Roman"/>
                        <a:cs typeface="Times New Roman" pitchFamily="18" charset="0"/>
                      </a:endParaRPr>
                    </a:p>
                  </a:txBody>
                  <a:tcPr marL="68580" marR="68580" marT="0" marB="0" anchor="ctr">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2DEEE"/>
                    </a:solidFill>
                  </a:tcPr>
                </a:tc>
                <a:tc>
                  <a:txBody>
                    <a:bodyPr/>
                    <a:lstStyle/>
                    <a:p>
                      <a:pPr marL="0" marR="0" algn="just">
                        <a:lnSpc>
                          <a:spcPct val="115000"/>
                        </a:lnSpc>
                        <a:spcBef>
                          <a:spcPts val="0"/>
                        </a:spcBef>
                        <a:spcAft>
                          <a:spcPts val="0"/>
                        </a:spcAft>
                        <a:tabLst>
                          <a:tab pos="762000" algn="l"/>
                        </a:tabLst>
                      </a:pPr>
                      <a:r>
                        <a:rPr lang="en-US" sz="1400" dirty="0">
                          <a:solidFill>
                            <a:srgbClr val="0000FF"/>
                          </a:solidFill>
                          <a:latin typeface="Times New Roman" pitchFamily="18" charset="0"/>
                          <a:ea typeface="Times New Roman"/>
                          <a:cs typeface="Times New Roman" pitchFamily="18" charset="0"/>
                        </a:rPr>
                        <a:t>Rajiv Gandhi National Fellowship (RGNF-35058)</a:t>
                      </a:r>
                    </a:p>
                  </a:txBody>
                  <a:tcPr marL="68580" marR="68580" marT="0" marB="0" anchor="ctr">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2DEEE"/>
                    </a:solidFill>
                  </a:tcPr>
                </a:tc>
                <a:tc>
                  <a:txBody>
                    <a:bodyPr/>
                    <a:lstStyle/>
                    <a:p>
                      <a:pPr marL="0" marR="0" algn="ctr">
                        <a:lnSpc>
                          <a:spcPct val="115000"/>
                        </a:lnSpc>
                        <a:spcBef>
                          <a:spcPts val="0"/>
                        </a:spcBef>
                        <a:spcAft>
                          <a:spcPts val="0"/>
                        </a:spcAft>
                        <a:tabLst>
                          <a:tab pos="762000" algn="l"/>
                        </a:tabLst>
                      </a:pPr>
                      <a:r>
                        <a:rPr lang="en-US" sz="1400" dirty="0">
                          <a:solidFill>
                            <a:srgbClr val="0000FF"/>
                          </a:solidFill>
                          <a:latin typeface="Times New Roman" pitchFamily="18" charset="0"/>
                          <a:ea typeface="Times New Roman"/>
                          <a:cs typeface="Times New Roman" pitchFamily="18" charset="0"/>
                        </a:rPr>
                        <a:t>40,000/–</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2DEEE"/>
                    </a:solidFill>
                  </a:tcPr>
                </a:tc>
                <a:tc>
                  <a:txBody>
                    <a:bodyPr/>
                    <a:lstStyle/>
                    <a:p>
                      <a:pPr marL="0" marR="0" algn="ctr">
                        <a:lnSpc>
                          <a:spcPct val="115000"/>
                        </a:lnSpc>
                        <a:spcBef>
                          <a:spcPts val="0"/>
                        </a:spcBef>
                        <a:spcAft>
                          <a:spcPts val="0"/>
                        </a:spcAft>
                        <a:tabLst>
                          <a:tab pos="762000" algn="l"/>
                        </a:tabLst>
                      </a:pPr>
                      <a:r>
                        <a:rPr lang="en-US" sz="1400" dirty="0">
                          <a:solidFill>
                            <a:srgbClr val="0000FF"/>
                          </a:solidFill>
                          <a:latin typeface="Times New Roman" pitchFamily="18" charset="0"/>
                          <a:ea typeface="Times New Roman"/>
                          <a:cs typeface="Times New Roman" pitchFamily="18" charset="0"/>
                        </a:rPr>
                        <a:t>2017-2022</a:t>
                      </a:r>
                    </a:p>
                  </a:txBody>
                  <a:tcPr marL="68580" marR="68580" marT="0" marB="0" anchor="ctr">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xmlns="" val="10003"/>
                  </a:ext>
                </a:extLst>
              </a:tr>
              <a:tr h="496416">
                <a:tc>
                  <a:txBody>
                    <a:bodyPr/>
                    <a:lstStyle/>
                    <a:p>
                      <a:pPr algn="ctr">
                        <a:lnSpc>
                          <a:spcPct val="100000"/>
                        </a:lnSpc>
                        <a:spcBef>
                          <a:spcPts val="660"/>
                        </a:spcBef>
                      </a:pPr>
                      <a:r>
                        <a:rPr sz="1400" b="0" dirty="0">
                          <a:solidFill>
                            <a:srgbClr val="0000FF"/>
                          </a:solidFill>
                          <a:latin typeface="Times New Roman" pitchFamily="18" charset="0"/>
                          <a:cs typeface="Times New Roman" pitchFamily="18" charset="0"/>
                        </a:rPr>
                        <a:t>4</a:t>
                      </a:r>
                      <a:endParaRPr sz="1400" b="0">
                        <a:solidFill>
                          <a:srgbClr val="0000FF"/>
                        </a:solidFill>
                        <a:latin typeface="Times New Roman" pitchFamily="18" charset="0"/>
                        <a:cs typeface="Times New Roman" pitchFamily="18" charset="0"/>
                      </a:endParaRPr>
                    </a:p>
                  </a:txBody>
                  <a:tcPr marL="0" marR="0" marT="8382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AEEF7"/>
                    </a:solidFill>
                  </a:tcPr>
                </a:tc>
                <a:tc>
                  <a:txBody>
                    <a:bodyPr/>
                    <a:lstStyle/>
                    <a:p>
                      <a:pPr marL="0" marR="0">
                        <a:lnSpc>
                          <a:spcPct val="115000"/>
                        </a:lnSpc>
                        <a:spcBef>
                          <a:spcPts val="0"/>
                        </a:spcBef>
                        <a:spcAft>
                          <a:spcPts val="0"/>
                        </a:spcAft>
                        <a:tabLst>
                          <a:tab pos="762000" algn="l"/>
                        </a:tabLst>
                      </a:pPr>
                      <a:r>
                        <a:rPr lang="en-US" sz="1400" dirty="0">
                          <a:solidFill>
                            <a:srgbClr val="0000FF"/>
                          </a:solidFill>
                          <a:latin typeface="Times New Roman" pitchFamily="18" charset="0"/>
                          <a:ea typeface="Times New Roman"/>
                          <a:cs typeface="Times New Roman" pitchFamily="18" charset="0"/>
                        </a:rPr>
                        <a:t>D. </a:t>
                      </a:r>
                      <a:r>
                        <a:rPr lang="en-US" sz="1400" dirty="0" err="1">
                          <a:solidFill>
                            <a:srgbClr val="0000FF"/>
                          </a:solidFill>
                          <a:latin typeface="Times New Roman" pitchFamily="18" charset="0"/>
                          <a:ea typeface="Times New Roman"/>
                          <a:cs typeface="Times New Roman" pitchFamily="18" charset="0"/>
                        </a:rPr>
                        <a:t>Vijaya</a:t>
                      </a:r>
                      <a:r>
                        <a:rPr lang="en-US" sz="1400" dirty="0">
                          <a:solidFill>
                            <a:srgbClr val="0000FF"/>
                          </a:solidFill>
                          <a:latin typeface="Times New Roman" pitchFamily="18" charset="0"/>
                          <a:ea typeface="Times New Roman"/>
                          <a:cs typeface="Times New Roman" pitchFamily="18" charset="0"/>
                        </a:rPr>
                        <a:t> </a:t>
                      </a:r>
                      <a:r>
                        <a:rPr lang="en-US" sz="1400" dirty="0" err="1">
                          <a:solidFill>
                            <a:srgbClr val="0000FF"/>
                          </a:solidFill>
                          <a:latin typeface="Times New Roman" pitchFamily="18" charset="0"/>
                          <a:ea typeface="Times New Roman"/>
                          <a:cs typeface="Times New Roman" pitchFamily="18" charset="0"/>
                        </a:rPr>
                        <a:t>Mitra</a:t>
                      </a:r>
                      <a:endParaRPr lang="en-US" sz="1400" dirty="0">
                        <a:solidFill>
                          <a:srgbClr val="0000FF"/>
                        </a:solidFill>
                        <a:latin typeface="Times New Roman" pitchFamily="18" charset="0"/>
                        <a:ea typeface="Times New Roman"/>
                        <a:cs typeface="Times New Roman" pitchFamily="18" charset="0"/>
                      </a:endParaRPr>
                    </a:p>
                  </a:txBody>
                  <a:tcPr marL="68580" marR="68580" marT="0" marB="0" anchor="ctr">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AEEF7"/>
                    </a:solidFill>
                  </a:tcPr>
                </a:tc>
                <a:tc>
                  <a:txBody>
                    <a:bodyPr/>
                    <a:lstStyle/>
                    <a:p>
                      <a:pPr marL="0" marR="0" algn="just">
                        <a:lnSpc>
                          <a:spcPct val="115000"/>
                        </a:lnSpc>
                        <a:spcBef>
                          <a:spcPts val="0"/>
                        </a:spcBef>
                        <a:spcAft>
                          <a:spcPts val="0"/>
                        </a:spcAft>
                        <a:tabLst>
                          <a:tab pos="762000" algn="l"/>
                        </a:tabLst>
                      </a:pPr>
                      <a:r>
                        <a:rPr lang="en-US" sz="1400" dirty="0">
                          <a:solidFill>
                            <a:srgbClr val="0000FF"/>
                          </a:solidFill>
                          <a:latin typeface="Times New Roman" pitchFamily="18" charset="0"/>
                          <a:ea typeface="Times New Roman"/>
                          <a:cs typeface="Times New Roman" pitchFamily="18" charset="0"/>
                        </a:rPr>
                        <a:t>Rajiv Gandhi National Fellowship (RGNF-32895)</a:t>
                      </a:r>
                    </a:p>
                  </a:txBody>
                  <a:tcPr marL="68580" marR="68580" marT="0" marB="0" anchor="ctr">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AEEF7"/>
                    </a:solidFill>
                  </a:tcPr>
                </a:tc>
                <a:tc>
                  <a:txBody>
                    <a:bodyPr/>
                    <a:lstStyle/>
                    <a:p>
                      <a:pPr marL="0" marR="0" algn="ctr">
                        <a:lnSpc>
                          <a:spcPct val="115000"/>
                        </a:lnSpc>
                        <a:spcBef>
                          <a:spcPts val="0"/>
                        </a:spcBef>
                        <a:spcAft>
                          <a:spcPts val="0"/>
                        </a:spcAft>
                        <a:tabLst>
                          <a:tab pos="762000" algn="l"/>
                        </a:tabLst>
                      </a:pPr>
                      <a:r>
                        <a:rPr lang="en-US" sz="1400" dirty="0">
                          <a:solidFill>
                            <a:srgbClr val="0000FF"/>
                          </a:solidFill>
                          <a:latin typeface="Times New Roman" pitchFamily="18" charset="0"/>
                          <a:ea typeface="Times New Roman"/>
                          <a:cs typeface="Times New Roman" pitchFamily="18" charset="0"/>
                        </a:rPr>
                        <a:t>40,000/–</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AEEF7"/>
                    </a:solidFill>
                  </a:tcPr>
                </a:tc>
                <a:tc>
                  <a:txBody>
                    <a:bodyPr/>
                    <a:lstStyle/>
                    <a:p>
                      <a:pPr marL="0" marR="0" algn="ctr">
                        <a:lnSpc>
                          <a:spcPct val="115000"/>
                        </a:lnSpc>
                        <a:spcBef>
                          <a:spcPts val="0"/>
                        </a:spcBef>
                        <a:spcAft>
                          <a:spcPts val="0"/>
                        </a:spcAft>
                        <a:tabLst>
                          <a:tab pos="762000" algn="l"/>
                        </a:tabLst>
                      </a:pPr>
                      <a:r>
                        <a:rPr lang="en-US" sz="1400" dirty="0">
                          <a:solidFill>
                            <a:srgbClr val="0000FF"/>
                          </a:solidFill>
                          <a:latin typeface="Times New Roman" pitchFamily="18" charset="0"/>
                          <a:ea typeface="Times New Roman"/>
                          <a:cs typeface="Times New Roman" pitchFamily="18" charset="0"/>
                        </a:rPr>
                        <a:t>2017-2022</a:t>
                      </a:r>
                    </a:p>
                  </a:txBody>
                  <a:tcPr marL="68580" marR="68580" marT="0" marB="0" anchor="ctr">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xmlns="" val="10004"/>
                  </a:ext>
                </a:extLst>
              </a:tr>
              <a:tr h="718709">
                <a:tc>
                  <a:txBody>
                    <a:bodyPr/>
                    <a:lstStyle/>
                    <a:p>
                      <a:pPr algn="ctr">
                        <a:lnSpc>
                          <a:spcPct val="100000"/>
                        </a:lnSpc>
                        <a:spcBef>
                          <a:spcPts val="665"/>
                        </a:spcBef>
                      </a:pPr>
                      <a:r>
                        <a:rPr sz="1400" b="0" dirty="0">
                          <a:solidFill>
                            <a:srgbClr val="0000FF"/>
                          </a:solidFill>
                          <a:latin typeface="Times New Roman" pitchFamily="18" charset="0"/>
                          <a:cs typeface="Times New Roman" pitchFamily="18" charset="0"/>
                        </a:rPr>
                        <a:t>5</a:t>
                      </a:r>
                      <a:endParaRPr sz="1400" b="0">
                        <a:solidFill>
                          <a:srgbClr val="0000FF"/>
                        </a:solidFill>
                        <a:latin typeface="Times New Roman" pitchFamily="18" charset="0"/>
                        <a:cs typeface="Times New Roman" pitchFamily="18" charset="0"/>
                      </a:endParaRPr>
                    </a:p>
                  </a:txBody>
                  <a:tcPr marL="0" marR="0" marT="84455"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2DEEE"/>
                    </a:solidFill>
                  </a:tcPr>
                </a:tc>
                <a:tc>
                  <a:txBody>
                    <a:bodyPr/>
                    <a:lstStyle/>
                    <a:p>
                      <a:pPr marL="0" marR="0">
                        <a:lnSpc>
                          <a:spcPct val="115000"/>
                        </a:lnSpc>
                        <a:spcBef>
                          <a:spcPts val="0"/>
                        </a:spcBef>
                        <a:spcAft>
                          <a:spcPts val="0"/>
                        </a:spcAft>
                        <a:tabLst>
                          <a:tab pos="762000" algn="l"/>
                        </a:tabLst>
                      </a:pPr>
                      <a:r>
                        <a:rPr lang="en-US" sz="1400">
                          <a:solidFill>
                            <a:srgbClr val="0000FF"/>
                          </a:solidFill>
                          <a:latin typeface="Times New Roman" pitchFamily="18" charset="0"/>
                          <a:ea typeface="Times New Roman"/>
                          <a:cs typeface="Times New Roman" pitchFamily="18" charset="0"/>
                        </a:rPr>
                        <a:t>S. Monica Nissy</a:t>
                      </a:r>
                    </a:p>
                  </a:txBody>
                  <a:tcPr marL="68580" marR="68580" marT="0" marB="0" anchor="ctr">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2DEEE"/>
                    </a:solidFill>
                  </a:tcPr>
                </a:tc>
                <a:tc>
                  <a:txBody>
                    <a:bodyPr/>
                    <a:lstStyle/>
                    <a:p>
                      <a:pPr marL="0" marR="0" algn="just">
                        <a:lnSpc>
                          <a:spcPct val="115000"/>
                        </a:lnSpc>
                        <a:spcBef>
                          <a:spcPts val="0"/>
                        </a:spcBef>
                        <a:spcAft>
                          <a:spcPts val="0"/>
                        </a:spcAft>
                        <a:tabLst>
                          <a:tab pos="762000" algn="l"/>
                        </a:tabLst>
                      </a:pPr>
                      <a:r>
                        <a:rPr lang="en-US" sz="1400" dirty="0" err="1">
                          <a:solidFill>
                            <a:srgbClr val="0000FF"/>
                          </a:solidFill>
                          <a:latin typeface="Times New Roman" pitchFamily="18" charset="0"/>
                          <a:ea typeface="Times New Roman"/>
                          <a:cs typeface="Times New Roman" pitchFamily="18" charset="0"/>
                        </a:rPr>
                        <a:t>Maulana</a:t>
                      </a:r>
                      <a:r>
                        <a:rPr lang="en-US" sz="1400" dirty="0">
                          <a:solidFill>
                            <a:srgbClr val="0000FF"/>
                          </a:solidFill>
                          <a:latin typeface="Times New Roman" pitchFamily="18" charset="0"/>
                          <a:ea typeface="Times New Roman"/>
                          <a:cs typeface="Times New Roman" pitchFamily="18" charset="0"/>
                        </a:rPr>
                        <a:t> Azad National Fellowship for Minority students (MANF-82897)</a:t>
                      </a:r>
                    </a:p>
                  </a:txBody>
                  <a:tcPr marL="68580" marR="68580" marT="0" marB="0" anchor="ctr">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2DEEE"/>
                    </a:solidFill>
                  </a:tcPr>
                </a:tc>
                <a:tc>
                  <a:txBody>
                    <a:bodyPr/>
                    <a:lstStyle/>
                    <a:p>
                      <a:pPr marL="0" marR="0" algn="ctr">
                        <a:lnSpc>
                          <a:spcPct val="115000"/>
                        </a:lnSpc>
                        <a:spcBef>
                          <a:spcPts val="0"/>
                        </a:spcBef>
                        <a:spcAft>
                          <a:spcPts val="0"/>
                        </a:spcAft>
                        <a:tabLst>
                          <a:tab pos="762000" algn="l"/>
                        </a:tabLst>
                      </a:pPr>
                      <a:r>
                        <a:rPr lang="en-US" sz="1400" dirty="0">
                          <a:solidFill>
                            <a:srgbClr val="0000FF"/>
                          </a:solidFill>
                          <a:latin typeface="Times New Roman" pitchFamily="18" charset="0"/>
                          <a:ea typeface="Times New Roman"/>
                          <a:cs typeface="Times New Roman" pitchFamily="18" charset="0"/>
                        </a:rPr>
                        <a:t>40,000/–</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2DEEE"/>
                    </a:solidFill>
                  </a:tcPr>
                </a:tc>
                <a:tc>
                  <a:txBody>
                    <a:bodyPr/>
                    <a:lstStyle/>
                    <a:p>
                      <a:pPr marL="0" marR="0" algn="ctr">
                        <a:lnSpc>
                          <a:spcPct val="115000"/>
                        </a:lnSpc>
                        <a:spcBef>
                          <a:spcPts val="0"/>
                        </a:spcBef>
                        <a:spcAft>
                          <a:spcPts val="0"/>
                        </a:spcAft>
                        <a:tabLst>
                          <a:tab pos="762000" algn="l"/>
                        </a:tabLst>
                      </a:pPr>
                      <a:r>
                        <a:rPr lang="en-US" sz="1400" dirty="0">
                          <a:solidFill>
                            <a:srgbClr val="0000FF"/>
                          </a:solidFill>
                          <a:latin typeface="Times New Roman" pitchFamily="18" charset="0"/>
                          <a:ea typeface="Times New Roman"/>
                          <a:cs typeface="Times New Roman" pitchFamily="18" charset="0"/>
                        </a:rPr>
                        <a:t>2017-2022</a:t>
                      </a:r>
                    </a:p>
                  </a:txBody>
                  <a:tcPr marL="68580" marR="68580" marT="0" marB="0" anchor="ctr">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xmlns="" val="10005"/>
                  </a:ext>
                </a:extLst>
              </a:tr>
              <a:tr h="496416">
                <a:tc>
                  <a:txBody>
                    <a:bodyPr/>
                    <a:lstStyle/>
                    <a:p>
                      <a:pPr algn="ctr">
                        <a:lnSpc>
                          <a:spcPct val="100000"/>
                        </a:lnSpc>
                        <a:spcBef>
                          <a:spcPts val="660"/>
                        </a:spcBef>
                      </a:pPr>
                      <a:r>
                        <a:rPr sz="1400" b="0" dirty="0">
                          <a:solidFill>
                            <a:srgbClr val="0000FF"/>
                          </a:solidFill>
                          <a:latin typeface="Times New Roman" pitchFamily="18" charset="0"/>
                          <a:cs typeface="Times New Roman" pitchFamily="18" charset="0"/>
                        </a:rPr>
                        <a:t>6</a:t>
                      </a:r>
                      <a:endParaRPr sz="1400" b="0">
                        <a:solidFill>
                          <a:srgbClr val="0000FF"/>
                        </a:solidFill>
                        <a:latin typeface="Times New Roman" pitchFamily="18" charset="0"/>
                        <a:cs typeface="Times New Roman" pitchFamily="18" charset="0"/>
                      </a:endParaRPr>
                    </a:p>
                  </a:txBody>
                  <a:tcPr marL="0" marR="0" marT="8382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AEEF7"/>
                    </a:solidFill>
                  </a:tcPr>
                </a:tc>
                <a:tc>
                  <a:txBody>
                    <a:bodyPr/>
                    <a:lstStyle/>
                    <a:p>
                      <a:pPr marL="0" marR="0">
                        <a:lnSpc>
                          <a:spcPct val="115000"/>
                        </a:lnSpc>
                        <a:spcBef>
                          <a:spcPts val="0"/>
                        </a:spcBef>
                        <a:spcAft>
                          <a:spcPts val="0"/>
                        </a:spcAft>
                        <a:tabLst>
                          <a:tab pos="762000" algn="l"/>
                        </a:tabLst>
                      </a:pPr>
                      <a:r>
                        <a:rPr lang="en-US" sz="1400">
                          <a:solidFill>
                            <a:srgbClr val="0000FF"/>
                          </a:solidFill>
                          <a:latin typeface="Times New Roman" pitchFamily="18" charset="0"/>
                          <a:ea typeface="Times New Roman"/>
                          <a:cs typeface="Times New Roman" pitchFamily="18" charset="0"/>
                        </a:rPr>
                        <a:t>K. Uday Kumar</a:t>
                      </a:r>
                    </a:p>
                  </a:txBody>
                  <a:tcPr marL="68580" marR="68580" marT="0" marB="0" anchor="ctr">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AEEF7"/>
                    </a:solidFill>
                  </a:tcPr>
                </a:tc>
                <a:tc>
                  <a:txBody>
                    <a:bodyPr/>
                    <a:lstStyle/>
                    <a:p>
                      <a:pPr marL="0" marR="0" algn="just">
                        <a:lnSpc>
                          <a:spcPct val="115000"/>
                        </a:lnSpc>
                        <a:spcBef>
                          <a:spcPts val="0"/>
                        </a:spcBef>
                        <a:spcAft>
                          <a:spcPts val="0"/>
                        </a:spcAft>
                        <a:tabLst>
                          <a:tab pos="762000" algn="l"/>
                        </a:tabLst>
                      </a:pPr>
                      <a:r>
                        <a:rPr lang="en-US" sz="1400" dirty="0">
                          <a:solidFill>
                            <a:srgbClr val="0000FF"/>
                          </a:solidFill>
                          <a:latin typeface="Times New Roman" pitchFamily="18" charset="0"/>
                          <a:ea typeface="Times New Roman"/>
                          <a:cs typeface="Times New Roman" pitchFamily="18" charset="0"/>
                        </a:rPr>
                        <a:t>Rajiv Gandhi National Fellowship (RGNF-29985)</a:t>
                      </a:r>
                    </a:p>
                  </a:txBody>
                  <a:tcPr marL="68580" marR="68580" marT="0" marB="0" anchor="ctr">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AEEF7"/>
                    </a:solidFill>
                  </a:tcPr>
                </a:tc>
                <a:tc>
                  <a:txBody>
                    <a:bodyPr/>
                    <a:lstStyle/>
                    <a:p>
                      <a:pPr marL="0" marR="0" algn="ctr">
                        <a:lnSpc>
                          <a:spcPct val="115000"/>
                        </a:lnSpc>
                        <a:spcBef>
                          <a:spcPts val="0"/>
                        </a:spcBef>
                        <a:spcAft>
                          <a:spcPts val="0"/>
                        </a:spcAft>
                        <a:tabLst>
                          <a:tab pos="762000" algn="l"/>
                        </a:tabLst>
                      </a:pPr>
                      <a:r>
                        <a:rPr lang="en-US" sz="1400" dirty="0">
                          <a:solidFill>
                            <a:srgbClr val="0000FF"/>
                          </a:solidFill>
                          <a:latin typeface="Times New Roman" pitchFamily="18" charset="0"/>
                          <a:ea typeface="Times New Roman"/>
                          <a:cs typeface="Times New Roman" pitchFamily="18" charset="0"/>
                        </a:rPr>
                        <a:t>40,000/–</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AEEF7"/>
                    </a:solidFill>
                  </a:tcPr>
                </a:tc>
                <a:tc>
                  <a:txBody>
                    <a:bodyPr/>
                    <a:lstStyle/>
                    <a:p>
                      <a:pPr marL="0" marR="0" algn="ctr">
                        <a:lnSpc>
                          <a:spcPct val="115000"/>
                        </a:lnSpc>
                        <a:spcBef>
                          <a:spcPts val="0"/>
                        </a:spcBef>
                        <a:spcAft>
                          <a:spcPts val="0"/>
                        </a:spcAft>
                        <a:tabLst>
                          <a:tab pos="762000" algn="l"/>
                        </a:tabLst>
                      </a:pPr>
                      <a:r>
                        <a:rPr lang="en-US" sz="1400" dirty="0">
                          <a:solidFill>
                            <a:srgbClr val="0000FF"/>
                          </a:solidFill>
                          <a:latin typeface="Times New Roman" pitchFamily="18" charset="0"/>
                          <a:ea typeface="Times New Roman"/>
                          <a:cs typeface="Times New Roman" pitchFamily="18" charset="0"/>
                        </a:rPr>
                        <a:t>2017-2022</a:t>
                      </a:r>
                    </a:p>
                  </a:txBody>
                  <a:tcPr marL="68580" marR="68580" marT="0" marB="0" anchor="ctr">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xmlns="" val="10006"/>
                  </a:ext>
                </a:extLst>
              </a:tr>
              <a:tr h="718709">
                <a:tc>
                  <a:txBody>
                    <a:bodyPr/>
                    <a:lstStyle/>
                    <a:p>
                      <a:pPr algn="ctr">
                        <a:lnSpc>
                          <a:spcPct val="100000"/>
                        </a:lnSpc>
                        <a:spcBef>
                          <a:spcPts val="665"/>
                        </a:spcBef>
                      </a:pPr>
                      <a:r>
                        <a:rPr sz="1400" b="0" dirty="0">
                          <a:solidFill>
                            <a:srgbClr val="0000FF"/>
                          </a:solidFill>
                          <a:latin typeface="Times New Roman" pitchFamily="18" charset="0"/>
                          <a:cs typeface="Times New Roman" pitchFamily="18" charset="0"/>
                        </a:rPr>
                        <a:t>7</a:t>
                      </a:r>
                      <a:endParaRPr sz="1400" b="0">
                        <a:solidFill>
                          <a:srgbClr val="0000FF"/>
                        </a:solidFill>
                        <a:latin typeface="Times New Roman" pitchFamily="18" charset="0"/>
                        <a:cs typeface="Times New Roman" pitchFamily="18" charset="0"/>
                      </a:endParaRPr>
                    </a:p>
                  </a:txBody>
                  <a:tcPr marL="0" marR="0" marT="84455"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2DEEE"/>
                    </a:solidFill>
                  </a:tcPr>
                </a:tc>
                <a:tc>
                  <a:txBody>
                    <a:bodyPr/>
                    <a:lstStyle/>
                    <a:p>
                      <a:pPr marL="0" marR="0">
                        <a:lnSpc>
                          <a:spcPct val="115000"/>
                        </a:lnSpc>
                        <a:spcBef>
                          <a:spcPts val="0"/>
                        </a:spcBef>
                        <a:spcAft>
                          <a:spcPts val="0"/>
                        </a:spcAft>
                      </a:pPr>
                      <a:endParaRPr lang="en-US" sz="1400">
                        <a:solidFill>
                          <a:srgbClr val="0000FF"/>
                        </a:solidFill>
                        <a:latin typeface="Times New Roman" pitchFamily="18" charset="0"/>
                        <a:ea typeface="Times New Roman"/>
                        <a:cs typeface="Times New Roman" pitchFamily="18" charset="0"/>
                      </a:endParaRPr>
                    </a:p>
                    <a:p>
                      <a:pPr marL="0" marR="0">
                        <a:lnSpc>
                          <a:spcPct val="115000"/>
                        </a:lnSpc>
                        <a:spcBef>
                          <a:spcPts val="0"/>
                        </a:spcBef>
                        <a:spcAft>
                          <a:spcPts val="0"/>
                        </a:spcAft>
                      </a:pPr>
                      <a:r>
                        <a:rPr lang="en-US" sz="1400">
                          <a:solidFill>
                            <a:srgbClr val="0000FF"/>
                          </a:solidFill>
                          <a:latin typeface="Times New Roman" pitchFamily="18" charset="0"/>
                          <a:ea typeface="Times New Roman"/>
                          <a:cs typeface="Times New Roman" pitchFamily="18" charset="0"/>
                        </a:rPr>
                        <a:t>Ch. Ramya</a:t>
                      </a:r>
                    </a:p>
                  </a:txBody>
                  <a:tcPr marL="68580" marR="68580" marT="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2DEEE"/>
                    </a:solidFill>
                  </a:tcPr>
                </a:tc>
                <a:tc>
                  <a:txBody>
                    <a:bodyPr/>
                    <a:lstStyle/>
                    <a:p>
                      <a:pPr marL="0" marR="0" algn="just">
                        <a:lnSpc>
                          <a:spcPct val="115000"/>
                        </a:lnSpc>
                        <a:spcBef>
                          <a:spcPts val="0"/>
                        </a:spcBef>
                        <a:spcAft>
                          <a:spcPts val="0"/>
                        </a:spcAft>
                        <a:tabLst>
                          <a:tab pos="762000" algn="l"/>
                        </a:tabLst>
                      </a:pPr>
                      <a:r>
                        <a:rPr lang="en-US" sz="1400" dirty="0">
                          <a:solidFill>
                            <a:srgbClr val="0000FF"/>
                          </a:solidFill>
                          <a:latin typeface="Times New Roman" pitchFamily="18" charset="0"/>
                          <a:ea typeface="Times New Roman"/>
                          <a:cs typeface="Times New Roman" pitchFamily="18" charset="0"/>
                        </a:rPr>
                        <a:t>National Fellowship for Other Backward Classes (NFOBC-73744)</a:t>
                      </a:r>
                    </a:p>
                  </a:txBody>
                  <a:tcPr marL="68580" marR="68580" marT="0" marB="0" anchor="ctr">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2DEEE"/>
                    </a:solidFill>
                  </a:tcPr>
                </a:tc>
                <a:tc>
                  <a:txBody>
                    <a:bodyPr/>
                    <a:lstStyle/>
                    <a:p>
                      <a:pPr marL="0" marR="0" algn="ctr">
                        <a:lnSpc>
                          <a:spcPct val="115000"/>
                        </a:lnSpc>
                        <a:spcBef>
                          <a:spcPts val="0"/>
                        </a:spcBef>
                        <a:spcAft>
                          <a:spcPts val="0"/>
                        </a:spcAft>
                        <a:tabLst>
                          <a:tab pos="762000" algn="l"/>
                        </a:tabLst>
                      </a:pPr>
                      <a:r>
                        <a:rPr lang="en-US" sz="1400" dirty="0">
                          <a:solidFill>
                            <a:srgbClr val="0000FF"/>
                          </a:solidFill>
                          <a:latin typeface="Times New Roman" pitchFamily="18" charset="0"/>
                          <a:ea typeface="Times New Roman"/>
                          <a:cs typeface="Times New Roman" pitchFamily="18" charset="0"/>
                        </a:rPr>
                        <a:t>30,000/–</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2DEEE"/>
                    </a:solidFill>
                  </a:tcPr>
                </a:tc>
                <a:tc>
                  <a:txBody>
                    <a:bodyPr/>
                    <a:lstStyle/>
                    <a:p>
                      <a:pPr marL="0" marR="0" algn="ctr">
                        <a:lnSpc>
                          <a:spcPct val="115000"/>
                        </a:lnSpc>
                        <a:spcBef>
                          <a:spcPts val="0"/>
                        </a:spcBef>
                        <a:spcAft>
                          <a:spcPts val="0"/>
                        </a:spcAft>
                        <a:tabLst>
                          <a:tab pos="762000" algn="l"/>
                        </a:tabLst>
                      </a:pPr>
                      <a:r>
                        <a:rPr lang="en-US" sz="1400" dirty="0">
                          <a:solidFill>
                            <a:srgbClr val="0000FF"/>
                          </a:solidFill>
                          <a:latin typeface="Times New Roman" pitchFamily="18" charset="0"/>
                          <a:ea typeface="Times New Roman"/>
                          <a:cs typeface="Times New Roman" pitchFamily="18" charset="0"/>
                        </a:rPr>
                        <a:t>2018-2023</a:t>
                      </a:r>
                    </a:p>
                  </a:txBody>
                  <a:tcPr marL="68580" marR="68580" marT="0" marB="0" anchor="ctr">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xmlns="" val="10007"/>
                  </a:ext>
                </a:extLst>
              </a:tr>
              <a:tr h="496416">
                <a:tc>
                  <a:txBody>
                    <a:bodyPr/>
                    <a:lstStyle/>
                    <a:p>
                      <a:pPr algn="ctr">
                        <a:lnSpc>
                          <a:spcPct val="100000"/>
                        </a:lnSpc>
                        <a:spcBef>
                          <a:spcPts val="665"/>
                        </a:spcBef>
                      </a:pPr>
                      <a:r>
                        <a:rPr sz="1400" b="0" dirty="0">
                          <a:solidFill>
                            <a:srgbClr val="0000FF"/>
                          </a:solidFill>
                          <a:latin typeface="Times New Roman" pitchFamily="18" charset="0"/>
                          <a:cs typeface="Times New Roman" pitchFamily="18" charset="0"/>
                        </a:rPr>
                        <a:t>8</a:t>
                      </a:r>
                      <a:endParaRPr sz="1400" b="0">
                        <a:solidFill>
                          <a:srgbClr val="0000FF"/>
                        </a:solidFill>
                        <a:latin typeface="Times New Roman" pitchFamily="18" charset="0"/>
                        <a:cs typeface="Times New Roman" pitchFamily="18" charset="0"/>
                      </a:endParaRPr>
                    </a:p>
                  </a:txBody>
                  <a:tcPr marL="0" marR="0" marT="84455"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AEEF7"/>
                    </a:solidFill>
                  </a:tcPr>
                </a:tc>
                <a:tc>
                  <a:txBody>
                    <a:bodyPr/>
                    <a:lstStyle/>
                    <a:p>
                      <a:pPr marL="0" marR="0">
                        <a:lnSpc>
                          <a:spcPct val="115000"/>
                        </a:lnSpc>
                        <a:spcBef>
                          <a:spcPts val="0"/>
                        </a:spcBef>
                        <a:spcAft>
                          <a:spcPts val="0"/>
                        </a:spcAft>
                      </a:pPr>
                      <a:r>
                        <a:rPr lang="en-US" sz="1400">
                          <a:solidFill>
                            <a:srgbClr val="0000FF"/>
                          </a:solidFill>
                          <a:latin typeface="Times New Roman" pitchFamily="18" charset="0"/>
                          <a:ea typeface="Times New Roman"/>
                          <a:cs typeface="Times New Roman" pitchFamily="18" charset="0"/>
                        </a:rPr>
                        <a:t>L. Neelima Chandra Lekha</a:t>
                      </a:r>
                    </a:p>
                  </a:txBody>
                  <a:tcPr marL="68580" marR="68580" marT="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AEEF7"/>
                    </a:solidFill>
                  </a:tcPr>
                </a:tc>
                <a:tc>
                  <a:txBody>
                    <a:bodyPr/>
                    <a:lstStyle/>
                    <a:p>
                      <a:pPr marL="0" marR="0" algn="just">
                        <a:lnSpc>
                          <a:spcPct val="115000"/>
                        </a:lnSpc>
                        <a:spcBef>
                          <a:spcPts val="0"/>
                        </a:spcBef>
                        <a:spcAft>
                          <a:spcPts val="0"/>
                        </a:spcAft>
                        <a:tabLst>
                          <a:tab pos="762000" algn="l"/>
                        </a:tabLst>
                      </a:pPr>
                      <a:r>
                        <a:rPr lang="en-US" sz="1400" dirty="0">
                          <a:solidFill>
                            <a:srgbClr val="0000FF"/>
                          </a:solidFill>
                          <a:latin typeface="Times New Roman" pitchFamily="18" charset="0"/>
                          <a:ea typeface="Times New Roman"/>
                          <a:cs typeface="Times New Roman" pitchFamily="18" charset="0"/>
                        </a:rPr>
                        <a:t>National Fellowship for ST (NFST-00169)</a:t>
                      </a:r>
                    </a:p>
                  </a:txBody>
                  <a:tcPr marL="68580" marR="68580" marT="0" marB="0" anchor="ctr">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AEEF7"/>
                    </a:solidFill>
                  </a:tcPr>
                </a:tc>
                <a:tc>
                  <a:txBody>
                    <a:bodyPr/>
                    <a:lstStyle/>
                    <a:p>
                      <a:pPr marL="0" marR="0" algn="ctr">
                        <a:lnSpc>
                          <a:spcPct val="115000"/>
                        </a:lnSpc>
                        <a:spcBef>
                          <a:spcPts val="0"/>
                        </a:spcBef>
                        <a:spcAft>
                          <a:spcPts val="0"/>
                        </a:spcAft>
                        <a:tabLst>
                          <a:tab pos="762000" algn="l"/>
                        </a:tabLst>
                      </a:pPr>
                      <a:r>
                        <a:rPr lang="en-US" sz="1400" dirty="0">
                          <a:solidFill>
                            <a:srgbClr val="0000FF"/>
                          </a:solidFill>
                          <a:latin typeface="Times New Roman" pitchFamily="18" charset="0"/>
                          <a:ea typeface="Times New Roman"/>
                          <a:cs typeface="Times New Roman" pitchFamily="18" charset="0"/>
                        </a:rPr>
                        <a:t>32,500/–</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AEEF7"/>
                    </a:solidFill>
                  </a:tcPr>
                </a:tc>
                <a:tc>
                  <a:txBody>
                    <a:bodyPr/>
                    <a:lstStyle/>
                    <a:p>
                      <a:pPr marL="0" marR="0" algn="ctr">
                        <a:lnSpc>
                          <a:spcPct val="115000"/>
                        </a:lnSpc>
                        <a:spcBef>
                          <a:spcPts val="0"/>
                        </a:spcBef>
                        <a:spcAft>
                          <a:spcPts val="0"/>
                        </a:spcAft>
                        <a:tabLst>
                          <a:tab pos="762000" algn="l"/>
                        </a:tabLst>
                      </a:pPr>
                      <a:r>
                        <a:rPr lang="en-US" sz="1400" dirty="0">
                          <a:solidFill>
                            <a:srgbClr val="0000FF"/>
                          </a:solidFill>
                          <a:latin typeface="Times New Roman" pitchFamily="18" charset="0"/>
                          <a:ea typeface="Times New Roman"/>
                          <a:cs typeface="Times New Roman" pitchFamily="18" charset="0"/>
                        </a:rPr>
                        <a:t>2018-2023</a:t>
                      </a:r>
                    </a:p>
                  </a:txBody>
                  <a:tcPr marL="68580" marR="68580" marT="0" marB="0" anchor="ctr">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xmlns="" val="10008"/>
                  </a:ext>
                </a:extLst>
              </a:tr>
              <a:tr h="496416">
                <a:tc>
                  <a:txBody>
                    <a:bodyPr/>
                    <a:lstStyle/>
                    <a:p>
                      <a:pPr algn="ctr">
                        <a:lnSpc>
                          <a:spcPct val="100000"/>
                        </a:lnSpc>
                        <a:spcBef>
                          <a:spcPts val="665"/>
                        </a:spcBef>
                      </a:pPr>
                      <a:r>
                        <a:rPr sz="1400" b="0" dirty="0">
                          <a:solidFill>
                            <a:srgbClr val="0000FF"/>
                          </a:solidFill>
                          <a:latin typeface="Times New Roman" pitchFamily="18" charset="0"/>
                          <a:cs typeface="Times New Roman" pitchFamily="18" charset="0"/>
                        </a:rPr>
                        <a:t>9</a:t>
                      </a:r>
                      <a:endParaRPr sz="1400" b="0">
                        <a:solidFill>
                          <a:srgbClr val="0000FF"/>
                        </a:solidFill>
                        <a:latin typeface="Times New Roman" pitchFamily="18" charset="0"/>
                        <a:cs typeface="Times New Roman" pitchFamily="18" charset="0"/>
                      </a:endParaRPr>
                    </a:p>
                  </a:txBody>
                  <a:tcPr marL="0" marR="0" marT="84455"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2DEEE"/>
                    </a:solidFill>
                  </a:tcPr>
                </a:tc>
                <a:tc>
                  <a:txBody>
                    <a:bodyPr/>
                    <a:lstStyle/>
                    <a:p>
                      <a:pPr marL="0" marR="0">
                        <a:lnSpc>
                          <a:spcPct val="115000"/>
                        </a:lnSpc>
                        <a:spcBef>
                          <a:spcPts val="0"/>
                        </a:spcBef>
                        <a:spcAft>
                          <a:spcPts val="0"/>
                        </a:spcAft>
                      </a:pPr>
                      <a:r>
                        <a:rPr lang="en-US" sz="1400">
                          <a:solidFill>
                            <a:srgbClr val="0000FF"/>
                          </a:solidFill>
                          <a:latin typeface="Times New Roman" pitchFamily="18" charset="0"/>
                          <a:ea typeface="Times New Roman"/>
                          <a:cs typeface="Times New Roman" pitchFamily="18" charset="0"/>
                        </a:rPr>
                        <a:t>V. Sasi Kala</a:t>
                      </a:r>
                    </a:p>
                  </a:txBody>
                  <a:tcPr marL="68580" marR="68580" marT="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2DEEE"/>
                    </a:solidFill>
                  </a:tcPr>
                </a:tc>
                <a:tc>
                  <a:txBody>
                    <a:bodyPr/>
                    <a:lstStyle/>
                    <a:p>
                      <a:pPr marL="0" marR="0" algn="just">
                        <a:lnSpc>
                          <a:spcPct val="115000"/>
                        </a:lnSpc>
                        <a:spcBef>
                          <a:spcPts val="0"/>
                        </a:spcBef>
                        <a:spcAft>
                          <a:spcPts val="0"/>
                        </a:spcAft>
                        <a:tabLst>
                          <a:tab pos="762000" algn="l"/>
                        </a:tabLst>
                      </a:pPr>
                      <a:r>
                        <a:rPr lang="en-US" sz="1400" dirty="0">
                          <a:solidFill>
                            <a:srgbClr val="0000FF"/>
                          </a:solidFill>
                          <a:latin typeface="Times New Roman" pitchFamily="18" charset="0"/>
                          <a:ea typeface="Times New Roman"/>
                          <a:cs typeface="Times New Roman" pitchFamily="18" charset="0"/>
                        </a:rPr>
                        <a:t>National Fellowship for ST (NFST-00977)</a:t>
                      </a:r>
                    </a:p>
                  </a:txBody>
                  <a:tcPr marL="68580" marR="68580" marT="0" marB="0" anchor="ctr">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2DEEE"/>
                    </a:solidFill>
                  </a:tcPr>
                </a:tc>
                <a:tc>
                  <a:txBody>
                    <a:bodyPr/>
                    <a:lstStyle/>
                    <a:p>
                      <a:pPr marL="0" marR="0" algn="ctr">
                        <a:lnSpc>
                          <a:spcPct val="115000"/>
                        </a:lnSpc>
                        <a:spcBef>
                          <a:spcPts val="0"/>
                        </a:spcBef>
                        <a:spcAft>
                          <a:spcPts val="0"/>
                        </a:spcAft>
                        <a:tabLst>
                          <a:tab pos="762000" algn="l"/>
                        </a:tabLst>
                      </a:pPr>
                      <a:r>
                        <a:rPr lang="en-US" sz="1400" dirty="0">
                          <a:solidFill>
                            <a:srgbClr val="0000FF"/>
                          </a:solidFill>
                          <a:latin typeface="Times New Roman" pitchFamily="18" charset="0"/>
                          <a:ea typeface="Times New Roman"/>
                          <a:cs typeface="Times New Roman" pitchFamily="18" charset="0"/>
                        </a:rPr>
                        <a:t>32,500/–</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2DEEE"/>
                    </a:solidFill>
                  </a:tcPr>
                </a:tc>
                <a:tc>
                  <a:txBody>
                    <a:bodyPr/>
                    <a:lstStyle/>
                    <a:p>
                      <a:pPr marL="0" marR="0" algn="ctr">
                        <a:lnSpc>
                          <a:spcPct val="115000"/>
                        </a:lnSpc>
                        <a:spcBef>
                          <a:spcPts val="0"/>
                        </a:spcBef>
                        <a:spcAft>
                          <a:spcPts val="0"/>
                        </a:spcAft>
                        <a:tabLst>
                          <a:tab pos="762000" algn="l"/>
                        </a:tabLst>
                      </a:pPr>
                      <a:r>
                        <a:rPr lang="en-US" sz="1400" dirty="0">
                          <a:solidFill>
                            <a:srgbClr val="0000FF"/>
                          </a:solidFill>
                          <a:latin typeface="Times New Roman" pitchFamily="18" charset="0"/>
                          <a:ea typeface="Times New Roman"/>
                          <a:cs typeface="Times New Roman" pitchFamily="18" charset="0"/>
                        </a:rPr>
                        <a:t>2018-2023</a:t>
                      </a:r>
                    </a:p>
                  </a:txBody>
                  <a:tcPr marL="68580" marR="68580" marT="0" marB="0" anchor="ctr">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xmlns="" val="10009"/>
                  </a:ext>
                </a:extLst>
              </a:tr>
            </a:tbl>
          </a:graphicData>
        </a:graphic>
      </p:graphicFrame>
      <p:sp>
        <p:nvSpPr>
          <p:cNvPr id="5" name="object 5"/>
          <p:cNvSpPr txBox="1"/>
          <p:nvPr/>
        </p:nvSpPr>
        <p:spPr>
          <a:xfrm>
            <a:off x="3359658" y="20523"/>
            <a:ext cx="5788025"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7030A0"/>
                </a:solidFill>
                <a:latin typeface="Times New Roman"/>
                <a:cs typeface="Times New Roman"/>
              </a:rPr>
              <a:t>Research, </a:t>
            </a:r>
            <a:r>
              <a:rPr sz="2800" b="1" dirty="0">
                <a:solidFill>
                  <a:srgbClr val="7030A0"/>
                </a:solidFill>
                <a:latin typeface="Times New Roman"/>
                <a:cs typeface="Times New Roman"/>
              </a:rPr>
              <a:t>Innovations</a:t>
            </a:r>
            <a:r>
              <a:rPr sz="2800" b="1" spc="-10" dirty="0">
                <a:solidFill>
                  <a:srgbClr val="7030A0"/>
                </a:solidFill>
                <a:latin typeface="Times New Roman"/>
                <a:cs typeface="Times New Roman"/>
              </a:rPr>
              <a:t> </a:t>
            </a:r>
            <a:r>
              <a:rPr sz="2800" b="1" spc="-5" dirty="0">
                <a:solidFill>
                  <a:srgbClr val="7030A0"/>
                </a:solidFill>
                <a:latin typeface="Times New Roman"/>
                <a:cs typeface="Times New Roman"/>
              </a:rPr>
              <a:t>and</a:t>
            </a:r>
            <a:r>
              <a:rPr sz="2800" b="1" spc="-10" dirty="0">
                <a:solidFill>
                  <a:srgbClr val="7030A0"/>
                </a:solidFill>
                <a:latin typeface="Times New Roman"/>
                <a:cs typeface="Times New Roman"/>
              </a:rPr>
              <a:t> </a:t>
            </a:r>
            <a:r>
              <a:rPr sz="2800" b="1" spc="-5" dirty="0">
                <a:solidFill>
                  <a:srgbClr val="7030A0"/>
                </a:solidFill>
                <a:latin typeface="Times New Roman"/>
                <a:cs typeface="Times New Roman"/>
              </a:rPr>
              <a:t>Extensions</a:t>
            </a:r>
            <a:endParaRPr sz="2800">
              <a:solidFill>
                <a:srgbClr val="7030A0"/>
              </a:solidFill>
              <a:latin typeface="Times New Roman"/>
              <a:cs typeface="Times New Roman"/>
            </a:endParaRPr>
          </a:p>
        </p:txBody>
      </p:sp>
      <p:sp>
        <p:nvSpPr>
          <p:cNvPr id="6" name="object 6"/>
          <p:cNvSpPr txBox="1">
            <a:spLocks noGrp="1"/>
          </p:cNvSpPr>
          <p:nvPr>
            <p:ph type="title"/>
          </p:nvPr>
        </p:nvSpPr>
        <p:spPr>
          <a:xfrm>
            <a:off x="190601" y="8890"/>
            <a:ext cx="1712595" cy="381515"/>
          </a:xfrm>
          <a:prstGeom prst="rect">
            <a:avLst/>
          </a:prstGeom>
        </p:spPr>
        <p:txBody>
          <a:bodyPr vert="horz" wrap="square" lIns="0" tIns="12065" rIns="0" bIns="0" rtlCol="0">
            <a:spAutoFit/>
          </a:bodyPr>
          <a:lstStyle/>
          <a:p>
            <a:pPr marL="12700">
              <a:lnSpc>
                <a:spcPct val="100000"/>
              </a:lnSpc>
              <a:spcBef>
                <a:spcPts val="95"/>
              </a:spcBef>
            </a:pPr>
            <a:r>
              <a:rPr sz="2400" spc="-5" dirty="0">
                <a:solidFill>
                  <a:srgbClr val="CF30B5"/>
                </a:solidFill>
                <a:latin typeface="Times New Roman" pitchFamily="18" charset="0"/>
                <a:cs typeface="Times New Roman" pitchFamily="18" charset="0"/>
              </a:rPr>
              <a:t>Criterion</a:t>
            </a:r>
            <a:r>
              <a:rPr sz="2400" spc="-60" dirty="0">
                <a:solidFill>
                  <a:srgbClr val="CF30B5"/>
                </a:solidFill>
                <a:latin typeface="Times New Roman" pitchFamily="18" charset="0"/>
                <a:cs typeface="Times New Roman" pitchFamily="18" charset="0"/>
              </a:rPr>
              <a:t> </a:t>
            </a:r>
            <a:r>
              <a:rPr sz="2400" spc="-5" dirty="0">
                <a:solidFill>
                  <a:srgbClr val="CF30B5"/>
                </a:solidFill>
                <a:latin typeface="Times New Roman" pitchFamily="18" charset="0"/>
                <a:cs typeface="Times New Roman" pitchFamily="18" charset="0"/>
              </a:rPr>
              <a:t>3</a:t>
            </a:r>
          </a:p>
        </p:txBody>
      </p:sp>
      <p:sp>
        <p:nvSpPr>
          <p:cNvPr id="8" name="Date Placeholder 7"/>
          <p:cNvSpPr>
            <a:spLocks noGrp="1"/>
          </p:cNvSpPr>
          <p:nvPr>
            <p:ph type="dt" sz="half" idx="10"/>
          </p:nvPr>
        </p:nvSpPr>
        <p:spPr/>
        <p:txBody>
          <a:bodyPr/>
          <a:lstStyle/>
          <a:p>
            <a:fld id="{3169A466-B349-4A4B-B2FB-B4917B09E375}" type="datetime1">
              <a:rPr lang="en-US" smtClean="0"/>
              <a:pPr/>
              <a:t>11/3/2023</a:t>
            </a:fld>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58</a:t>
            </a:fld>
            <a:endParaRPr lang="en-US"/>
          </a:p>
        </p:txBody>
      </p:sp>
      <p:sp>
        <p:nvSpPr>
          <p:cNvPr id="7" name="object 7"/>
          <p:cNvSpPr txBox="1"/>
          <p:nvPr/>
        </p:nvSpPr>
        <p:spPr>
          <a:xfrm>
            <a:off x="9535795" y="6584310"/>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616834" y="20523"/>
            <a:ext cx="8279765" cy="443070"/>
          </a:xfrm>
          <a:prstGeom prst="rect">
            <a:avLst/>
          </a:prstGeom>
        </p:spPr>
        <p:txBody>
          <a:bodyPr vert="horz" wrap="square" lIns="0" tIns="12065" rIns="0" bIns="0" rtlCol="0">
            <a:spAutoFit/>
          </a:bodyPr>
          <a:lstStyle/>
          <a:p>
            <a:pPr marL="12700">
              <a:spcBef>
                <a:spcPts val="95"/>
              </a:spcBef>
            </a:pPr>
            <a:r>
              <a:rPr lang="en-US" sz="2800" b="1" spc="-10" dirty="0">
                <a:solidFill>
                  <a:srgbClr val="7030A0"/>
                </a:solidFill>
                <a:latin typeface="Times New Roman"/>
                <a:cs typeface="Times New Roman"/>
              </a:rPr>
              <a:t>Research, </a:t>
            </a:r>
            <a:r>
              <a:rPr lang="en-US" sz="2800" b="1" dirty="0">
                <a:solidFill>
                  <a:srgbClr val="7030A0"/>
                </a:solidFill>
                <a:latin typeface="Times New Roman"/>
                <a:cs typeface="Times New Roman"/>
              </a:rPr>
              <a:t>Innovations</a:t>
            </a:r>
            <a:r>
              <a:rPr lang="en-US" sz="2800" b="1" spc="-10" dirty="0">
                <a:solidFill>
                  <a:srgbClr val="7030A0"/>
                </a:solidFill>
                <a:latin typeface="Times New Roman"/>
                <a:cs typeface="Times New Roman"/>
              </a:rPr>
              <a:t> </a:t>
            </a:r>
            <a:r>
              <a:rPr lang="en-US" sz="2800" b="1" spc="-5" dirty="0">
                <a:solidFill>
                  <a:srgbClr val="7030A0"/>
                </a:solidFill>
                <a:latin typeface="Times New Roman"/>
                <a:cs typeface="Times New Roman"/>
              </a:rPr>
              <a:t>and</a:t>
            </a:r>
            <a:r>
              <a:rPr lang="en-US" sz="2800" b="1" spc="-10" dirty="0">
                <a:solidFill>
                  <a:srgbClr val="7030A0"/>
                </a:solidFill>
                <a:latin typeface="Times New Roman"/>
                <a:cs typeface="Times New Roman"/>
              </a:rPr>
              <a:t> </a:t>
            </a:r>
            <a:r>
              <a:rPr lang="en-US" sz="2800" b="1" spc="-5" dirty="0">
                <a:solidFill>
                  <a:srgbClr val="7030A0"/>
                </a:solidFill>
                <a:latin typeface="Times New Roman"/>
                <a:cs typeface="Times New Roman"/>
              </a:rPr>
              <a:t>Extensions</a:t>
            </a:r>
            <a:r>
              <a:rPr sz="2800" b="1" spc="-5">
                <a:solidFill>
                  <a:srgbClr val="7030A0"/>
                </a:solidFill>
                <a:latin typeface="Times New Roman"/>
                <a:cs typeface="Times New Roman"/>
              </a:rPr>
              <a:t> </a:t>
            </a:r>
            <a:r>
              <a:rPr sz="2800" b="1" dirty="0">
                <a:solidFill>
                  <a:srgbClr val="7030A0"/>
                </a:solidFill>
                <a:latin typeface="Times New Roman"/>
                <a:cs typeface="Times New Roman"/>
              </a:rPr>
              <a:t>(</a:t>
            </a:r>
            <a:r>
              <a:rPr sz="2800" b="1">
                <a:solidFill>
                  <a:srgbClr val="7030A0"/>
                </a:solidFill>
                <a:latin typeface="Times New Roman"/>
                <a:cs typeface="Times New Roman"/>
              </a:rPr>
              <a:t>contd.</a:t>
            </a:r>
            <a:r>
              <a:rPr lang="en-US" sz="2800" b="1" dirty="0">
                <a:solidFill>
                  <a:srgbClr val="7030A0"/>
                </a:solidFill>
                <a:latin typeface="Times New Roman"/>
                <a:cs typeface="Times New Roman"/>
              </a:rPr>
              <a:t>.</a:t>
            </a:r>
            <a:r>
              <a:rPr sz="2800" b="1">
                <a:solidFill>
                  <a:srgbClr val="7030A0"/>
                </a:solidFill>
                <a:latin typeface="Times New Roman"/>
                <a:cs typeface="Times New Roman"/>
              </a:rPr>
              <a:t>)</a:t>
            </a:r>
            <a:endParaRPr sz="2800">
              <a:solidFill>
                <a:srgbClr val="7030A0"/>
              </a:solidFill>
              <a:latin typeface="Times New Roman"/>
              <a:cs typeface="Times New Roman"/>
            </a:endParaRPr>
          </a:p>
        </p:txBody>
      </p:sp>
      <p:sp>
        <p:nvSpPr>
          <p:cNvPr id="3" name="object 3"/>
          <p:cNvSpPr txBox="1"/>
          <p:nvPr/>
        </p:nvSpPr>
        <p:spPr>
          <a:xfrm>
            <a:off x="3112007" y="601980"/>
            <a:ext cx="6155690" cy="361637"/>
          </a:xfrm>
          <a:prstGeom prst="rect">
            <a:avLst/>
          </a:prstGeom>
          <a:noFill/>
          <a:ln w="12700">
            <a:solidFill>
              <a:srgbClr val="AD5A20"/>
            </a:solidFill>
          </a:ln>
        </p:spPr>
        <p:txBody>
          <a:bodyPr vert="horz" wrap="square" lIns="0" tIns="83820" rIns="0" bIns="0" rtlCol="0">
            <a:spAutoFit/>
          </a:bodyPr>
          <a:lstStyle/>
          <a:p>
            <a:pPr algn="ctr">
              <a:lnSpc>
                <a:spcPct val="100000"/>
              </a:lnSpc>
              <a:spcBef>
                <a:spcPts val="660"/>
              </a:spcBef>
            </a:pPr>
            <a:r>
              <a:rPr sz="1800" b="1" spc="-5" dirty="0">
                <a:solidFill>
                  <a:srgbClr val="3333FF"/>
                </a:solidFill>
                <a:latin typeface="Times New Roman"/>
                <a:cs typeface="Times New Roman"/>
              </a:rPr>
              <a:t>FDPs</a:t>
            </a:r>
            <a:r>
              <a:rPr sz="1800" b="1" spc="-25" dirty="0">
                <a:solidFill>
                  <a:srgbClr val="3333FF"/>
                </a:solidFill>
                <a:latin typeface="Times New Roman"/>
                <a:cs typeface="Times New Roman"/>
              </a:rPr>
              <a:t> </a:t>
            </a:r>
            <a:r>
              <a:rPr sz="1800" b="1" spc="-5" dirty="0">
                <a:solidFill>
                  <a:srgbClr val="3333FF"/>
                </a:solidFill>
                <a:latin typeface="Times New Roman"/>
                <a:cs typeface="Times New Roman"/>
              </a:rPr>
              <a:t>attended</a:t>
            </a:r>
            <a:r>
              <a:rPr lang="en-US" sz="1800" b="1" spc="-5" dirty="0">
                <a:solidFill>
                  <a:srgbClr val="3333FF"/>
                </a:solidFill>
                <a:latin typeface="Times New Roman"/>
                <a:cs typeface="Times New Roman"/>
              </a:rPr>
              <a:t>: 33</a:t>
            </a:r>
            <a:endParaRPr sz="1800" dirty="0">
              <a:solidFill>
                <a:srgbClr val="3333FF"/>
              </a:solidFill>
              <a:latin typeface="Times New Roman"/>
              <a:cs typeface="Times New Roman"/>
            </a:endParaRPr>
          </a:p>
        </p:txBody>
      </p:sp>
      <p:graphicFrame>
        <p:nvGraphicFramePr>
          <p:cNvPr id="4" name="object 4"/>
          <p:cNvGraphicFramePr>
            <a:graphicFrameLocks noGrp="1"/>
          </p:cNvGraphicFramePr>
          <p:nvPr/>
        </p:nvGraphicFramePr>
        <p:xfrm>
          <a:off x="352869" y="1031368"/>
          <a:ext cx="11229339" cy="5621906"/>
        </p:xfrm>
        <a:graphic>
          <a:graphicData uri="http://schemas.openxmlformats.org/drawingml/2006/table">
            <a:tbl>
              <a:tblPr firstRow="1" bandRow="1">
                <a:tableStyleId>{7DF18680-E054-41AD-8BC1-D1AEF772440D}</a:tableStyleId>
              </a:tblPr>
              <a:tblGrid>
                <a:gridCol w="781050">
                  <a:extLst>
                    <a:ext uri="{9D8B030D-6E8A-4147-A177-3AD203B41FA5}">
                      <a16:colId xmlns:a16="http://schemas.microsoft.com/office/drawing/2014/main" xmlns="" val="20000"/>
                    </a:ext>
                  </a:extLst>
                </a:gridCol>
                <a:gridCol w="2261235">
                  <a:extLst>
                    <a:ext uri="{9D8B030D-6E8A-4147-A177-3AD203B41FA5}">
                      <a16:colId xmlns:a16="http://schemas.microsoft.com/office/drawing/2014/main" xmlns="" val="20001"/>
                    </a:ext>
                  </a:extLst>
                </a:gridCol>
                <a:gridCol w="8187054">
                  <a:extLst>
                    <a:ext uri="{9D8B030D-6E8A-4147-A177-3AD203B41FA5}">
                      <a16:colId xmlns:a16="http://schemas.microsoft.com/office/drawing/2014/main" xmlns="" val="20002"/>
                    </a:ext>
                  </a:extLst>
                </a:gridCol>
              </a:tblGrid>
              <a:tr h="277367">
                <a:tc>
                  <a:txBody>
                    <a:bodyPr/>
                    <a:lstStyle/>
                    <a:p>
                      <a:pPr marL="164465">
                        <a:lnSpc>
                          <a:spcPct val="100000"/>
                        </a:lnSpc>
                        <a:spcBef>
                          <a:spcPts val="195"/>
                        </a:spcBef>
                      </a:pPr>
                      <a:r>
                        <a:rPr sz="1400" dirty="0">
                          <a:latin typeface="Times New Roman" pitchFamily="18" charset="0"/>
                          <a:cs typeface="Times New Roman" pitchFamily="18" charset="0"/>
                        </a:rPr>
                        <a:t>S.</a:t>
                      </a:r>
                      <a:r>
                        <a:rPr sz="1400" spc="-50" dirty="0">
                          <a:latin typeface="Times New Roman" pitchFamily="18" charset="0"/>
                          <a:cs typeface="Times New Roman" pitchFamily="18" charset="0"/>
                        </a:rPr>
                        <a:t> </a:t>
                      </a:r>
                      <a:r>
                        <a:rPr sz="1400" spc="-5" dirty="0">
                          <a:latin typeface="Times New Roman" pitchFamily="18" charset="0"/>
                          <a:cs typeface="Times New Roman" pitchFamily="18" charset="0"/>
                        </a:rPr>
                        <a:t>No.</a:t>
                      </a:r>
                      <a:endParaRPr sz="1400">
                        <a:solidFill>
                          <a:srgbClr val="0000FF"/>
                        </a:solidFill>
                        <a:latin typeface="Times New Roman" pitchFamily="18" charset="0"/>
                        <a:cs typeface="Times New Roman" pitchFamily="18" charset="0"/>
                      </a:endParaRPr>
                    </a:p>
                  </a:txBody>
                  <a:tcPr marL="0" marR="0" marT="24765" marB="0"/>
                </a:tc>
                <a:tc>
                  <a:txBody>
                    <a:bodyPr/>
                    <a:lstStyle/>
                    <a:p>
                      <a:pPr algn="ctr">
                        <a:lnSpc>
                          <a:spcPct val="100000"/>
                        </a:lnSpc>
                        <a:spcBef>
                          <a:spcPts val="195"/>
                        </a:spcBef>
                      </a:pPr>
                      <a:r>
                        <a:rPr sz="1400" spc="-10" dirty="0">
                          <a:latin typeface="Times New Roman" pitchFamily="18" charset="0"/>
                          <a:cs typeface="Times New Roman" pitchFamily="18" charset="0"/>
                        </a:rPr>
                        <a:t>Name </a:t>
                      </a:r>
                      <a:r>
                        <a:rPr sz="1400" dirty="0">
                          <a:latin typeface="Times New Roman" pitchFamily="18" charset="0"/>
                          <a:cs typeface="Times New Roman" pitchFamily="18" charset="0"/>
                        </a:rPr>
                        <a:t>of</a:t>
                      </a:r>
                      <a:r>
                        <a:rPr sz="1400" spc="-30" dirty="0">
                          <a:latin typeface="Times New Roman" pitchFamily="18" charset="0"/>
                          <a:cs typeface="Times New Roman" pitchFamily="18" charset="0"/>
                        </a:rPr>
                        <a:t> </a:t>
                      </a:r>
                      <a:r>
                        <a:rPr sz="1400" dirty="0">
                          <a:latin typeface="Times New Roman" pitchFamily="18" charset="0"/>
                          <a:cs typeface="Times New Roman" pitchFamily="18" charset="0"/>
                        </a:rPr>
                        <a:t>the</a:t>
                      </a:r>
                      <a:r>
                        <a:rPr sz="1400" spc="-25" dirty="0">
                          <a:latin typeface="Times New Roman" pitchFamily="18" charset="0"/>
                          <a:cs typeface="Times New Roman" pitchFamily="18" charset="0"/>
                        </a:rPr>
                        <a:t> </a:t>
                      </a:r>
                      <a:r>
                        <a:rPr sz="1400" dirty="0">
                          <a:latin typeface="Times New Roman" pitchFamily="18" charset="0"/>
                          <a:cs typeface="Times New Roman" pitchFamily="18" charset="0"/>
                        </a:rPr>
                        <a:t>teacher</a:t>
                      </a:r>
                      <a:endParaRPr sz="1400">
                        <a:solidFill>
                          <a:srgbClr val="0000FF"/>
                        </a:solidFill>
                        <a:latin typeface="Times New Roman" pitchFamily="18" charset="0"/>
                        <a:cs typeface="Times New Roman" pitchFamily="18" charset="0"/>
                      </a:endParaRPr>
                    </a:p>
                  </a:txBody>
                  <a:tcPr marL="0" marR="0" marT="24765" marB="0"/>
                </a:tc>
                <a:tc>
                  <a:txBody>
                    <a:bodyPr/>
                    <a:lstStyle/>
                    <a:p>
                      <a:pPr marL="1905" algn="ctr">
                        <a:lnSpc>
                          <a:spcPct val="100000"/>
                        </a:lnSpc>
                        <a:spcBef>
                          <a:spcPts val="195"/>
                        </a:spcBef>
                      </a:pPr>
                      <a:r>
                        <a:rPr sz="1400" spc="-5" dirty="0">
                          <a:latin typeface="Times New Roman" pitchFamily="18" charset="0"/>
                          <a:cs typeface="Times New Roman" pitchFamily="18" charset="0"/>
                        </a:rPr>
                        <a:t>Title</a:t>
                      </a:r>
                      <a:r>
                        <a:rPr sz="1400" spc="-45" dirty="0">
                          <a:latin typeface="Times New Roman" pitchFamily="18" charset="0"/>
                          <a:cs typeface="Times New Roman" pitchFamily="18" charset="0"/>
                        </a:rPr>
                        <a:t> </a:t>
                      </a:r>
                      <a:r>
                        <a:rPr sz="1400" dirty="0">
                          <a:latin typeface="Times New Roman" pitchFamily="18" charset="0"/>
                          <a:cs typeface="Times New Roman" pitchFamily="18" charset="0"/>
                        </a:rPr>
                        <a:t>of</a:t>
                      </a:r>
                      <a:r>
                        <a:rPr sz="1400" spc="-30" dirty="0">
                          <a:latin typeface="Times New Roman" pitchFamily="18" charset="0"/>
                          <a:cs typeface="Times New Roman" pitchFamily="18" charset="0"/>
                        </a:rPr>
                        <a:t> </a:t>
                      </a:r>
                      <a:r>
                        <a:rPr sz="1400" dirty="0">
                          <a:latin typeface="Times New Roman" pitchFamily="18" charset="0"/>
                          <a:cs typeface="Times New Roman" pitchFamily="18" charset="0"/>
                        </a:rPr>
                        <a:t>the</a:t>
                      </a:r>
                      <a:r>
                        <a:rPr sz="1400" spc="-10" dirty="0">
                          <a:latin typeface="Times New Roman" pitchFamily="18" charset="0"/>
                          <a:cs typeface="Times New Roman" pitchFamily="18" charset="0"/>
                        </a:rPr>
                        <a:t> </a:t>
                      </a:r>
                      <a:r>
                        <a:rPr sz="1400" spc="-5" dirty="0">
                          <a:latin typeface="Times New Roman" pitchFamily="18" charset="0"/>
                          <a:cs typeface="Times New Roman" pitchFamily="18" charset="0"/>
                        </a:rPr>
                        <a:t>program</a:t>
                      </a:r>
                      <a:endParaRPr sz="1400">
                        <a:solidFill>
                          <a:srgbClr val="0000FF"/>
                        </a:solidFill>
                        <a:latin typeface="Times New Roman" pitchFamily="18" charset="0"/>
                        <a:cs typeface="Times New Roman" pitchFamily="18" charset="0"/>
                      </a:endParaRPr>
                    </a:p>
                  </a:txBody>
                  <a:tcPr marL="0" marR="0" marT="24765" marB="0"/>
                </a:tc>
                <a:extLst>
                  <a:ext uri="{0D108BD9-81ED-4DB2-BD59-A6C34878D82A}">
                    <a16:rowId xmlns:a16="http://schemas.microsoft.com/office/drawing/2014/main" xmlns="" val="10000"/>
                  </a:ext>
                </a:extLst>
              </a:tr>
              <a:tr h="203964">
                <a:tc>
                  <a:txBody>
                    <a:bodyPr/>
                    <a:lstStyle/>
                    <a:p>
                      <a:pPr algn="ctr">
                        <a:lnSpc>
                          <a:spcPct val="100000"/>
                        </a:lnSpc>
                        <a:spcBef>
                          <a:spcPts val="710"/>
                        </a:spcBef>
                      </a:pPr>
                      <a:r>
                        <a:rPr sz="1200" dirty="0">
                          <a:latin typeface="Times New Roman" pitchFamily="18" charset="0"/>
                          <a:cs typeface="Times New Roman" pitchFamily="18" charset="0"/>
                        </a:rPr>
                        <a:t>1</a:t>
                      </a:r>
                      <a:endParaRPr sz="1200">
                        <a:latin typeface="Times New Roman" pitchFamily="18" charset="0"/>
                        <a:cs typeface="Times New Roman" pitchFamily="18" charset="0"/>
                      </a:endParaRPr>
                    </a:p>
                  </a:txBody>
                  <a:tcPr marL="0" marR="0" marT="90170" marB="0"/>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Dr. CH A I </a:t>
                      </a:r>
                      <a:r>
                        <a:rPr lang="en-US" sz="1600" dirty="0" err="1">
                          <a:latin typeface="Times New Roman" pitchFamily="18" charset="0"/>
                          <a:cs typeface="Times New Roman" pitchFamily="18" charset="0"/>
                        </a:rPr>
                        <a:t>Raju</a:t>
                      </a:r>
                      <a:endParaRPr lang="en-US" sz="1100" dirty="0">
                        <a:latin typeface="Times New Roman" pitchFamily="18" charset="0"/>
                        <a:ea typeface="Calibri"/>
                        <a:cs typeface="Times New Roman" pitchFamily="18" charset="0"/>
                      </a:endParaRPr>
                    </a:p>
                  </a:txBody>
                  <a:tcPr marL="68580" marR="68580" marT="0" marB="0" anchor="ctr"/>
                </a:tc>
                <a:tc>
                  <a:txBody>
                    <a:bodyPr/>
                    <a:lstStyle/>
                    <a:p>
                      <a:pPr marL="0" marR="0" algn="l">
                        <a:lnSpc>
                          <a:spcPct val="115000"/>
                        </a:lnSpc>
                        <a:spcBef>
                          <a:spcPts val="0"/>
                        </a:spcBef>
                        <a:spcAft>
                          <a:spcPts val="0"/>
                        </a:spcAft>
                      </a:pPr>
                      <a:r>
                        <a:rPr lang="en-US" sz="1600" dirty="0" err="1">
                          <a:latin typeface="Times New Roman" pitchFamily="18" charset="0"/>
                          <a:cs typeface="Times New Roman" pitchFamily="18" charset="0"/>
                        </a:rPr>
                        <a:t>Bioprocessing</a:t>
                      </a:r>
                      <a:r>
                        <a:rPr lang="en-US" sz="1600" dirty="0">
                          <a:latin typeface="Times New Roman" pitchFamily="18" charset="0"/>
                          <a:cs typeface="Times New Roman" pitchFamily="18" charset="0"/>
                        </a:rPr>
                        <a:t> Strategies for </a:t>
                      </a:r>
                      <a:r>
                        <a:rPr lang="en-US" sz="1600" dirty="0" err="1">
                          <a:latin typeface="Times New Roman" pitchFamily="18" charset="0"/>
                          <a:cs typeface="Times New Roman" pitchFamily="18" charset="0"/>
                        </a:rPr>
                        <a:t>Biofuels</a:t>
                      </a:r>
                      <a:endParaRPr lang="en-US" sz="1100" dirty="0">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1"/>
                  </a:ext>
                </a:extLst>
              </a:tr>
              <a:tr h="285879">
                <a:tc>
                  <a:txBody>
                    <a:bodyPr/>
                    <a:lstStyle/>
                    <a:p>
                      <a:pPr algn="ctr">
                        <a:lnSpc>
                          <a:spcPct val="100000"/>
                        </a:lnSpc>
                        <a:spcBef>
                          <a:spcPts val="715"/>
                        </a:spcBef>
                      </a:pPr>
                      <a:r>
                        <a:rPr sz="1200" dirty="0">
                          <a:latin typeface="Times New Roman" pitchFamily="18" charset="0"/>
                          <a:cs typeface="Times New Roman" pitchFamily="18" charset="0"/>
                        </a:rPr>
                        <a:t>2</a:t>
                      </a:r>
                      <a:endParaRPr sz="1200">
                        <a:latin typeface="Times New Roman" pitchFamily="18" charset="0"/>
                        <a:cs typeface="Times New Roman" pitchFamily="18" charset="0"/>
                      </a:endParaRPr>
                    </a:p>
                  </a:txBody>
                  <a:tcPr marL="0" marR="0" marT="90805" marB="0"/>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Prof. </a:t>
                      </a:r>
                      <a:r>
                        <a:rPr lang="en-US" sz="1600" dirty="0" err="1">
                          <a:latin typeface="Times New Roman" pitchFamily="18" charset="0"/>
                          <a:cs typeface="Times New Roman" pitchFamily="18" charset="0"/>
                        </a:rPr>
                        <a:t>V.Sri</a:t>
                      </a:r>
                      <a:r>
                        <a:rPr lang="en-US" sz="1600" dirty="0">
                          <a:latin typeface="Times New Roman" pitchFamily="18" charset="0"/>
                          <a:cs typeface="Times New Roman" pitchFamily="18" charset="0"/>
                        </a:rPr>
                        <a:t> Devi</a:t>
                      </a:r>
                      <a:endParaRPr lang="en-US" sz="1100" dirty="0">
                        <a:latin typeface="Times New Roman" pitchFamily="18" charset="0"/>
                        <a:ea typeface="Calibri"/>
                        <a:cs typeface="Times New Roman" pitchFamily="18" charset="0"/>
                      </a:endParaRPr>
                    </a:p>
                  </a:txBody>
                  <a:tcPr marL="68580" marR="68580" marT="0" marB="0" anchor="ct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AICTE Sponsored short term course” Thermo Waste Technology" : ATL</a:t>
                      </a:r>
                      <a:endParaRPr lang="en-US" sz="1100" dirty="0">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2"/>
                  </a:ext>
                </a:extLst>
              </a:tr>
              <a:tr h="277367">
                <a:tc>
                  <a:txBody>
                    <a:bodyPr/>
                    <a:lstStyle/>
                    <a:p>
                      <a:pPr algn="ctr">
                        <a:lnSpc>
                          <a:spcPct val="100000"/>
                        </a:lnSpc>
                        <a:spcBef>
                          <a:spcPts val="325"/>
                        </a:spcBef>
                      </a:pPr>
                      <a:r>
                        <a:rPr sz="1200" dirty="0">
                          <a:latin typeface="Times New Roman" pitchFamily="18" charset="0"/>
                          <a:cs typeface="Times New Roman" pitchFamily="18" charset="0"/>
                        </a:rPr>
                        <a:t>3</a:t>
                      </a:r>
                      <a:endParaRPr sz="1200">
                        <a:latin typeface="Times New Roman" pitchFamily="18" charset="0"/>
                        <a:cs typeface="Times New Roman" pitchFamily="18" charset="0"/>
                      </a:endParaRPr>
                    </a:p>
                  </a:txBody>
                  <a:tcPr marL="0" marR="0" marT="41275" marB="0"/>
                </a:tc>
                <a:tc>
                  <a:txBody>
                    <a:bodyPr/>
                    <a:lstStyle/>
                    <a:p>
                      <a:pPr marL="0" marR="0" algn="l">
                        <a:lnSpc>
                          <a:spcPct val="115000"/>
                        </a:lnSpc>
                        <a:spcBef>
                          <a:spcPts val="0"/>
                        </a:spcBef>
                        <a:spcAft>
                          <a:spcPts val="0"/>
                        </a:spcAft>
                      </a:pPr>
                      <a:r>
                        <a:rPr lang="en-US" sz="1600" dirty="0" err="1">
                          <a:latin typeface="Times New Roman" pitchFamily="18" charset="0"/>
                          <a:cs typeface="Times New Roman" pitchFamily="18" charset="0"/>
                        </a:rPr>
                        <a:t>Dr.P</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Venkata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Rao</a:t>
                      </a:r>
                      <a:endParaRPr lang="en-US" sz="1100" dirty="0">
                        <a:latin typeface="Times New Roman" pitchFamily="18" charset="0"/>
                        <a:ea typeface="Calibri"/>
                        <a:cs typeface="Times New Roman" pitchFamily="18" charset="0"/>
                      </a:endParaRPr>
                    </a:p>
                  </a:txBody>
                  <a:tcPr marL="68580" marR="68580" marT="0" marB="0" anchor="ct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Refresher course in computer science </a:t>
                      </a:r>
                      <a:endParaRPr lang="en-US" sz="1100" dirty="0">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3"/>
                  </a:ext>
                </a:extLst>
              </a:tr>
              <a:tr h="277368">
                <a:tc>
                  <a:txBody>
                    <a:bodyPr/>
                    <a:lstStyle/>
                    <a:p>
                      <a:pPr algn="ctr">
                        <a:lnSpc>
                          <a:spcPct val="100000"/>
                        </a:lnSpc>
                        <a:spcBef>
                          <a:spcPts val="330"/>
                        </a:spcBef>
                      </a:pPr>
                      <a:r>
                        <a:rPr sz="1200" dirty="0">
                          <a:latin typeface="Times New Roman" pitchFamily="18" charset="0"/>
                          <a:cs typeface="Times New Roman" pitchFamily="18" charset="0"/>
                        </a:rPr>
                        <a:t>4</a:t>
                      </a:r>
                      <a:endParaRPr sz="1200">
                        <a:latin typeface="Times New Roman" pitchFamily="18" charset="0"/>
                        <a:cs typeface="Times New Roman" pitchFamily="18" charset="0"/>
                      </a:endParaRPr>
                    </a:p>
                  </a:txBody>
                  <a:tcPr marL="0" marR="0" marT="41910" marB="0"/>
                </a:tc>
                <a:tc>
                  <a:txBody>
                    <a:bodyPr/>
                    <a:lstStyle/>
                    <a:p>
                      <a:pPr marL="0" marR="0" algn="l">
                        <a:lnSpc>
                          <a:spcPct val="115000"/>
                        </a:lnSpc>
                        <a:spcBef>
                          <a:spcPts val="0"/>
                        </a:spcBef>
                        <a:spcAft>
                          <a:spcPts val="0"/>
                        </a:spcAft>
                      </a:pPr>
                      <a:r>
                        <a:rPr lang="en-US" sz="1600" dirty="0" err="1">
                          <a:latin typeface="Times New Roman" pitchFamily="18" charset="0"/>
                          <a:cs typeface="Times New Roman" pitchFamily="18" charset="0"/>
                        </a:rPr>
                        <a:t>Dr.P</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Venkata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Rao</a:t>
                      </a:r>
                      <a:endParaRPr lang="en-US" sz="1100" dirty="0">
                        <a:latin typeface="Times New Roman" pitchFamily="18" charset="0"/>
                        <a:ea typeface="Calibri"/>
                        <a:cs typeface="Times New Roman" pitchFamily="18" charset="0"/>
                      </a:endParaRPr>
                    </a:p>
                  </a:txBody>
                  <a:tcPr marL="68580" marR="68580" marT="0" marB="0" anchor="ct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Short term course on computer applications</a:t>
                      </a:r>
                      <a:endParaRPr lang="en-US" sz="1100" dirty="0">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4"/>
                  </a:ext>
                </a:extLst>
              </a:tr>
              <a:tr h="293242">
                <a:tc>
                  <a:txBody>
                    <a:bodyPr/>
                    <a:lstStyle/>
                    <a:p>
                      <a:pPr algn="ctr">
                        <a:lnSpc>
                          <a:spcPct val="100000"/>
                        </a:lnSpc>
                        <a:spcBef>
                          <a:spcPts val="390"/>
                        </a:spcBef>
                      </a:pPr>
                      <a:r>
                        <a:rPr sz="1200" dirty="0">
                          <a:latin typeface="Times New Roman" pitchFamily="18" charset="0"/>
                          <a:cs typeface="Times New Roman" pitchFamily="18" charset="0"/>
                        </a:rPr>
                        <a:t>5</a:t>
                      </a:r>
                      <a:endParaRPr sz="1200">
                        <a:latin typeface="Times New Roman" pitchFamily="18" charset="0"/>
                        <a:cs typeface="Times New Roman" pitchFamily="18" charset="0"/>
                      </a:endParaRPr>
                    </a:p>
                  </a:txBody>
                  <a:tcPr marL="0" marR="0" marT="49530" marB="0"/>
                </a:tc>
                <a:tc>
                  <a:txBody>
                    <a:bodyPr/>
                    <a:lstStyle/>
                    <a:p>
                      <a:pPr marL="0" marR="0" algn="l">
                        <a:lnSpc>
                          <a:spcPct val="115000"/>
                        </a:lnSpc>
                        <a:spcBef>
                          <a:spcPts val="0"/>
                        </a:spcBef>
                        <a:spcAft>
                          <a:spcPts val="0"/>
                        </a:spcAft>
                      </a:pPr>
                      <a:r>
                        <a:rPr lang="en-US" sz="1600" dirty="0" err="1">
                          <a:latin typeface="Times New Roman" pitchFamily="18" charset="0"/>
                          <a:cs typeface="Times New Roman" pitchFamily="18" charset="0"/>
                        </a:rPr>
                        <a:t>Prof.R</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Padma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Sree</a:t>
                      </a:r>
                      <a:endParaRPr lang="en-US" sz="1100" dirty="0">
                        <a:latin typeface="Times New Roman" pitchFamily="18" charset="0"/>
                        <a:ea typeface="Calibri"/>
                        <a:cs typeface="Times New Roman" pitchFamily="18" charset="0"/>
                      </a:endParaRPr>
                    </a:p>
                  </a:txBody>
                  <a:tcPr marL="68580" marR="68580" marT="0" marB="0" anchor="ct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Capacity Building for Effective Environment Impact </a:t>
                      </a:r>
                      <a:r>
                        <a:rPr lang="en-US" sz="1600" dirty="0" err="1">
                          <a:latin typeface="Times New Roman" pitchFamily="18" charset="0"/>
                          <a:cs typeface="Times New Roman" pitchFamily="18" charset="0"/>
                        </a:rPr>
                        <a:t>Assesment</a:t>
                      </a:r>
                      <a:r>
                        <a:rPr lang="en-US" sz="1600" dirty="0">
                          <a:latin typeface="Times New Roman" pitchFamily="18" charset="0"/>
                          <a:cs typeface="Times New Roman" pitchFamily="18" charset="0"/>
                        </a:rPr>
                        <a:t> Appraisal"</a:t>
                      </a:r>
                      <a:endParaRPr lang="en-US" sz="1100" dirty="0">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5"/>
                  </a:ext>
                </a:extLst>
              </a:tr>
              <a:tr h="275720">
                <a:tc>
                  <a:txBody>
                    <a:bodyPr/>
                    <a:lstStyle/>
                    <a:p>
                      <a:pPr algn="ctr">
                        <a:lnSpc>
                          <a:spcPct val="100000"/>
                        </a:lnSpc>
                        <a:spcBef>
                          <a:spcPts val="715"/>
                        </a:spcBef>
                      </a:pPr>
                      <a:r>
                        <a:rPr sz="1200" dirty="0">
                          <a:latin typeface="Times New Roman" pitchFamily="18" charset="0"/>
                          <a:cs typeface="Times New Roman" pitchFamily="18" charset="0"/>
                        </a:rPr>
                        <a:t>6</a:t>
                      </a:r>
                      <a:endParaRPr sz="1200">
                        <a:latin typeface="Times New Roman" pitchFamily="18" charset="0"/>
                        <a:cs typeface="Times New Roman" pitchFamily="18" charset="0"/>
                      </a:endParaRPr>
                    </a:p>
                  </a:txBody>
                  <a:tcPr marL="0" marR="0" marT="90805" marB="0"/>
                </a:tc>
                <a:tc>
                  <a:txBody>
                    <a:bodyPr/>
                    <a:lstStyle/>
                    <a:p>
                      <a:pPr marL="0" marR="0" algn="l">
                        <a:lnSpc>
                          <a:spcPct val="115000"/>
                        </a:lnSpc>
                        <a:spcBef>
                          <a:spcPts val="0"/>
                        </a:spcBef>
                        <a:spcAft>
                          <a:spcPts val="0"/>
                        </a:spcAft>
                      </a:pPr>
                      <a:r>
                        <a:rPr lang="en-US" sz="1600" dirty="0" err="1">
                          <a:latin typeface="Times New Roman" pitchFamily="18" charset="0"/>
                          <a:cs typeface="Times New Roman" pitchFamily="18" charset="0"/>
                        </a:rPr>
                        <a:t>Prof.V.Sri</a:t>
                      </a:r>
                      <a:r>
                        <a:rPr lang="en-US" sz="1600" dirty="0">
                          <a:latin typeface="Times New Roman" pitchFamily="18" charset="0"/>
                          <a:cs typeface="Times New Roman" pitchFamily="18" charset="0"/>
                        </a:rPr>
                        <a:t> Devi</a:t>
                      </a:r>
                      <a:endParaRPr lang="en-US" sz="1100" dirty="0">
                        <a:latin typeface="Times New Roman" pitchFamily="18" charset="0"/>
                        <a:ea typeface="Calibri"/>
                        <a:cs typeface="Times New Roman" pitchFamily="18" charset="0"/>
                      </a:endParaRPr>
                    </a:p>
                  </a:txBody>
                  <a:tcPr marL="68580" marR="68580" marT="0" marB="0" anchor="ct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AICTE Sponsored short term course” Thermo Waste Technology" : ATL</a:t>
                      </a:r>
                      <a:endParaRPr lang="en-US" sz="1100" dirty="0">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6"/>
                  </a:ext>
                </a:extLst>
              </a:tr>
              <a:tr h="375284">
                <a:tc>
                  <a:txBody>
                    <a:bodyPr/>
                    <a:lstStyle/>
                    <a:p>
                      <a:pPr algn="ctr">
                        <a:lnSpc>
                          <a:spcPct val="100000"/>
                        </a:lnSpc>
                        <a:spcBef>
                          <a:spcPts val="715"/>
                        </a:spcBef>
                      </a:pPr>
                      <a:r>
                        <a:rPr sz="1200" dirty="0">
                          <a:latin typeface="Times New Roman" pitchFamily="18" charset="0"/>
                          <a:cs typeface="Times New Roman" pitchFamily="18" charset="0"/>
                        </a:rPr>
                        <a:t>7</a:t>
                      </a:r>
                      <a:endParaRPr sz="1200">
                        <a:latin typeface="Times New Roman" pitchFamily="18" charset="0"/>
                        <a:cs typeface="Times New Roman" pitchFamily="18" charset="0"/>
                      </a:endParaRPr>
                    </a:p>
                  </a:txBody>
                  <a:tcPr marL="0" marR="0" marT="90805" marB="0"/>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Dr. M. </a:t>
                      </a:r>
                      <a:r>
                        <a:rPr lang="en-US" sz="1600" dirty="0" err="1">
                          <a:latin typeface="Times New Roman" pitchFamily="18" charset="0"/>
                          <a:cs typeface="Times New Roman" pitchFamily="18" charset="0"/>
                        </a:rPr>
                        <a:t>Tukarambai</a:t>
                      </a:r>
                      <a:endParaRPr lang="en-US" sz="1100" dirty="0">
                        <a:latin typeface="Times New Roman" pitchFamily="18" charset="0"/>
                        <a:ea typeface="Calibri"/>
                        <a:cs typeface="Times New Roman" pitchFamily="18" charset="0"/>
                      </a:endParaRPr>
                    </a:p>
                  </a:txBody>
                  <a:tcPr marL="68580" marR="68580" marT="0" marB="0" anchor="ctr"/>
                </a:tc>
                <a:tc>
                  <a:txBody>
                    <a:bodyPr/>
                    <a:lstStyle/>
                    <a:p>
                      <a:pPr marL="0" marR="0" algn="l">
                        <a:lnSpc>
                          <a:spcPct val="115000"/>
                        </a:lnSpc>
                        <a:spcBef>
                          <a:spcPts val="0"/>
                        </a:spcBef>
                        <a:spcAft>
                          <a:spcPts val="0"/>
                        </a:spcAft>
                      </a:pPr>
                      <a:r>
                        <a:rPr lang="en-US" sz="1600" dirty="0" err="1">
                          <a:latin typeface="Times New Roman" pitchFamily="18" charset="0"/>
                          <a:cs typeface="Times New Roman" pitchFamily="18" charset="0"/>
                        </a:rPr>
                        <a:t>Nanofluidics</a:t>
                      </a:r>
                      <a:r>
                        <a:rPr lang="en-US" sz="1600" dirty="0">
                          <a:latin typeface="Times New Roman" pitchFamily="18" charset="0"/>
                          <a:cs typeface="Times New Roman" pitchFamily="18" charset="0"/>
                        </a:rPr>
                        <a:t>: Theory, Computation and Applications,  </a:t>
                      </a:r>
                      <a:endParaRPr lang="en-US" sz="1100" dirty="0">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7"/>
                  </a:ext>
                </a:extLst>
              </a:tr>
              <a:tr h="277368">
                <a:tc>
                  <a:txBody>
                    <a:bodyPr/>
                    <a:lstStyle/>
                    <a:p>
                      <a:pPr algn="ctr">
                        <a:lnSpc>
                          <a:spcPct val="100000"/>
                        </a:lnSpc>
                        <a:spcBef>
                          <a:spcPts val="330"/>
                        </a:spcBef>
                      </a:pPr>
                      <a:r>
                        <a:rPr sz="1200" dirty="0">
                          <a:latin typeface="Times New Roman" pitchFamily="18" charset="0"/>
                          <a:cs typeface="Times New Roman" pitchFamily="18" charset="0"/>
                        </a:rPr>
                        <a:t>8</a:t>
                      </a:r>
                      <a:endParaRPr sz="1200">
                        <a:latin typeface="Times New Roman" pitchFamily="18" charset="0"/>
                        <a:cs typeface="Times New Roman" pitchFamily="18" charset="0"/>
                      </a:endParaRPr>
                    </a:p>
                  </a:txBody>
                  <a:tcPr marL="0" marR="0" marT="41910" marB="0"/>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Dr. CH A I </a:t>
                      </a:r>
                      <a:r>
                        <a:rPr lang="en-US" sz="1600" dirty="0" err="1">
                          <a:latin typeface="Times New Roman" pitchFamily="18" charset="0"/>
                          <a:cs typeface="Times New Roman" pitchFamily="18" charset="0"/>
                        </a:rPr>
                        <a:t>Raju</a:t>
                      </a:r>
                      <a:endParaRPr lang="en-US" sz="1100" dirty="0">
                        <a:latin typeface="Times New Roman" pitchFamily="18" charset="0"/>
                        <a:ea typeface="Calibri"/>
                        <a:cs typeface="Times New Roman" pitchFamily="18" charset="0"/>
                      </a:endParaRPr>
                    </a:p>
                  </a:txBody>
                  <a:tcPr marL="68580" marR="68580" marT="0" marB="0" anchor="ct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Short Term Course on Computer Applications for Teachers and Research Scholars </a:t>
                      </a:r>
                      <a:endParaRPr lang="en-US" sz="1100" dirty="0">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8"/>
                  </a:ext>
                </a:extLst>
              </a:tr>
              <a:tr h="375285">
                <a:tc>
                  <a:txBody>
                    <a:bodyPr/>
                    <a:lstStyle/>
                    <a:p>
                      <a:pPr algn="ctr">
                        <a:lnSpc>
                          <a:spcPct val="100000"/>
                        </a:lnSpc>
                        <a:spcBef>
                          <a:spcPts val="715"/>
                        </a:spcBef>
                      </a:pPr>
                      <a:r>
                        <a:rPr sz="1200" dirty="0">
                          <a:latin typeface="Times New Roman" pitchFamily="18" charset="0"/>
                          <a:cs typeface="Times New Roman" pitchFamily="18" charset="0"/>
                        </a:rPr>
                        <a:t>9</a:t>
                      </a:r>
                      <a:endParaRPr sz="1200">
                        <a:latin typeface="Times New Roman" pitchFamily="18" charset="0"/>
                        <a:cs typeface="Times New Roman" pitchFamily="18" charset="0"/>
                      </a:endParaRPr>
                    </a:p>
                  </a:txBody>
                  <a:tcPr marL="0" marR="0" marT="90805" marB="0"/>
                </a:tc>
                <a:tc>
                  <a:txBody>
                    <a:bodyPr/>
                    <a:lstStyle/>
                    <a:p>
                      <a:pPr marL="0" marR="0" algn="l">
                        <a:lnSpc>
                          <a:spcPct val="115000"/>
                        </a:lnSpc>
                        <a:spcBef>
                          <a:spcPts val="0"/>
                        </a:spcBef>
                        <a:spcAft>
                          <a:spcPts val="0"/>
                        </a:spcAft>
                      </a:pPr>
                      <a:r>
                        <a:rPr lang="en-US" sz="1600">
                          <a:latin typeface="Times New Roman" pitchFamily="18" charset="0"/>
                          <a:cs typeface="Times New Roman" pitchFamily="18" charset="0"/>
                        </a:rPr>
                        <a:t>Dr.G.V.S.Sharma</a:t>
                      </a:r>
                      <a:endParaRPr lang="en-US" sz="1100">
                        <a:latin typeface="Times New Roman" pitchFamily="18" charset="0"/>
                        <a:ea typeface="Calibri"/>
                        <a:cs typeface="Times New Roman" pitchFamily="18" charset="0"/>
                      </a:endParaRPr>
                    </a:p>
                  </a:txBody>
                  <a:tcPr marL="68580" marR="68580" marT="0" marB="0" anchor="b"/>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Advanced </a:t>
                      </a:r>
                      <a:r>
                        <a:rPr lang="en-US" sz="1600" dirty="0" err="1">
                          <a:latin typeface="Times New Roman" pitchFamily="18" charset="0"/>
                          <a:cs typeface="Times New Roman" pitchFamily="18" charset="0"/>
                        </a:rPr>
                        <a:t>vibrationa</a:t>
                      </a:r>
                      <a:r>
                        <a:rPr lang="en-US" sz="1600" dirty="0">
                          <a:latin typeface="Times New Roman" pitchFamily="18" charset="0"/>
                          <a:cs typeface="Times New Roman" pitchFamily="18" charset="0"/>
                        </a:rPr>
                        <a:t> analysis and its application in industry</a:t>
                      </a:r>
                      <a:endParaRPr lang="en-US" sz="1100" dirty="0">
                        <a:latin typeface="Times New Roman" pitchFamily="18" charset="0"/>
                        <a:ea typeface="Calibri"/>
                        <a:cs typeface="Times New Roman" pitchFamily="18" charset="0"/>
                      </a:endParaRPr>
                    </a:p>
                  </a:txBody>
                  <a:tcPr marL="68580" marR="68580" marT="0" marB="0" anchor="b"/>
                </a:tc>
                <a:extLst>
                  <a:ext uri="{0D108BD9-81ED-4DB2-BD59-A6C34878D82A}">
                    <a16:rowId xmlns:a16="http://schemas.microsoft.com/office/drawing/2014/main" xmlns="" val="10009"/>
                  </a:ext>
                </a:extLst>
              </a:tr>
              <a:tr h="375284">
                <a:tc>
                  <a:txBody>
                    <a:bodyPr/>
                    <a:lstStyle/>
                    <a:p>
                      <a:pPr algn="ctr">
                        <a:lnSpc>
                          <a:spcPct val="100000"/>
                        </a:lnSpc>
                        <a:spcBef>
                          <a:spcPts val="720"/>
                        </a:spcBef>
                      </a:pPr>
                      <a:r>
                        <a:rPr sz="1200" dirty="0">
                          <a:latin typeface="Times New Roman" pitchFamily="18" charset="0"/>
                          <a:cs typeface="Times New Roman" pitchFamily="18" charset="0"/>
                        </a:rPr>
                        <a:t>10</a:t>
                      </a:r>
                      <a:endParaRPr sz="1200">
                        <a:latin typeface="Times New Roman" pitchFamily="18" charset="0"/>
                        <a:cs typeface="Times New Roman" pitchFamily="18" charset="0"/>
                      </a:endParaRPr>
                    </a:p>
                  </a:txBody>
                  <a:tcPr marL="0" marR="0" marT="91440" marB="0"/>
                </a:tc>
                <a:tc>
                  <a:txBody>
                    <a:bodyPr/>
                    <a:lstStyle/>
                    <a:p>
                      <a:pPr marL="0" marR="0" algn="l">
                        <a:lnSpc>
                          <a:spcPct val="115000"/>
                        </a:lnSpc>
                        <a:spcBef>
                          <a:spcPts val="0"/>
                        </a:spcBef>
                        <a:spcAft>
                          <a:spcPts val="0"/>
                        </a:spcAft>
                      </a:pPr>
                      <a:r>
                        <a:rPr lang="en-US" sz="1600">
                          <a:latin typeface="Times New Roman" pitchFamily="18" charset="0"/>
                          <a:cs typeface="Times New Roman" pitchFamily="18" charset="0"/>
                        </a:rPr>
                        <a:t>Dr. M. Tukarambai</a:t>
                      </a:r>
                      <a:endParaRPr lang="en-US" sz="1100">
                        <a:latin typeface="Times New Roman" pitchFamily="18" charset="0"/>
                        <a:ea typeface="Calibri"/>
                        <a:cs typeface="Times New Roman" pitchFamily="18" charset="0"/>
                      </a:endParaRPr>
                    </a:p>
                  </a:txBody>
                  <a:tcPr marL="68580" marR="68580" marT="0" marB="0" anchor="ct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Inter Disciplinary Refresher Course in Research Methodology for Sciences and Social Sciences  </a:t>
                      </a:r>
                      <a:endParaRPr lang="en-US" sz="1100" dirty="0">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10"/>
                  </a:ext>
                </a:extLst>
              </a:tr>
              <a:tr h="277368">
                <a:tc>
                  <a:txBody>
                    <a:bodyPr/>
                    <a:lstStyle/>
                    <a:p>
                      <a:pPr algn="ctr">
                        <a:lnSpc>
                          <a:spcPct val="100000"/>
                        </a:lnSpc>
                        <a:spcBef>
                          <a:spcPts val="330"/>
                        </a:spcBef>
                      </a:pPr>
                      <a:r>
                        <a:rPr sz="1200" spc="-50" dirty="0">
                          <a:latin typeface="Times New Roman" pitchFamily="18" charset="0"/>
                          <a:cs typeface="Times New Roman" pitchFamily="18" charset="0"/>
                        </a:rPr>
                        <a:t>11</a:t>
                      </a:r>
                      <a:endParaRPr sz="1200">
                        <a:latin typeface="Times New Roman" pitchFamily="18" charset="0"/>
                        <a:cs typeface="Times New Roman" pitchFamily="18" charset="0"/>
                      </a:endParaRPr>
                    </a:p>
                  </a:txBody>
                  <a:tcPr marL="0" marR="0" marT="41910" marB="0"/>
                </a:tc>
                <a:tc>
                  <a:txBody>
                    <a:bodyPr/>
                    <a:lstStyle/>
                    <a:p>
                      <a:pPr marL="0" marR="0" algn="l">
                        <a:lnSpc>
                          <a:spcPct val="115000"/>
                        </a:lnSpc>
                        <a:spcBef>
                          <a:spcPts val="0"/>
                        </a:spcBef>
                        <a:spcAft>
                          <a:spcPts val="0"/>
                        </a:spcAft>
                      </a:pPr>
                      <a:r>
                        <a:rPr lang="en-US" sz="1600" dirty="0" err="1">
                          <a:latin typeface="Times New Roman" pitchFamily="18" charset="0"/>
                          <a:cs typeface="Times New Roman" pitchFamily="18" charset="0"/>
                        </a:rPr>
                        <a:t>Dr.P</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Venkata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Rao</a:t>
                      </a:r>
                      <a:endParaRPr lang="en-US" sz="1100" dirty="0">
                        <a:latin typeface="Times New Roman" pitchFamily="18" charset="0"/>
                        <a:ea typeface="Calibri"/>
                        <a:cs typeface="Times New Roman" pitchFamily="18" charset="0"/>
                      </a:endParaRPr>
                    </a:p>
                  </a:txBody>
                  <a:tcPr marL="68580" marR="68580" marT="0" marB="0" anchor="ct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Inter disciplinary course in research methodology for science &amp; social sciences</a:t>
                      </a:r>
                      <a:endParaRPr lang="en-US" sz="1100" dirty="0">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11"/>
                  </a:ext>
                </a:extLst>
              </a:tr>
              <a:tr h="375284">
                <a:tc>
                  <a:txBody>
                    <a:bodyPr/>
                    <a:lstStyle/>
                    <a:p>
                      <a:pPr algn="ctr">
                        <a:lnSpc>
                          <a:spcPct val="100000"/>
                        </a:lnSpc>
                        <a:spcBef>
                          <a:spcPts val="715"/>
                        </a:spcBef>
                      </a:pPr>
                      <a:r>
                        <a:rPr sz="1200" dirty="0">
                          <a:latin typeface="Times New Roman" pitchFamily="18" charset="0"/>
                          <a:cs typeface="Times New Roman" pitchFamily="18" charset="0"/>
                        </a:rPr>
                        <a:t>12</a:t>
                      </a:r>
                      <a:endParaRPr sz="1200">
                        <a:latin typeface="Times New Roman" pitchFamily="18" charset="0"/>
                        <a:cs typeface="Times New Roman" pitchFamily="18" charset="0"/>
                      </a:endParaRPr>
                    </a:p>
                  </a:txBody>
                  <a:tcPr marL="0" marR="0" marT="90805" marB="0"/>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Dr. CH A I </a:t>
                      </a:r>
                      <a:r>
                        <a:rPr lang="en-US" sz="1600" dirty="0" err="1">
                          <a:latin typeface="Times New Roman" pitchFamily="18" charset="0"/>
                          <a:cs typeface="Times New Roman" pitchFamily="18" charset="0"/>
                        </a:rPr>
                        <a:t>Raju</a:t>
                      </a:r>
                      <a:endParaRPr lang="en-US" sz="1100" dirty="0">
                        <a:latin typeface="Times New Roman" pitchFamily="18" charset="0"/>
                        <a:ea typeface="Calibri"/>
                        <a:cs typeface="Times New Roman" pitchFamily="18" charset="0"/>
                      </a:endParaRPr>
                    </a:p>
                  </a:txBody>
                  <a:tcPr marL="68580" marR="68580" marT="0" marB="0" anchor="ct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2</a:t>
                      </a:r>
                      <a:r>
                        <a:rPr lang="en-US" sz="1600" baseline="30000" dirty="0">
                          <a:latin typeface="Times New Roman" pitchFamily="18" charset="0"/>
                          <a:cs typeface="Times New Roman" pitchFamily="18" charset="0"/>
                        </a:rPr>
                        <a:t>nd</a:t>
                      </a:r>
                      <a:r>
                        <a:rPr lang="en-US" sz="1600" dirty="0">
                          <a:latin typeface="Times New Roman" pitchFamily="18" charset="0"/>
                          <a:cs typeface="Times New Roman" pitchFamily="18" charset="0"/>
                        </a:rPr>
                        <a:t> National Workshop on </a:t>
                      </a:r>
                      <a:r>
                        <a:rPr lang="en-US" sz="1600" dirty="0" err="1">
                          <a:latin typeface="Times New Roman" pitchFamily="18" charset="0"/>
                          <a:cs typeface="Times New Roman" pitchFamily="18" charset="0"/>
                        </a:rPr>
                        <a:t>Bioprocessing</a:t>
                      </a:r>
                      <a:r>
                        <a:rPr lang="en-US" sz="1600" dirty="0">
                          <a:latin typeface="Times New Roman" pitchFamily="18" charset="0"/>
                          <a:cs typeface="Times New Roman" pitchFamily="18" charset="0"/>
                        </a:rPr>
                        <a:t> Strategies for </a:t>
                      </a:r>
                      <a:r>
                        <a:rPr lang="en-US" sz="1600" dirty="0" err="1">
                          <a:latin typeface="Times New Roman" pitchFamily="18" charset="0"/>
                          <a:cs typeface="Times New Roman" pitchFamily="18" charset="0"/>
                        </a:rPr>
                        <a:t>Biofuels</a:t>
                      </a:r>
                      <a:r>
                        <a:rPr lang="en-US" sz="1600" dirty="0">
                          <a:latin typeface="Times New Roman" pitchFamily="18" charset="0"/>
                          <a:cs typeface="Times New Roman" pitchFamily="18" charset="0"/>
                        </a:rPr>
                        <a:t> by </a:t>
                      </a:r>
                      <a:r>
                        <a:rPr lang="en-US" sz="1600" dirty="0" err="1">
                          <a:latin typeface="Times New Roman" pitchFamily="18" charset="0"/>
                          <a:cs typeface="Times New Roman" pitchFamily="18" charset="0"/>
                        </a:rPr>
                        <a:t>Sastra</a:t>
                      </a:r>
                      <a:r>
                        <a:rPr lang="en-US" sz="1600" dirty="0">
                          <a:latin typeface="Times New Roman" pitchFamily="18" charset="0"/>
                          <a:cs typeface="Times New Roman" pitchFamily="18" charset="0"/>
                        </a:rPr>
                        <a:t> University</a:t>
                      </a:r>
                      <a:endParaRPr lang="en-US" sz="1100" dirty="0">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12"/>
                  </a:ext>
                </a:extLst>
              </a:tr>
              <a:tr h="279914">
                <a:tc>
                  <a:txBody>
                    <a:bodyPr/>
                    <a:lstStyle/>
                    <a:p>
                      <a:pPr algn="ctr">
                        <a:lnSpc>
                          <a:spcPct val="100000"/>
                        </a:lnSpc>
                        <a:spcBef>
                          <a:spcPts val="955"/>
                        </a:spcBef>
                      </a:pPr>
                      <a:r>
                        <a:rPr sz="1200" dirty="0">
                          <a:latin typeface="Times New Roman" pitchFamily="18" charset="0"/>
                          <a:cs typeface="Times New Roman" pitchFamily="18" charset="0"/>
                        </a:rPr>
                        <a:t>13</a:t>
                      </a:r>
                      <a:endParaRPr sz="1200">
                        <a:latin typeface="Times New Roman" pitchFamily="18" charset="0"/>
                        <a:cs typeface="Times New Roman" pitchFamily="18" charset="0"/>
                      </a:endParaRPr>
                    </a:p>
                  </a:txBody>
                  <a:tcPr marL="0" marR="0" marT="121285" marB="0"/>
                </a:tc>
                <a:tc>
                  <a:txBody>
                    <a:bodyPr/>
                    <a:lstStyle/>
                    <a:p>
                      <a:pPr marL="0" marR="0" algn="l">
                        <a:lnSpc>
                          <a:spcPct val="115000"/>
                        </a:lnSpc>
                        <a:spcBef>
                          <a:spcPts val="0"/>
                        </a:spcBef>
                        <a:spcAft>
                          <a:spcPts val="0"/>
                        </a:spcAft>
                      </a:pPr>
                      <a:r>
                        <a:rPr lang="en-US" sz="1600">
                          <a:latin typeface="Times New Roman" pitchFamily="18" charset="0"/>
                          <a:cs typeface="Times New Roman" pitchFamily="18" charset="0"/>
                        </a:rPr>
                        <a:t>Dr.G.V.S.Sharma</a:t>
                      </a:r>
                      <a:endParaRPr lang="en-US" sz="1100">
                        <a:latin typeface="Times New Roman" pitchFamily="18" charset="0"/>
                        <a:ea typeface="Calibri"/>
                        <a:cs typeface="Times New Roman" pitchFamily="18" charset="0"/>
                      </a:endParaRPr>
                    </a:p>
                  </a:txBody>
                  <a:tcPr marL="68580" marR="68580" marT="0" marB="0" anchor="b"/>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Interdisciplinary refresher course in environmental science</a:t>
                      </a:r>
                      <a:endParaRPr lang="en-US" sz="1100" dirty="0">
                        <a:latin typeface="Times New Roman" pitchFamily="18" charset="0"/>
                        <a:ea typeface="Calibri"/>
                        <a:cs typeface="Times New Roman" pitchFamily="18" charset="0"/>
                      </a:endParaRPr>
                    </a:p>
                  </a:txBody>
                  <a:tcPr marL="68580" marR="68580" marT="0" marB="0" anchor="b"/>
                </a:tc>
                <a:extLst>
                  <a:ext uri="{0D108BD9-81ED-4DB2-BD59-A6C34878D82A}">
                    <a16:rowId xmlns:a16="http://schemas.microsoft.com/office/drawing/2014/main" xmlns="" val="10013"/>
                  </a:ext>
                </a:extLst>
              </a:tr>
              <a:tr h="278256">
                <a:tc>
                  <a:txBody>
                    <a:bodyPr/>
                    <a:lstStyle/>
                    <a:p>
                      <a:pPr algn="ctr">
                        <a:lnSpc>
                          <a:spcPct val="100000"/>
                        </a:lnSpc>
                        <a:spcBef>
                          <a:spcPts val="720"/>
                        </a:spcBef>
                      </a:pPr>
                      <a:r>
                        <a:rPr sz="1200" dirty="0">
                          <a:latin typeface="Times New Roman" pitchFamily="18" charset="0"/>
                          <a:cs typeface="Times New Roman" pitchFamily="18" charset="0"/>
                        </a:rPr>
                        <a:t>14</a:t>
                      </a:r>
                      <a:endParaRPr sz="1200">
                        <a:latin typeface="Times New Roman" pitchFamily="18" charset="0"/>
                        <a:cs typeface="Times New Roman" pitchFamily="18" charset="0"/>
                      </a:endParaRPr>
                    </a:p>
                  </a:txBody>
                  <a:tcPr marL="0" marR="0" marT="91440" marB="0"/>
                </a:tc>
                <a:tc>
                  <a:txBody>
                    <a:bodyPr/>
                    <a:lstStyle/>
                    <a:p>
                      <a:pPr marL="0" marR="0" algn="l">
                        <a:lnSpc>
                          <a:spcPct val="115000"/>
                        </a:lnSpc>
                        <a:spcBef>
                          <a:spcPts val="0"/>
                        </a:spcBef>
                        <a:spcAft>
                          <a:spcPts val="0"/>
                        </a:spcAft>
                      </a:pPr>
                      <a:r>
                        <a:rPr lang="en-US" sz="1600">
                          <a:latin typeface="Times New Roman" pitchFamily="18" charset="0"/>
                          <a:cs typeface="Times New Roman" pitchFamily="18" charset="0"/>
                        </a:rPr>
                        <a:t>Dr. M. Tukarambai</a:t>
                      </a:r>
                      <a:endParaRPr lang="en-US" sz="1100">
                        <a:latin typeface="Times New Roman" pitchFamily="18" charset="0"/>
                        <a:ea typeface="Calibri"/>
                        <a:cs typeface="Times New Roman" pitchFamily="18" charset="0"/>
                      </a:endParaRPr>
                    </a:p>
                  </a:txBody>
                  <a:tcPr marL="68580" marR="68580" marT="0" marB="0" anchor="ct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Inter Disciplinary Refresher Course in Environmental Sciences </a:t>
                      </a:r>
                      <a:endParaRPr lang="en-US" sz="1100" dirty="0">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14"/>
                  </a:ext>
                </a:extLst>
              </a:tr>
              <a:tr h="436372">
                <a:tc>
                  <a:txBody>
                    <a:bodyPr/>
                    <a:lstStyle/>
                    <a:p>
                      <a:pPr algn="ctr">
                        <a:lnSpc>
                          <a:spcPct val="100000"/>
                        </a:lnSpc>
                        <a:spcBef>
                          <a:spcPts val="720"/>
                        </a:spcBef>
                      </a:pPr>
                      <a:r>
                        <a:rPr sz="1200" dirty="0">
                          <a:latin typeface="Times New Roman" pitchFamily="18" charset="0"/>
                          <a:cs typeface="Times New Roman" pitchFamily="18" charset="0"/>
                        </a:rPr>
                        <a:t>15</a:t>
                      </a:r>
                      <a:endParaRPr sz="1200">
                        <a:latin typeface="Times New Roman" pitchFamily="18" charset="0"/>
                        <a:cs typeface="Times New Roman" pitchFamily="18" charset="0"/>
                      </a:endParaRPr>
                    </a:p>
                  </a:txBody>
                  <a:tcPr marL="0" marR="0" marT="91440" marB="0"/>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Prof. </a:t>
                      </a:r>
                      <a:r>
                        <a:rPr lang="en-US" sz="1600" dirty="0" err="1">
                          <a:latin typeface="Times New Roman" pitchFamily="18" charset="0"/>
                          <a:cs typeface="Times New Roman" pitchFamily="18" charset="0"/>
                        </a:rPr>
                        <a:t>M.V.V.Ch.Lakshmi</a:t>
                      </a:r>
                      <a:endParaRPr lang="en-US" sz="1100" dirty="0">
                        <a:latin typeface="Times New Roman" pitchFamily="18" charset="0"/>
                        <a:ea typeface="Calibri"/>
                        <a:cs typeface="Times New Roman" pitchFamily="18" charset="0"/>
                      </a:endParaRPr>
                    </a:p>
                  </a:txBody>
                  <a:tcPr marL="68580" marR="68580" marT="0" marB="0" anchor="ct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International Education &amp; Research </a:t>
                      </a:r>
                      <a:endParaRPr lang="en-US" sz="1100" dirty="0">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15"/>
                  </a:ext>
                </a:extLst>
              </a:tr>
              <a:tr h="186819">
                <a:tc>
                  <a:txBody>
                    <a:bodyPr/>
                    <a:lstStyle/>
                    <a:p>
                      <a:pPr algn="ctr">
                        <a:lnSpc>
                          <a:spcPct val="100000"/>
                        </a:lnSpc>
                        <a:spcBef>
                          <a:spcPts val="720"/>
                        </a:spcBef>
                      </a:pPr>
                      <a:r>
                        <a:rPr lang="en-US" sz="1200" dirty="0">
                          <a:latin typeface="Times New Roman" pitchFamily="18" charset="0"/>
                          <a:cs typeface="Times New Roman" pitchFamily="18" charset="0"/>
                        </a:rPr>
                        <a:t>16</a:t>
                      </a:r>
                      <a:endParaRPr sz="1200">
                        <a:latin typeface="Times New Roman" pitchFamily="18" charset="0"/>
                        <a:cs typeface="Times New Roman" pitchFamily="18" charset="0"/>
                      </a:endParaRPr>
                    </a:p>
                  </a:txBody>
                  <a:tcPr marL="0" marR="0" marT="91440" marB="0"/>
                </a:tc>
                <a:tc>
                  <a:txBody>
                    <a:bodyPr/>
                    <a:lstStyle/>
                    <a:p>
                      <a:pPr marL="0" marR="0" indent="0" algn="l" defTabSz="914400" eaLnBrk="1" fontAlgn="auto" latinLnBrk="0" hangingPunct="1">
                        <a:lnSpc>
                          <a:spcPct val="115000"/>
                        </a:lnSpc>
                        <a:spcBef>
                          <a:spcPts val="0"/>
                        </a:spcBef>
                        <a:spcAft>
                          <a:spcPts val="0"/>
                        </a:spcAft>
                        <a:buClrTx/>
                        <a:buSzTx/>
                        <a:buFontTx/>
                        <a:buNone/>
                        <a:tabLst/>
                        <a:defRPr/>
                      </a:pPr>
                      <a:r>
                        <a:rPr lang="en-US" sz="1600" dirty="0" err="1">
                          <a:latin typeface="Times New Roman" pitchFamily="18" charset="0"/>
                          <a:cs typeface="Times New Roman" pitchFamily="18" charset="0"/>
                        </a:rPr>
                        <a:t>Dr.P</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Venkata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Rao</a:t>
                      </a:r>
                      <a:endParaRPr lang="en-US" sz="1600" dirty="0">
                        <a:solidFill>
                          <a:srgbClr val="000000"/>
                        </a:solidFill>
                        <a:latin typeface="Times New Roman" pitchFamily="18" charset="0"/>
                        <a:ea typeface="Times New Roman"/>
                        <a:cs typeface="Times New Roman" pitchFamily="18" charset="0"/>
                      </a:endParaRPr>
                    </a:p>
                  </a:txBody>
                  <a:tcPr marL="68580" marR="68580" marT="0" marB="0" anchor="ct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Inter disciplinary course in environmental sciences</a:t>
                      </a:r>
                      <a:endParaRPr lang="en-US" sz="1100" dirty="0">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16"/>
                  </a:ext>
                </a:extLst>
              </a:tr>
              <a:tr h="186819">
                <a:tc>
                  <a:txBody>
                    <a:bodyPr/>
                    <a:lstStyle/>
                    <a:p>
                      <a:pPr algn="ctr">
                        <a:lnSpc>
                          <a:spcPct val="100000"/>
                        </a:lnSpc>
                        <a:spcBef>
                          <a:spcPts val="715"/>
                        </a:spcBef>
                      </a:pPr>
                      <a:r>
                        <a:rPr lang="en-US" sz="1200" dirty="0">
                          <a:latin typeface="Times New Roman" pitchFamily="18" charset="0"/>
                          <a:cs typeface="Times New Roman" pitchFamily="18" charset="0"/>
                        </a:rPr>
                        <a:t>17</a:t>
                      </a:r>
                      <a:endParaRPr sz="1200">
                        <a:latin typeface="Times New Roman" pitchFamily="18" charset="0"/>
                        <a:cs typeface="Times New Roman" pitchFamily="18" charset="0"/>
                      </a:endParaRPr>
                    </a:p>
                  </a:txBody>
                  <a:tcPr marL="0" marR="0" marT="90805" marB="0"/>
                </a:tc>
                <a:tc>
                  <a:txBody>
                    <a:bodyPr/>
                    <a:lstStyle/>
                    <a:p>
                      <a:pPr marL="0" marR="0" algn="l">
                        <a:lnSpc>
                          <a:spcPct val="115000"/>
                        </a:lnSpc>
                        <a:spcBef>
                          <a:spcPts val="0"/>
                        </a:spcBef>
                        <a:spcAft>
                          <a:spcPts val="0"/>
                        </a:spcAft>
                      </a:pPr>
                      <a:r>
                        <a:rPr lang="en-US" sz="1600" dirty="0" err="1">
                          <a:solidFill>
                            <a:srgbClr val="000000"/>
                          </a:solidFill>
                          <a:latin typeface="Times New Roman" pitchFamily="18" charset="0"/>
                          <a:ea typeface="Times New Roman"/>
                          <a:cs typeface="Times New Roman" pitchFamily="18" charset="0"/>
                        </a:rPr>
                        <a:t>Dr.P</a:t>
                      </a:r>
                      <a:r>
                        <a:rPr lang="en-US" sz="1600" dirty="0">
                          <a:solidFill>
                            <a:srgbClr val="000000"/>
                          </a:solidFill>
                          <a:latin typeface="Times New Roman" pitchFamily="18" charset="0"/>
                          <a:ea typeface="Times New Roman"/>
                          <a:cs typeface="Times New Roman" pitchFamily="18" charset="0"/>
                        </a:rPr>
                        <a:t>. </a:t>
                      </a:r>
                      <a:r>
                        <a:rPr lang="en-US" sz="1600" dirty="0" err="1">
                          <a:solidFill>
                            <a:srgbClr val="000000"/>
                          </a:solidFill>
                          <a:latin typeface="Times New Roman" pitchFamily="18" charset="0"/>
                          <a:ea typeface="Times New Roman"/>
                          <a:cs typeface="Times New Roman" pitchFamily="18" charset="0"/>
                        </a:rPr>
                        <a:t>Venkata</a:t>
                      </a:r>
                      <a:r>
                        <a:rPr lang="en-US" sz="1600" dirty="0">
                          <a:solidFill>
                            <a:srgbClr val="000000"/>
                          </a:solidFill>
                          <a:latin typeface="Times New Roman" pitchFamily="18" charset="0"/>
                          <a:ea typeface="Times New Roman"/>
                          <a:cs typeface="Times New Roman" pitchFamily="18" charset="0"/>
                        </a:rPr>
                        <a:t> </a:t>
                      </a:r>
                      <a:r>
                        <a:rPr lang="en-US" sz="1600" dirty="0" err="1">
                          <a:solidFill>
                            <a:srgbClr val="000000"/>
                          </a:solidFill>
                          <a:latin typeface="Times New Roman" pitchFamily="18" charset="0"/>
                          <a:ea typeface="Times New Roman"/>
                          <a:cs typeface="Times New Roman" pitchFamily="18" charset="0"/>
                        </a:rPr>
                        <a:t>Rao</a:t>
                      </a:r>
                      <a:endParaRPr lang="en-US" sz="1100" dirty="0">
                        <a:latin typeface="Times New Roman" pitchFamily="18" charset="0"/>
                        <a:ea typeface="Calibri"/>
                        <a:cs typeface="Times New Roman" pitchFamily="18" charset="0"/>
                      </a:endParaRPr>
                    </a:p>
                  </a:txBody>
                  <a:tcPr marL="68580" marR="68580" marT="0" marB="0" anchor="ctr"/>
                </a:tc>
                <a:tc>
                  <a:txBody>
                    <a:bodyPr/>
                    <a:lstStyle/>
                    <a:p>
                      <a:pPr marL="0" marR="0" algn="l">
                        <a:lnSpc>
                          <a:spcPct val="115000"/>
                        </a:lnSpc>
                        <a:spcBef>
                          <a:spcPts val="0"/>
                        </a:spcBef>
                        <a:spcAft>
                          <a:spcPts val="0"/>
                        </a:spcAft>
                      </a:pPr>
                      <a:r>
                        <a:rPr lang="en-US" sz="1600" dirty="0">
                          <a:solidFill>
                            <a:srgbClr val="000000"/>
                          </a:solidFill>
                          <a:latin typeface="Times New Roman" pitchFamily="18" charset="0"/>
                          <a:ea typeface="Times New Roman"/>
                          <a:cs typeface="Times New Roman" pitchFamily="18" charset="0"/>
                        </a:rPr>
                        <a:t>Short term course on women studies</a:t>
                      </a:r>
                      <a:endParaRPr lang="en-US" sz="1100" dirty="0">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17"/>
                  </a:ext>
                </a:extLst>
              </a:tr>
            </a:tbl>
          </a:graphicData>
        </a:graphic>
      </p:graphicFrame>
      <p:pic>
        <p:nvPicPr>
          <p:cNvPr id="5" name="object 5"/>
          <p:cNvPicPr/>
          <p:nvPr/>
        </p:nvPicPr>
        <p:blipFill>
          <a:blip r:embed="rId2" cstate="print"/>
          <a:stretch>
            <a:fillRect/>
          </a:stretch>
        </p:blipFill>
        <p:spPr>
          <a:xfrm>
            <a:off x="11353800" y="54864"/>
            <a:ext cx="838200" cy="859536"/>
          </a:xfrm>
          <a:prstGeom prst="rect">
            <a:avLst/>
          </a:prstGeom>
        </p:spPr>
      </p:pic>
      <p:sp>
        <p:nvSpPr>
          <p:cNvPr id="6" name="object 6"/>
          <p:cNvSpPr txBox="1"/>
          <p:nvPr/>
        </p:nvSpPr>
        <p:spPr>
          <a:xfrm>
            <a:off x="9688195" y="6611823"/>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
        <p:nvSpPr>
          <p:cNvPr id="7" name="object 7"/>
          <p:cNvSpPr txBox="1">
            <a:spLocks noGrp="1"/>
          </p:cNvSpPr>
          <p:nvPr>
            <p:ph type="title"/>
          </p:nvPr>
        </p:nvSpPr>
        <p:spPr>
          <a:xfrm>
            <a:off x="190601" y="8890"/>
            <a:ext cx="1712595" cy="381515"/>
          </a:xfrm>
          <a:prstGeom prst="rect">
            <a:avLst/>
          </a:prstGeom>
        </p:spPr>
        <p:txBody>
          <a:bodyPr vert="horz" wrap="square" lIns="0" tIns="12065" rIns="0" bIns="0" rtlCol="0">
            <a:spAutoFit/>
          </a:bodyPr>
          <a:lstStyle/>
          <a:p>
            <a:pPr marL="12700">
              <a:lnSpc>
                <a:spcPct val="100000"/>
              </a:lnSpc>
              <a:spcBef>
                <a:spcPts val="95"/>
              </a:spcBef>
            </a:pPr>
            <a:r>
              <a:rPr sz="2400" spc="-5">
                <a:solidFill>
                  <a:srgbClr val="CF30B5"/>
                </a:solidFill>
                <a:latin typeface="Times New Roman" pitchFamily="18" charset="0"/>
                <a:cs typeface="Times New Roman" pitchFamily="18" charset="0"/>
              </a:rPr>
              <a:t>Criterion</a:t>
            </a:r>
            <a:r>
              <a:rPr sz="2400" spc="-60">
                <a:solidFill>
                  <a:srgbClr val="CF30B5"/>
                </a:solidFill>
                <a:latin typeface="Times New Roman" pitchFamily="18" charset="0"/>
                <a:cs typeface="Times New Roman" pitchFamily="18" charset="0"/>
              </a:rPr>
              <a:t> </a:t>
            </a:r>
            <a:r>
              <a:rPr lang="en-US" sz="2400" spc="-5" dirty="0">
                <a:solidFill>
                  <a:srgbClr val="CF30B5"/>
                </a:solidFill>
                <a:latin typeface="Times New Roman" pitchFamily="18" charset="0"/>
                <a:cs typeface="Times New Roman" pitchFamily="18" charset="0"/>
              </a:rPr>
              <a:t>3</a:t>
            </a:r>
            <a:endParaRPr sz="2400" spc="-5" dirty="0">
              <a:solidFill>
                <a:srgbClr val="CF30B5"/>
              </a:solidFill>
              <a:latin typeface="Times New Roman" pitchFamily="18" charset="0"/>
              <a:cs typeface="Times New Roman" pitchFamily="18" charset="0"/>
            </a:endParaRPr>
          </a:p>
        </p:txBody>
      </p:sp>
      <p:sp>
        <p:nvSpPr>
          <p:cNvPr id="8" name="Date Placeholder 7"/>
          <p:cNvSpPr>
            <a:spLocks noGrp="1"/>
          </p:cNvSpPr>
          <p:nvPr>
            <p:ph type="dt" sz="half" idx="10"/>
          </p:nvPr>
        </p:nvSpPr>
        <p:spPr/>
        <p:txBody>
          <a:bodyPr/>
          <a:lstStyle/>
          <a:p>
            <a:fld id="{1400C506-CB03-47FE-92DC-3C3E13A1D139}" type="datetime1">
              <a:rPr lang="en-US" smtClean="0"/>
              <a:pPr/>
              <a:t>11/3/2023</a:t>
            </a:fld>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59</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5420" y="16890"/>
            <a:ext cx="11015980" cy="505267"/>
          </a:xfrm>
          <a:prstGeom prst="rect">
            <a:avLst/>
          </a:prstGeom>
        </p:spPr>
        <p:txBody>
          <a:bodyPr vert="horz" wrap="square" lIns="0" tIns="12700" rIns="0" bIns="0" rtlCol="0">
            <a:spAutoFit/>
          </a:bodyPr>
          <a:lstStyle/>
          <a:p>
            <a:pPr marL="12700">
              <a:lnSpc>
                <a:spcPct val="100000"/>
              </a:lnSpc>
              <a:spcBef>
                <a:spcPts val="100"/>
              </a:spcBef>
            </a:pPr>
            <a:r>
              <a:rPr sz="3200" i="1" spc="400" dirty="0">
                <a:solidFill>
                  <a:srgbClr val="7030A0"/>
                </a:solidFill>
                <a:latin typeface="Georgia"/>
                <a:cs typeface="Georgia"/>
              </a:rPr>
              <a:t>Department</a:t>
            </a:r>
            <a:r>
              <a:rPr sz="3200" i="1" spc="305" dirty="0">
                <a:solidFill>
                  <a:srgbClr val="7030A0"/>
                </a:solidFill>
                <a:latin typeface="Georgia"/>
                <a:cs typeface="Georgia"/>
              </a:rPr>
              <a:t> </a:t>
            </a:r>
            <a:r>
              <a:rPr sz="3200" i="1" spc="260" dirty="0">
                <a:solidFill>
                  <a:srgbClr val="7030A0"/>
                </a:solidFill>
                <a:latin typeface="Georgia"/>
                <a:cs typeface="Georgia"/>
              </a:rPr>
              <a:t>profile</a:t>
            </a:r>
            <a:r>
              <a:rPr sz="3200" i="1" spc="310" dirty="0">
                <a:solidFill>
                  <a:srgbClr val="7030A0"/>
                </a:solidFill>
                <a:latin typeface="Georgia"/>
                <a:cs typeface="Georgia"/>
              </a:rPr>
              <a:t> </a:t>
            </a:r>
            <a:r>
              <a:rPr sz="3200" i="1" spc="390" dirty="0">
                <a:solidFill>
                  <a:srgbClr val="7030A0"/>
                </a:solidFill>
                <a:latin typeface="Georgia"/>
                <a:cs typeface="Georgia"/>
              </a:rPr>
              <a:t>&amp;</a:t>
            </a:r>
            <a:r>
              <a:rPr sz="3200" i="1" spc="315" dirty="0">
                <a:solidFill>
                  <a:srgbClr val="7030A0"/>
                </a:solidFill>
                <a:latin typeface="Georgia"/>
                <a:cs typeface="Georgia"/>
              </a:rPr>
              <a:t> </a:t>
            </a:r>
            <a:r>
              <a:rPr sz="3200" i="1" spc="295" dirty="0">
                <a:solidFill>
                  <a:srgbClr val="7030A0"/>
                </a:solidFill>
                <a:latin typeface="Georgia"/>
                <a:cs typeface="Georgia"/>
              </a:rPr>
              <a:t>Milestones</a:t>
            </a:r>
            <a:r>
              <a:rPr sz="3200" i="1" spc="315" dirty="0">
                <a:solidFill>
                  <a:srgbClr val="7030A0"/>
                </a:solidFill>
                <a:latin typeface="Georgia"/>
                <a:cs typeface="Georgia"/>
              </a:rPr>
              <a:t> </a:t>
            </a:r>
            <a:r>
              <a:rPr sz="3200" i="1" spc="340" dirty="0">
                <a:solidFill>
                  <a:srgbClr val="7030A0"/>
                </a:solidFill>
                <a:latin typeface="Georgia"/>
                <a:cs typeface="Georgia"/>
              </a:rPr>
              <a:t>achieved</a:t>
            </a:r>
            <a:endParaRPr sz="3200">
              <a:solidFill>
                <a:srgbClr val="7030A0"/>
              </a:solidFill>
              <a:latin typeface="Georgia"/>
              <a:cs typeface="Georgia"/>
            </a:endParaRPr>
          </a:p>
        </p:txBody>
      </p:sp>
      <p:sp>
        <p:nvSpPr>
          <p:cNvPr id="46" name="Date Placeholder 45"/>
          <p:cNvSpPr>
            <a:spLocks noGrp="1"/>
          </p:cNvSpPr>
          <p:nvPr>
            <p:ph type="dt" sz="half" idx="10"/>
          </p:nvPr>
        </p:nvSpPr>
        <p:spPr/>
        <p:txBody>
          <a:bodyPr/>
          <a:lstStyle/>
          <a:p>
            <a:fld id="{3B6B4D0B-4652-4B34-BFD9-E117032C7338}" type="datetime1">
              <a:rPr lang="en-US" smtClean="0"/>
              <a:pPr/>
              <a:t>11/3/2023</a:t>
            </a:fld>
            <a:endParaRPr lang="en-US"/>
          </a:p>
        </p:txBody>
      </p:sp>
      <p:sp>
        <p:nvSpPr>
          <p:cNvPr id="50" name="Slide Number Placeholder 49"/>
          <p:cNvSpPr>
            <a:spLocks noGrp="1"/>
          </p:cNvSpPr>
          <p:nvPr>
            <p:ph type="sldNum" sz="quarter" idx="12"/>
          </p:nvPr>
        </p:nvSpPr>
        <p:spPr>
          <a:xfrm>
            <a:off x="8778240" y="6286500"/>
            <a:ext cx="2804160" cy="342900"/>
          </a:xfrm>
        </p:spPr>
        <p:txBody>
          <a:bodyPr/>
          <a:lstStyle/>
          <a:p>
            <a:fld id="{B6F15528-21DE-4FAA-801E-634DDDAF4B2B}" type="slidenum">
              <a:rPr lang="en-US" smtClean="0"/>
              <a:pPr/>
              <a:t>6</a:t>
            </a:fld>
            <a:endParaRPr lang="en-US" dirty="0"/>
          </a:p>
        </p:txBody>
      </p:sp>
      <p:grpSp>
        <p:nvGrpSpPr>
          <p:cNvPr id="3" name="object 3"/>
          <p:cNvGrpSpPr/>
          <p:nvPr/>
        </p:nvGrpSpPr>
        <p:grpSpPr>
          <a:xfrm>
            <a:off x="457200" y="-381000"/>
            <a:ext cx="11049000" cy="8153400"/>
            <a:chOff x="1697735" y="0"/>
            <a:chExt cx="9060942" cy="6855713"/>
          </a:xfrm>
        </p:grpSpPr>
        <p:pic>
          <p:nvPicPr>
            <p:cNvPr id="4" name="object 4"/>
            <p:cNvPicPr/>
            <p:nvPr/>
          </p:nvPicPr>
          <p:blipFill>
            <a:blip r:embed="rId2" cstate="print"/>
            <a:stretch>
              <a:fillRect/>
            </a:stretch>
          </p:blipFill>
          <p:spPr>
            <a:xfrm>
              <a:off x="1697735" y="0"/>
              <a:ext cx="9060942" cy="6855713"/>
            </a:xfrm>
            <a:prstGeom prst="rect">
              <a:avLst/>
            </a:prstGeom>
          </p:spPr>
        </p:pic>
        <p:pic>
          <p:nvPicPr>
            <p:cNvPr id="5" name="object 5"/>
            <p:cNvPicPr/>
            <p:nvPr/>
          </p:nvPicPr>
          <p:blipFill>
            <a:blip r:embed="rId3" cstate="print">
              <a:duotone>
                <a:prstClr val="black"/>
                <a:schemeClr val="accent4">
                  <a:tint val="45000"/>
                  <a:satMod val="400000"/>
                </a:schemeClr>
              </a:duotone>
            </a:blip>
            <a:stretch>
              <a:fillRect/>
            </a:stretch>
          </p:blipFill>
          <p:spPr>
            <a:xfrm>
              <a:off x="2260138" y="5052047"/>
              <a:ext cx="686562" cy="448830"/>
            </a:xfrm>
            <a:prstGeom prst="rect">
              <a:avLst/>
            </a:prstGeom>
          </p:spPr>
        </p:pic>
        <p:pic>
          <p:nvPicPr>
            <p:cNvPr id="6" name="object 6"/>
            <p:cNvPicPr/>
            <p:nvPr/>
          </p:nvPicPr>
          <p:blipFill>
            <a:blip r:embed="rId4" cstate="print">
              <a:duotone>
                <a:prstClr val="black"/>
                <a:schemeClr val="accent4">
                  <a:tint val="45000"/>
                  <a:satMod val="400000"/>
                </a:schemeClr>
              </a:duotone>
            </a:blip>
            <a:stretch>
              <a:fillRect/>
            </a:stretch>
          </p:blipFill>
          <p:spPr>
            <a:xfrm>
              <a:off x="3322456" y="4869478"/>
              <a:ext cx="810018" cy="582929"/>
            </a:xfrm>
            <a:prstGeom prst="rect">
              <a:avLst/>
            </a:prstGeom>
          </p:spPr>
        </p:pic>
        <p:pic>
          <p:nvPicPr>
            <p:cNvPr id="7" name="object 7"/>
            <p:cNvPicPr/>
            <p:nvPr/>
          </p:nvPicPr>
          <p:blipFill>
            <a:blip r:embed="rId5" cstate="print">
              <a:duotone>
                <a:prstClr val="black"/>
                <a:schemeClr val="accent4">
                  <a:tint val="45000"/>
                  <a:satMod val="400000"/>
                </a:schemeClr>
              </a:duotone>
            </a:blip>
            <a:stretch>
              <a:fillRect/>
            </a:stretch>
          </p:blipFill>
          <p:spPr>
            <a:xfrm rot="21227809">
              <a:off x="5393435" y="4373867"/>
              <a:ext cx="956322" cy="680478"/>
            </a:xfrm>
            <a:prstGeom prst="rect">
              <a:avLst/>
            </a:prstGeom>
          </p:spPr>
        </p:pic>
        <p:pic>
          <p:nvPicPr>
            <p:cNvPr id="8" name="object 8"/>
            <p:cNvPicPr/>
            <p:nvPr/>
          </p:nvPicPr>
          <p:blipFill>
            <a:blip r:embed="rId6" cstate="print">
              <a:duotone>
                <a:prstClr val="black"/>
                <a:schemeClr val="accent4">
                  <a:tint val="45000"/>
                  <a:satMod val="400000"/>
                </a:schemeClr>
              </a:duotone>
            </a:blip>
            <a:stretch>
              <a:fillRect/>
            </a:stretch>
          </p:blipFill>
          <p:spPr>
            <a:xfrm>
              <a:off x="7328716" y="3139532"/>
              <a:ext cx="1055370" cy="736854"/>
            </a:xfrm>
            <a:prstGeom prst="rect">
              <a:avLst/>
            </a:prstGeom>
          </p:spPr>
        </p:pic>
        <p:pic>
          <p:nvPicPr>
            <p:cNvPr id="9" name="object 9"/>
            <p:cNvPicPr/>
            <p:nvPr/>
          </p:nvPicPr>
          <p:blipFill>
            <a:blip r:embed="rId7" cstate="print">
              <a:duotone>
                <a:prstClr val="black"/>
                <a:schemeClr val="accent4">
                  <a:tint val="45000"/>
                  <a:satMod val="400000"/>
                </a:schemeClr>
              </a:duotone>
            </a:blip>
            <a:stretch>
              <a:fillRect/>
            </a:stretch>
          </p:blipFill>
          <p:spPr>
            <a:xfrm>
              <a:off x="8087724" y="2578182"/>
              <a:ext cx="1108722" cy="817638"/>
            </a:xfrm>
            <a:prstGeom prst="rect">
              <a:avLst/>
            </a:prstGeom>
          </p:spPr>
        </p:pic>
      </p:grpSp>
      <p:sp>
        <p:nvSpPr>
          <p:cNvPr id="10" name="object 10"/>
          <p:cNvSpPr txBox="1"/>
          <p:nvPr/>
        </p:nvSpPr>
        <p:spPr>
          <a:xfrm>
            <a:off x="4279138" y="5003038"/>
            <a:ext cx="434340" cy="258404"/>
          </a:xfrm>
          <a:prstGeom prst="rect">
            <a:avLst/>
          </a:prstGeom>
        </p:spPr>
        <p:txBody>
          <a:bodyPr vert="horz" wrap="square" lIns="0" tIns="12065" rIns="0" bIns="0" rtlCol="0">
            <a:spAutoFit/>
          </a:bodyPr>
          <a:lstStyle/>
          <a:p>
            <a:pPr marL="12700">
              <a:lnSpc>
                <a:spcPct val="100000"/>
              </a:lnSpc>
              <a:spcBef>
                <a:spcPts val="95"/>
              </a:spcBef>
            </a:pPr>
            <a:r>
              <a:rPr lang="en-US" sz="1600" spc="-10" dirty="0">
                <a:solidFill>
                  <a:srgbClr val="FFFFFF"/>
                </a:solidFill>
                <a:latin typeface="Calibri"/>
                <a:cs typeface="Calibri"/>
              </a:rPr>
              <a:t>1957</a:t>
            </a:r>
            <a:endParaRPr sz="1600">
              <a:latin typeface="Calibri"/>
              <a:cs typeface="Calibri"/>
            </a:endParaRPr>
          </a:p>
        </p:txBody>
      </p:sp>
      <p:sp>
        <p:nvSpPr>
          <p:cNvPr id="13" name="object 13"/>
          <p:cNvSpPr txBox="1"/>
          <p:nvPr/>
        </p:nvSpPr>
        <p:spPr>
          <a:xfrm>
            <a:off x="7588250" y="3586480"/>
            <a:ext cx="488950" cy="299720"/>
          </a:xfrm>
          <a:prstGeom prst="rect">
            <a:avLst/>
          </a:prstGeom>
        </p:spPr>
        <p:txBody>
          <a:bodyPr vert="horz" wrap="square" lIns="0" tIns="12700" rIns="0" bIns="0" rtlCol="0">
            <a:spAutoFit/>
          </a:bodyPr>
          <a:lstStyle/>
          <a:p>
            <a:pPr marL="12700">
              <a:lnSpc>
                <a:spcPct val="100000"/>
              </a:lnSpc>
              <a:spcBef>
                <a:spcPts val="100"/>
              </a:spcBef>
            </a:pPr>
            <a:r>
              <a:rPr sz="1800" b="1" spc="-5">
                <a:solidFill>
                  <a:srgbClr val="FFFFFF"/>
                </a:solidFill>
                <a:latin typeface="Calibri"/>
                <a:cs typeface="Calibri"/>
              </a:rPr>
              <a:t>20</a:t>
            </a:r>
            <a:r>
              <a:rPr lang="en-US" sz="1800" b="1" spc="-5" dirty="0">
                <a:solidFill>
                  <a:srgbClr val="FFFFFF"/>
                </a:solidFill>
                <a:latin typeface="Calibri"/>
                <a:cs typeface="Calibri"/>
              </a:rPr>
              <a:t>09</a:t>
            </a:r>
            <a:endParaRPr sz="1800" b="1">
              <a:latin typeface="Calibri"/>
              <a:cs typeface="Calibri"/>
            </a:endParaRPr>
          </a:p>
        </p:txBody>
      </p:sp>
      <p:pic>
        <p:nvPicPr>
          <p:cNvPr id="14" name="object 14"/>
          <p:cNvPicPr/>
          <p:nvPr/>
        </p:nvPicPr>
        <p:blipFill>
          <a:blip r:embed="rId8" cstate="print"/>
          <a:stretch>
            <a:fillRect/>
          </a:stretch>
        </p:blipFill>
        <p:spPr>
          <a:xfrm>
            <a:off x="514350" y="4800600"/>
            <a:ext cx="1924050" cy="785634"/>
          </a:xfrm>
          <a:prstGeom prst="rect">
            <a:avLst/>
          </a:prstGeom>
        </p:spPr>
      </p:pic>
      <p:sp>
        <p:nvSpPr>
          <p:cNvPr id="15" name="object 15"/>
          <p:cNvSpPr txBox="1"/>
          <p:nvPr/>
        </p:nvSpPr>
        <p:spPr>
          <a:xfrm>
            <a:off x="381000" y="4860999"/>
            <a:ext cx="2209799" cy="320601"/>
          </a:xfrm>
          <a:prstGeom prst="rect">
            <a:avLst/>
          </a:prstGeom>
        </p:spPr>
        <p:txBody>
          <a:bodyPr vert="horz" wrap="square" lIns="0" tIns="12700" rIns="0" bIns="0" rtlCol="0">
            <a:spAutoFit/>
          </a:bodyPr>
          <a:lstStyle/>
          <a:p>
            <a:pPr algn="ctr">
              <a:lnSpc>
                <a:spcPct val="100000"/>
              </a:lnSpc>
              <a:spcBef>
                <a:spcPts val="100"/>
              </a:spcBef>
            </a:pPr>
            <a:r>
              <a:rPr lang="en-US" sz="1000" b="1" spc="75" dirty="0" err="1">
                <a:solidFill>
                  <a:srgbClr val="6E0909"/>
                </a:solidFill>
                <a:latin typeface="Cambria"/>
                <a:cs typeface="Cambria"/>
              </a:rPr>
              <a:t>M.Sc</a:t>
            </a:r>
            <a:r>
              <a:rPr lang="en-US" sz="1000" b="1" spc="75" dirty="0">
                <a:solidFill>
                  <a:srgbClr val="6E0909"/>
                </a:solidFill>
                <a:latin typeface="Cambria"/>
                <a:cs typeface="Cambria"/>
              </a:rPr>
              <a:t> (Tech) Chemical Technology</a:t>
            </a:r>
            <a:endParaRPr sz="1000">
              <a:latin typeface="Cambria"/>
              <a:cs typeface="Cambria"/>
            </a:endParaRPr>
          </a:p>
        </p:txBody>
      </p:sp>
      <p:sp>
        <p:nvSpPr>
          <p:cNvPr id="28" name="object 28"/>
          <p:cNvSpPr txBox="1"/>
          <p:nvPr/>
        </p:nvSpPr>
        <p:spPr>
          <a:xfrm>
            <a:off x="152400" y="5643880"/>
            <a:ext cx="488950" cy="299720"/>
          </a:xfrm>
          <a:prstGeom prst="rect">
            <a:avLst/>
          </a:prstGeom>
        </p:spPr>
        <p:txBody>
          <a:bodyPr vert="horz" wrap="square" lIns="0" tIns="12700" rIns="0" bIns="0" rtlCol="0">
            <a:spAutoFit/>
          </a:bodyPr>
          <a:lstStyle/>
          <a:p>
            <a:pPr marL="12700">
              <a:lnSpc>
                <a:spcPct val="100000"/>
              </a:lnSpc>
              <a:spcBef>
                <a:spcPts val="100"/>
              </a:spcBef>
            </a:pPr>
            <a:r>
              <a:rPr sz="1800" b="1" spc="-5">
                <a:solidFill>
                  <a:srgbClr val="7030A0"/>
                </a:solidFill>
                <a:latin typeface="Calibri"/>
                <a:cs typeface="Calibri"/>
              </a:rPr>
              <a:t>19</a:t>
            </a:r>
            <a:r>
              <a:rPr lang="en-US" sz="1800" b="1" spc="-5" dirty="0">
                <a:solidFill>
                  <a:srgbClr val="7030A0"/>
                </a:solidFill>
                <a:latin typeface="Calibri"/>
                <a:cs typeface="Calibri"/>
              </a:rPr>
              <a:t>33</a:t>
            </a:r>
            <a:endParaRPr sz="1800" b="1">
              <a:solidFill>
                <a:srgbClr val="7030A0"/>
              </a:solidFill>
              <a:latin typeface="Calibri"/>
              <a:cs typeface="Calibri"/>
            </a:endParaRPr>
          </a:p>
        </p:txBody>
      </p:sp>
      <p:sp>
        <p:nvSpPr>
          <p:cNvPr id="29" name="object 29"/>
          <p:cNvSpPr txBox="1"/>
          <p:nvPr/>
        </p:nvSpPr>
        <p:spPr>
          <a:xfrm>
            <a:off x="9211436" y="2089530"/>
            <a:ext cx="488950" cy="299720"/>
          </a:xfrm>
          <a:prstGeom prst="rect">
            <a:avLst/>
          </a:prstGeom>
        </p:spPr>
        <p:txBody>
          <a:bodyPr vert="horz" wrap="square" lIns="0" tIns="12700" rIns="0" bIns="0" rtlCol="0">
            <a:spAutoFit/>
          </a:bodyPr>
          <a:lstStyle/>
          <a:p>
            <a:pPr marL="12700">
              <a:lnSpc>
                <a:spcPct val="100000"/>
              </a:lnSpc>
              <a:spcBef>
                <a:spcPts val="100"/>
              </a:spcBef>
            </a:pPr>
            <a:r>
              <a:rPr lang="en-US" spc="-5" dirty="0">
                <a:solidFill>
                  <a:srgbClr val="FFFFFF"/>
                </a:solidFill>
                <a:latin typeface="Calibri"/>
                <a:cs typeface="Calibri"/>
              </a:rPr>
              <a:t>2009</a:t>
            </a:r>
            <a:endParaRPr sz="1800">
              <a:latin typeface="Calibri"/>
              <a:cs typeface="Calibri"/>
            </a:endParaRPr>
          </a:p>
        </p:txBody>
      </p:sp>
      <p:pic>
        <p:nvPicPr>
          <p:cNvPr id="30" name="object 30"/>
          <p:cNvPicPr/>
          <p:nvPr/>
        </p:nvPicPr>
        <p:blipFill>
          <a:blip r:embed="rId9" cstate="print"/>
          <a:stretch>
            <a:fillRect/>
          </a:stretch>
        </p:blipFill>
        <p:spPr>
          <a:xfrm>
            <a:off x="8896350" y="838200"/>
            <a:ext cx="2228850" cy="928890"/>
          </a:xfrm>
          <a:prstGeom prst="rect">
            <a:avLst/>
          </a:prstGeom>
        </p:spPr>
      </p:pic>
      <p:sp>
        <p:nvSpPr>
          <p:cNvPr id="32" name="object 32"/>
          <p:cNvSpPr txBox="1"/>
          <p:nvPr/>
        </p:nvSpPr>
        <p:spPr>
          <a:xfrm>
            <a:off x="78739" y="693350"/>
            <a:ext cx="6245861" cy="3427861"/>
          </a:xfrm>
          <a:prstGeom prst="rect">
            <a:avLst/>
          </a:prstGeom>
        </p:spPr>
        <p:txBody>
          <a:bodyPr vert="horz" wrap="square" lIns="0" tIns="87630" rIns="0" bIns="0" rtlCol="0">
            <a:spAutoFit/>
          </a:bodyPr>
          <a:lstStyle/>
          <a:p>
            <a:pPr marL="266700" indent="-254635">
              <a:lnSpc>
                <a:spcPct val="100000"/>
              </a:lnSpc>
              <a:spcBef>
                <a:spcPts val="425"/>
              </a:spcBef>
              <a:buClr>
                <a:srgbClr val="944F71"/>
              </a:buClr>
              <a:buSzPct val="58823"/>
              <a:buFont typeface="Wingdings" pitchFamily="2" charset="2"/>
              <a:buChar char="Ø"/>
              <a:tabLst>
                <a:tab pos="266700" algn="l"/>
                <a:tab pos="267335" algn="l"/>
                <a:tab pos="2240915" algn="l"/>
              </a:tabLst>
            </a:pPr>
            <a:r>
              <a:rPr sz="1700" b="1" dirty="0">
                <a:solidFill>
                  <a:srgbClr val="0000FF"/>
                </a:solidFill>
                <a:latin typeface="Georgia"/>
                <a:cs typeface="Georgia"/>
              </a:rPr>
              <a:t>All</a:t>
            </a:r>
            <a:r>
              <a:rPr sz="1700" b="1" spc="5" dirty="0">
                <a:solidFill>
                  <a:srgbClr val="0000FF"/>
                </a:solidFill>
                <a:latin typeface="Georgia"/>
                <a:cs typeface="Georgia"/>
              </a:rPr>
              <a:t> </a:t>
            </a:r>
            <a:r>
              <a:rPr sz="1700" b="1" dirty="0" err="1">
                <a:solidFill>
                  <a:srgbClr val="0000FF"/>
                </a:solidFill>
                <a:latin typeface="Georgia"/>
                <a:cs typeface="Georgia"/>
              </a:rPr>
              <a:t>Programmes</a:t>
            </a:r>
            <a:r>
              <a:rPr lang="en-US" sz="1700" b="1" dirty="0">
                <a:solidFill>
                  <a:srgbClr val="0000FF"/>
                </a:solidFill>
                <a:latin typeface="Georgia"/>
                <a:cs typeface="Georgia"/>
              </a:rPr>
              <a:t> </a:t>
            </a:r>
            <a:r>
              <a:rPr sz="1700" b="1" spc="-5" dirty="0">
                <a:solidFill>
                  <a:srgbClr val="0000FF"/>
                </a:solidFill>
                <a:latin typeface="Georgia"/>
                <a:cs typeface="Georgia"/>
              </a:rPr>
              <a:t>Approved</a:t>
            </a:r>
            <a:r>
              <a:rPr sz="1700" b="1" spc="-35" dirty="0">
                <a:solidFill>
                  <a:srgbClr val="0000FF"/>
                </a:solidFill>
                <a:latin typeface="Georgia"/>
                <a:cs typeface="Georgia"/>
              </a:rPr>
              <a:t> </a:t>
            </a:r>
            <a:r>
              <a:rPr sz="1700" b="1" dirty="0">
                <a:solidFill>
                  <a:srgbClr val="0000FF"/>
                </a:solidFill>
                <a:latin typeface="Georgia"/>
                <a:cs typeface="Georgia"/>
              </a:rPr>
              <a:t>by</a:t>
            </a:r>
            <a:r>
              <a:rPr sz="1700" b="1" spc="-10" dirty="0">
                <a:solidFill>
                  <a:srgbClr val="0000FF"/>
                </a:solidFill>
                <a:latin typeface="Georgia"/>
                <a:cs typeface="Georgia"/>
              </a:rPr>
              <a:t> </a:t>
            </a:r>
            <a:r>
              <a:rPr sz="1700" b="1" dirty="0">
                <a:solidFill>
                  <a:srgbClr val="0000FF"/>
                </a:solidFill>
                <a:latin typeface="Georgia"/>
                <a:cs typeface="Georgia"/>
              </a:rPr>
              <a:t>A.I.C.T.E</a:t>
            </a:r>
            <a:endParaRPr sz="1700" dirty="0">
              <a:solidFill>
                <a:srgbClr val="0000FF"/>
              </a:solidFill>
              <a:latin typeface="Georgia"/>
              <a:cs typeface="Georgia"/>
            </a:endParaRPr>
          </a:p>
          <a:p>
            <a:pPr marL="280670" indent="-268605">
              <a:spcBef>
                <a:spcPts val="409"/>
              </a:spcBef>
              <a:buClr>
                <a:srgbClr val="944F71"/>
              </a:buClr>
              <a:buSzPct val="58823"/>
              <a:buFont typeface="Wingdings" pitchFamily="2" charset="2"/>
              <a:buChar char="Ø"/>
              <a:tabLst>
                <a:tab pos="280670" algn="l"/>
                <a:tab pos="281305" algn="l"/>
              </a:tabLst>
            </a:pPr>
            <a:r>
              <a:rPr lang="en-US" sz="1700" b="1" dirty="0">
                <a:latin typeface="Georgia"/>
                <a:cs typeface="Georgia"/>
              </a:rPr>
              <a:t>UG</a:t>
            </a:r>
            <a:r>
              <a:rPr lang="en-US" sz="1700" b="1" spc="-10" dirty="0">
                <a:latin typeface="Georgia"/>
                <a:cs typeface="Georgia"/>
              </a:rPr>
              <a:t> </a:t>
            </a:r>
            <a:r>
              <a:rPr lang="en-US" sz="1700" b="1" dirty="0">
                <a:latin typeface="Georgia"/>
                <a:cs typeface="Georgia"/>
              </a:rPr>
              <a:t>&amp;</a:t>
            </a:r>
            <a:r>
              <a:rPr lang="en-US" sz="1700" b="1" spc="5" dirty="0">
                <a:latin typeface="Georgia"/>
                <a:cs typeface="Georgia"/>
              </a:rPr>
              <a:t> </a:t>
            </a:r>
            <a:r>
              <a:rPr lang="en-US" sz="1700" b="1" dirty="0">
                <a:latin typeface="Georgia"/>
                <a:cs typeface="Georgia"/>
              </a:rPr>
              <a:t>PG</a:t>
            </a:r>
            <a:r>
              <a:rPr lang="en-US" sz="1700" b="1" spc="-10" dirty="0">
                <a:latin typeface="Georgia"/>
                <a:cs typeface="Georgia"/>
              </a:rPr>
              <a:t> </a:t>
            </a:r>
            <a:r>
              <a:rPr lang="en-US" sz="1700" b="1" spc="-5" dirty="0">
                <a:latin typeface="Georgia"/>
                <a:cs typeface="Georgia"/>
              </a:rPr>
              <a:t>Accredited</a:t>
            </a:r>
            <a:r>
              <a:rPr lang="en-US" sz="1700" b="1" dirty="0">
                <a:latin typeface="Georgia"/>
                <a:cs typeface="Georgia"/>
              </a:rPr>
              <a:t> by</a:t>
            </a:r>
            <a:r>
              <a:rPr lang="en-US" sz="1700" b="1" spc="-15" dirty="0">
                <a:latin typeface="Georgia"/>
                <a:cs typeface="Georgia"/>
              </a:rPr>
              <a:t> </a:t>
            </a:r>
            <a:r>
              <a:rPr lang="en-US" sz="1700" b="1" spc="-5" dirty="0">
                <a:latin typeface="Georgia"/>
                <a:cs typeface="Georgia"/>
              </a:rPr>
              <a:t>NBA</a:t>
            </a:r>
            <a:r>
              <a:rPr lang="en-US" sz="1700" b="1" spc="-10" dirty="0">
                <a:latin typeface="Georgia"/>
                <a:cs typeface="Georgia"/>
              </a:rPr>
              <a:t> </a:t>
            </a:r>
            <a:endParaRPr lang="en-US" sz="1700" dirty="0">
              <a:latin typeface="Georgia"/>
              <a:cs typeface="Georgia"/>
            </a:endParaRPr>
          </a:p>
          <a:p>
            <a:pPr marL="280670" indent="-268605">
              <a:lnSpc>
                <a:spcPct val="100000"/>
              </a:lnSpc>
              <a:spcBef>
                <a:spcPts val="405"/>
              </a:spcBef>
              <a:buClr>
                <a:srgbClr val="944F71"/>
              </a:buClr>
              <a:buSzPct val="58823"/>
              <a:buFont typeface="Wingdings" pitchFamily="2" charset="2"/>
              <a:buChar char="Ø"/>
              <a:tabLst>
                <a:tab pos="280670" algn="l"/>
                <a:tab pos="281305" algn="l"/>
              </a:tabLst>
            </a:pPr>
            <a:r>
              <a:rPr sz="1700" b="1" dirty="0">
                <a:solidFill>
                  <a:srgbClr val="FF0000"/>
                </a:solidFill>
                <a:latin typeface="Georgia"/>
                <a:cs typeface="Georgia"/>
              </a:rPr>
              <a:t>UGC-SAP-</a:t>
            </a:r>
            <a:r>
              <a:rPr lang="en-US" sz="1700" b="1" dirty="0">
                <a:solidFill>
                  <a:srgbClr val="FF0000"/>
                </a:solidFill>
                <a:latin typeface="Georgia"/>
                <a:cs typeface="Georgia"/>
              </a:rPr>
              <a:t>CAS-I</a:t>
            </a:r>
            <a:r>
              <a:rPr sz="1700" b="1" spc="-40" dirty="0">
                <a:solidFill>
                  <a:srgbClr val="FF0000"/>
                </a:solidFill>
                <a:latin typeface="Georgia"/>
                <a:cs typeface="Georgia"/>
              </a:rPr>
              <a:t> </a:t>
            </a:r>
            <a:r>
              <a:rPr sz="1700" b="1" spc="-5" dirty="0">
                <a:solidFill>
                  <a:srgbClr val="FF0000"/>
                </a:solidFill>
                <a:latin typeface="Georgia"/>
                <a:cs typeface="Georgia"/>
              </a:rPr>
              <a:t>Supported</a:t>
            </a:r>
            <a:r>
              <a:rPr sz="1700" b="1" spc="-20" dirty="0">
                <a:solidFill>
                  <a:srgbClr val="FF0000"/>
                </a:solidFill>
                <a:latin typeface="Georgia"/>
                <a:cs typeface="Georgia"/>
              </a:rPr>
              <a:t> </a:t>
            </a:r>
            <a:r>
              <a:rPr sz="1700" b="1" spc="-5" dirty="0">
                <a:solidFill>
                  <a:srgbClr val="FF0000"/>
                </a:solidFill>
                <a:latin typeface="Georgia"/>
                <a:cs typeface="Georgia"/>
              </a:rPr>
              <a:t>Department</a:t>
            </a:r>
            <a:endParaRPr lang="en-US" sz="1700" b="1" dirty="0">
              <a:solidFill>
                <a:srgbClr val="FF0000"/>
              </a:solidFill>
              <a:latin typeface="Georgia"/>
              <a:cs typeface="Georgia"/>
            </a:endParaRPr>
          </a:p>
          <a:p>
            <a:pPr marL="280670" indent="-268605">
              <a:lnSpc>
                <a:spcPct val="100000"/>
              </a:lnSpc>
              <a:spcBef>
                <a:spcPts val="405"/>
              </a:spcBef>
              <a:buClr>
                <a:srgbClr val="944F71"/>
              </a:buClr>
              <a:buSzPct val="58823"/>
              <a:buFont typeface="Wingdings" pitchFamily="2" charset="2"/>
              <a:buChar char="Ø"/>
              <a:tabLst>
                <a:tab pos="280670" algn="l"/>
                <a:tab pos="281305" algn="l"/>
              </a:tabLst>
            </a:pPr>
            <a:r>
              <a:rPr lang="en-US" sz="1700" b="1" dirty="0">
                <a:solidFill>
                  <a:srgbClr val="7030A0"/>
                </a:solidFill>
                <a:latin typeface="Georgia"/>
                <a:cs typeface="Georgia"/>
              </a:rPr>
              <a:t>Centre of Excellence under  TEQIP phase II</a:t>
            </a:r>
          </a:p>
          <a:p>
            <a:pPr marL="280670" indent="-268605">
              <a:lnSpc>
                <a:spcPct val="100000"/>
              </a:lnSpc>
              <a:spcBef>
                <a:spcPts val="405"/>
              </a:spcBef>
              <a:buClr>
                <a:srgbClr val="944F71"/>
              </a:buClr>
              <a:buSzPct val="58823"/>
              <a:buFont typeface="Wingdings" pitchFamily="2" charset="2"/>
              <a:buChar char="Ø"/>
              <a:tabLst>
                <a:tab pos="280670" algn="l"/>
                <a:tab pos="281305" algn="l"/>
              </a:tabLst>
            </a:pPr>
            <a:r>
              <a:rPr lang="en-US" sz="1700" b="1" dirty="0">
                <a:solidFill>
                  <a:srgbClr val="00B050"/>
                </a:solidFill>
                <a:latin typeface="Georgia"/>
                <a:cs typeface="Georgia"/>
              </a:rPr>
              <a:t>Recognized by the Institution of Chemical Engineers, UK -only Dept. in AP and </a:t>
            </a:r>
            <a:r>
              <a:rPr lang="en-US" sz="1700" b="1" dirty="0" err="1">
                <a:solidFill>
                  <a:srgbClr val="00B050"/>
                </a:solidFill>
                <a:latin typeface="Georgia"/>
                <a:cs typeface="Georgia"/>
              </a:rPr>
              <a:t>Telangana</a:t>
            </a:r>
            <a:endParaRPr lang="en-US" sz="1700" b="1" dirty="0">
              <a:solidFill>
                <a:srgbClr val="00B050"/>
              </a:solidFill>
              <a:latin typeface="Georgia"/>
              <a:cs typeface="Georgia"/>
            </a:endParaRPr>
          </a:p>
          <a:p>
            <a:pPr marL="280670" indent="-268605">
              <a:spcBef>
                <a:spcPts val="405"/>
              </a:spcBef>
              <a:buClr>
                <a:srgbClr val="944F71"/>
              </a:buClr>
              <a:buSzPct val="58823"/>
              <a:buFont typeface="Wingdings" pitchFamily="2" charset="2"/>
              <a:buChar char="Ø"/>
              <a:tabLst>
                <a:tab pos="280670" algn="l"/>
                <a:tab pos="281305" algn="l"/>
              </a:tabLst>
            </a:pPr>
            <a:r>
              <a:rPr lang="en-US" sz="1700" b="1" dirty="0">
                <a:solidFill>
                  <a:srgbClr val="660033"/>
                </a:solidFill>
                <a:latin typeface="Georgia"/>
                <a:cs typeface="Georgia"/>
              </a:rPr>
              <a:t> Second oldest Chemical Engineering Department</a:t>
            </a:r>
          </a:p>
          <a:p>
            <a:pPr marL="280670" indent="-268605">
              <a:spcBef>
                <a:spcPts val="405"/>
              </a:spcBef>
              <a:buClr>
                <a:srgbClr val="944F71"/>
              </a:buClr>
              <a:buSzPct val="58823"/>
              <a:tabLst>
                <a:tab pos="280670" algn="l"/>
                <a:tab pos="281305" algn="l"/>
              </a:tabLst>
            </a:pPr>
            <a:r>
              <a:rPr lang="en-US" sz="1700" b="1" dirty="0">
                <a:solidFill>
                  <a:srgbClr val="660033"/>
                </a:solidFill>
                <a:latin typeface="Georgia"/>
                <a:cs typeface="Georgia"/>
              </a:rPr>
              <a:t>      in India (Platinum Jubilee in 2008)</a:t>
            </a:r>
          </a:p>
          <a:p>
            <a:pPr marL="280670" indent="-268605">
              <a:spcBef>
                <a:spcPts val="405"/>
              </a:spcBef>
              <a:buClr>
                <a:srgbClr val="944F71"/>
              </a:buClr>
              <a:buSzPct val="58823"/>
              <a:buFont typeface="Wingdings" pitchFamily="2" charset="2"/>
              <a:buChar char="Ø"/>
              <a:tabLst>
                <a:tab pos="280670" algn="l"/>
                <a:tab pos="281305" algn="l"/>
              </a:tabLst>
            </a:pPr>
            <a:r>
              <a:rPr lang="en-US" sz="1700" b="1" dirty="0">
                <a:solidFill>
                  <a:srgbClr val="C00000"/>
                </a:solidFill>
                <a:latin typeface="Georgia"/>
                <a:cs typeface="Georgia"/>
              </a:rPr>
              <a:t>Construction of Dr. Y.V.S. Murthy  Auditorium </a:t>
            </a:r>
          </a:p>
          <a:p>
            <a:pPr marL="280670" indent="-268605">
              <a:spcBef>
                <a:spcPts val="405"/>
              </a:spcBef>
              <a:buClr>
                <a:srgbClr val="944F71"/>
              </a:buClr>
              <a:buSzPct val="58823"/>
              <a:tabLst>
                <a:tab pos="280670" algn="l"/>
                <a:tab pos="281305" algn="l"/>
              </a:tabLst>
            </a:pPr>
            <a:r>
              <a:rPr lang="en-US" sz="1700" b="1" dirty="0">
                <a:solidFill>
                  <a:srgbClr val="C00000"/>
                </a:solidFill>
                <a:latin typeface="Georgia"/>
                <a:cs typeface="Georgia"/>
              </a:rPr>
              <a:t>      in the campus.</a:t>
            </a:r>
          </a:p>
          <a:p>
            <a:pPr marL="280670" indent="-268605">
              <a:lnSpc>
                <a:spcPct val="100000"/>
              </a:lnSpc>
              <a:spcBef>
                <a:spcPts val="405"/>
              </a:spcBef>
              <a:buClr>
                <a:srgbClr val="944F71"/>
              </a:buClr>
              <a:buSzPct val="58823"/>
              <a:buFont typeface="Arial MT"/>
              <a:buChar char="•"/>
              <a:tabLst>
                <a:tab pos="280670" algn="l"/>
                <a:tab pos="281305" algn="l"/>
              </a:tabLst>
            </a:pPr>
            <a:endParaRPr lang="en-US" sz="1700" b="1" dirty="0">
              <a:solidFill>
                <a:srgbClr val="00B0F0"/>
              </a:solidFill>
              <a:latin typeface="Georgia"/>
              <a:cs typeface="Georgia"/>
            </a:endParaRPr>
          </a:p>
        </p:txBody>
      </p:sp>
      <p:sp>
        <p:nvSpPr>
          <p:cNvPr id="33" name="object 33"/>
          <p:cNvSpPr txBox="1"/>
          <p:nvPr/>
        </p:nvSpPr>
        <p:spPr>
          <a:xfrm>
            <a:off x="3052952" y="5098745"/>
            <a:ext cx="434340" cy="258404"/>
          </a:xfrm>
          <a:prstGeom prst="rect">
            <a:avLst/>
          </a:prstGeom>
        </p:spPr>
        <p:txBody>
          <a:bodyPr vert="horz" wrap="square" lIns="0" tIns="12065" rIns="0" bIns="0" rtlCol="0">
            <a:spAutoFit/>
          </a:bodyPr>
          <a:lstStyle/>
          <a:p>
            <a:pPr marL="12700">
              <a:lnSpc>
                <a:spcPct val="100000"/>
              </a:lnSpc>
              <a:spcBef>
                <a:spcPts val="95"/>
              </a:spcBef>
            </a:pPr>
            <a:r>
              <a:rPr sz="1600" spc="-15">
                <a:solidFill>
                  <a:srgbClr val="FFFFFF"/>
                </a:solidFill>
                <a:latin typeface="Calibri"/>
                <a:cs typeface="Calibri"/>
              </a:rPr>
              <a:t>19</a:t>
            </a:r>
            <a:r>
              <a:rPr lang="en-US" sz="1600" spc="-15" dirty="0">
                <a:solidFill>
                  <a:srgbClr val="FFFFFF"/>
                </a:solidFill>
                <a:latin typeface="Calibri"/>
                <a:cs typeface="Calibri"/>
              </a:rPr>
              <a:t>3</a:t>
            </a:r>
            <a:r>
              <a:rPr sz="1600" spc="-15">
                <a:solidFill>
                  <a:srgbClr val="FFFFFF"/>
                </a:solidFill>
                <a:latin typeface="Calibri"/>
                <a:cs typeface="Calibri"/>
              </a:rPr>
              <a:t>6</a:t>
            </a:r>
            <a:endParaRPr sz="1600">
              <a:latin typeface="Calibri"/>
              <a:cs typeface="Calibri"/>
            </a:endParaRPr>
          </a:p>
        </p:txBody>
      </p:sp>
      <p:sp>
        <p:nvSpPr>
          <p:cNvPr id="35" name="object 35"/>
          <p:cNvSpPr txBox="1"/>
          <p:nvPr/>
        </p:nvSpPr>
        <p:spPr>
          <a:xfrm>
            <a:off x="9525000" y="6546595"/>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Times New Roman" pitchFamily="18" charset="0"/>
                <a:cs typeface="Times New Roman" pitchFamily="18" charset="0"/>
              </a:rPr>
              <a:t>Department</a:t>
            </a:r>
            <a:r>
              <a:rPr sz="1200" b="1" spc="-15" dirty="0">
                <a:solidFill>
                  <a:srgbClr val="888888"/>
                </a:solidFill>
                <a:latin typeface="Times New Roman" pitchFamily="18" charset="0"/>
                <a:cs typeface="Times New Roman" pitchFamily="18" charset="0"/>
              </a:rPr>
              <a:t> </a:t>
            </a:r>
            <a:r>
              <a:rPr sz="1200" b="1">
                <a:solidFill>
                  <a:srgbClr val="888888"/>
                </a:solidFill>
                <a:latin typeface="Times New Roman" pitchFamily="18" charset="0"/>
                <a:cs typeface="Times New Roman" pitchFamily="18" charset="0"/>
              </a:rPr>
              <a:t>of</a:t>
            </a:r>
            <a:r>
              <a:rPr sz="1200" b="1" spc="5">
                <a:solidFill>
                  <a:srgbClr val="888888"/>
                </a:solidFill>
                <a:latin typeface="Times New Roman" pitchFamily="18" charset="0"/>
                <a:cs typeface="Times New Roman" pitchFamily="18" charset="0"/>
              </a:rPr>
              <a:t> </a:t>
            </a:r>
            <a:r>
              <a:rPr lang="en-US" sz="1200" b="1" spc="5" dirty="0" smtClean="0">
                <a:solidFill>
                  <a:srgbClr val="888888"/>
                </a:solidFill>
                <a:latin typeface="Times New Roman" pitchFamily="18" charset="0"/>
                <a:cs typeface="Times New Roman" pitchFamily="18" charset="0"/>
              </a:rPr>
              <a:t> </a:t>
            </a:r>
            <a:r>
              <a:rPr lang="en-US" sz="1200" b="1" spc="-5" dirty="0" smtClean="0">
                <a:solidFill>
                  <a:srgbClr val="888888"/>
                </a:solidFill>
                <a:latin typeface="Times New Roman" pitchFamily="18" charset="0"/>
                <a:cs typeface="Times New Roman" pitchFamily="18" charset="0"/>
              </a:rPr>
              <a:t>Chemical</a:t>
            </a:r>
            <a:r>
              <a:rPr sz="1200" b="1" spc="-5" smtClean="0">
                <a:solidFill>
                  <a:srgbClr val="888888"/>
                </a:solidFill>
                <a:latin typeface="Times New Roman" pitchFamily="18" charset="0"/>
                <a:cs typeface="Times New Roman" pitchFamily="18" charset="0"/>
              </a:rPr>
              <a:t> </a:t>
            </a:r>
            <a:r>
              <a:rPr sz="1200" b="1" spc="-5" dirty="0">
                <a:solidFill>
                  <a:srgbClr val="888888"/>
                </a:solidFill>
                <a:latin typeface="Times New Roman" pitchFamily="18" charset="0"/>
                <a:cs typeface="Times New Roman" pitchFamily="18" charset="0"/>
              </a:rPr>
              <a:t>Engineering</a:t>
            </a:r>
            <a:endParaRPr sz="1200">
              <a:latin typeface="Times New Roman" pitchFamily="18" charset="0"/>
              <a:cs typeface="Times New Roman" pitchFamily="18" charset="0"/>
            </a:endParaRPr>
          </a:p>
        </p:txBody>
      </p:sp>
      <p:pic>
        <p:nvPicPr>
          <p:cNvPr id="37" name="object 37"/>
          <p:cNvPicPr/>
          <p:nvPr/>
        </p:nvPicPr>
        <p:blipFill>
          <a:blip r:embed="rId10" cstate="print"/>
          <a:stretch>
            <a:fillRect/>
          </a:stretch>
        </p:blipFill>
        <p:spPr>
          <a:xfrm>
            <a:off x="11160252" y="274320"/>
            <a:ext cx="687324" cy="711707"/>
          </a:xfrm>
          <a:prstGeom prst="rect">
            <a:avLst/>
          </a:prstGeom>
        </p:spPr>
      </p:pic>
      <p:sp>
        <p:nvSpPr>
          <p:cNvPr id="38" name="object 28"/>
          <p:cNvSpPr txBox="1"/>
          <p:nvPr/>
        </p:nvSpPr>
        <p:spPr>
          <a:xfrm>
            <a:off x="76200" y="5943600"/>
            <a:ext cx="1219200" cy="364202"/>
          </a:xfrm>
          <a:prstGeom prst="rect">
            <a:avLst/>
          </a:prstGeom>
        </p:spPr>
        <p:txBody>
          <a:bodyPr vert="horz" wrap="square" lIns="0" tIns="12700" rIns="0" bIns="0" rtlCol="0">
            <a:spAutoFit/>
          </a:bodyPr>
          <a:lstStyle/>
          <a:p>
            <a:pPr marL="12700">
              <a:lnSpc>
                <a:spcPct val="100000"/>
              </a:lnSpc>
              <a:spcBef>
                <a:spcPts val="100"/>
              </a:spcBef>
            </a:pPr>
            <a:r>
              <a:rPr lang="en-US" sz="1100" spc="-5" dirty="0" err="1">
                <a:latin typeface="Calibri"/>
                <a:cs typeface="Calibri"/>
              </a:rPr>
              <a:t>B.Sc</a:t>
            </a:r>
            <a:r>
              <a:rPr lang="en-US" sz="1100" spc="-5" dirty="0">
                <a:latin typeface="Calibri"/>
                <a:cs typeface="Calibri"/>
              </a:rPr>
              <a:t> (</a:t>
            </a:r>
            <a:r>
              <a:rPr lang="en-US" sz="1100" spc="-5" dirty="0" err="1">
                <a:latin typeface="Calibri"/>
                <a:cs typeface="Calibri"/>
              </a:rPr>
              <a:t>Hons</a:t>
            </a:r>
            <a:r>
              <a:rPr lang="en-US" sz="1100" spc="-5" dirty="0">
                <a:latin typeface="Calibri"/>
                <a:cs typeface="Calibri"/>
              </a:rPr>
              <a:t>) </a:t>
            </a:r>
          </a:p>
          <a:p>
            <a:pPr marL="12700">
              <a:lnSpc>
                <a:spcPct val="100000"/>
              </a:lnSpc>
              <a:spcBef>
                <a:spcPts val="100"/>
              </a:spcBef>
            </a:pPr>
            <a:r>
              <a:rPr lang="en-US" sz="1100" spc="-5" dirty="0">
                <a:latin typeface="Calibri"/>
                <a:cs typeface="Calibri"/>
              </a:rPr>
              <a:t>Chemical Technology</a:t>
            </a:r>
            <a:endParaRPr sz="1100">
              <a:latin typeface="Calibri"/>
              <a:cs typeface="Calibri"/>
            </a:endParaRPr>
          </a:p>
        </p:txBody>
      </p:sp>
      <p:pic>
        <p:nvPicPr>
          <p:cNvPr id="47" name="object 6"/>
          <p:cNvPicPr/>
          <p:nvPr/>
        </p:nvPicPr>
        <p:blipFill>
          <a:blip r:embed="rId4" cstate="print">
            <a:duotone>
              <a:prstClr val="black"/>
              <a:schemeClr val="accent4">
                <a:tint val="45000"/>
                <a:satMod val="400000"/>
              </a:schemeClr>
            </a:duotone>
          </a:blip>
          <a:stretch>
            <a:fillRect/>
          </a:stretch>
        </p:blipFill>
        <p:spPr>
          <a:xfrm>
            <a:off x="3584256" y="5257800"/>
            <a:ext cx="987744" cy="693269"/>
          </a:xfrm>
          <a:prstGeom prst="rect">
            <a:avLst/>
          </a:prstGeom>
        </p:spPr>
      </p:pic>
      <p:pic>
        <p:nvPicPr>
          <p:cNvPr id="48" name="object 22"/>
          <p:cNvPicPr/>
          <p:nvPr/>
        </p:nvPicPr>
        <p:blipFill>
          <a:blip r:embed="rId11" cstate="print"/>
          <a:stretch>
            <a:fillRect/>
          </a:stretch>
        </p:blipFill>
        <p:spPr>
          <a:xfrm>
            <a:off x="2064258" y="6186678"/>
            <a:ext cx="1821942" cy="671322"/>
          </a:xfrm>
          <a:prstGeom prst="rect">
            <a:avLst/>
          </a:prstGeom>
        </p:spPr>
      </p:pic>
      <p:sp>
        <p:nvSpPr>
          <p:cNvPr id="23" name="object 23"/>
          <p:cNvSpPr txBox="1"/>
          <p:nvPr/>
        </p:nvSpPr>
        <p:spPr>
          <a:xfrm>
            <a:off x="1981200" y="6323444"/>
            <a:ext cx="1905000" cy="382156"/>
          </a:xfrm>
          <a:prstGeom prst="rect">
            <a:avLst/>
          </a:prstGeom>
        </p:spPr>
        <p:txBody>
          <a:bodyPr vert="horz" wrap="square" lIns="0" tIns="12700" rIns="0" bIns="0" rtlCol="0">
            <a:spAutoFit/>
          </a:bodyPr>
          <a:lstStyle/>
          <a:p>
            <a:pPr marL="635" algn="ctr">
              <a:lnSpc>
                <a:spcPct val="100000"/>
              </a:lnSpc>
              <a:spcBef>
                <a:spcPts val="100"/>
              </a:spcBef>
            </a:pPr>
            <a:r>
              <a:rPr lang="en-US" sz="1200" b="1" spc="105" dirty="0" err="1">
                <a:solidFill>
                  <a:srgbClr val="6E0909"/>
                </a:solidFill>
                <a:latin typeface="Cambria"/>
                <a:cs typeface="Cambria"/>
              </a:rPr>
              <a:t>B.Tech</a:t>
            </a:r>
            <a:r>
              <a:rPr lang="en-US" sz="1200" b="1" spc="105" dirty="0">
                <a:solidFill>
                  <a:srgbClr val="6E0909"/>
                </a:solidFill>
                <a:latin typeface="Cambria"/>
                <a:cs typeface="Cambria"/>
              </a:rPr>
              <a:t>. (Chemical Engineering)</a:t>
            </a:r>
            <a:endParaRPr sz="1200">
              <a:latin typeface="Cambria"/>
              <a:cs typeface="Cambria"/>
            </a:endParaRPr>
          </a:p>
        </p:txBody>
      </p:sp>
      <p:pic>
        <p:nvPicPr>
          <p:cNvPr id="49" name="object 14"/>
          <p:cNvPicPr/>
          <p:nvPr/>
        </p:nvPicPr>
        <p:blipFill>
          <a:blip r:embed="rId8" cstate="print"/>
          <a:stretch>
            <a:fillRect/>
          </a:stretch>
        </p:blipFill>
        <p:spPr>
          <a:xfrm>
            <a:off x="2971800" y="4419600"/>
            <a:ext cx="1924050" cy="785634"/>
          </a:xfrm>
          <a:prstGeom prst="rect">
            <a:avLst/>
          </a:prstGeom>
        </p:spPr>
      </p:pic>
      <p:sp>
        <p:nvSpPr>
          <p:cNvPr id="40" name="object 23"/>
          <p:cNvSpPr txBox="1"/>
          <p:nvPr/>
        </p:nvSpPr>
        <p:spPr>
          <a:xfrm>
            <a:off x="3041149" y="4494644"/>
            <a:ext cx="1905000" cy="382156"/>
          </a:xfrm>
          <a:prstGeom prst="rect">
            <a:avLst/>
          </a:prstGeom>
        </p:spPr>
        <p:txBody>
          <a:bodyPr vert="horz" wrap="square" lIns="0" tIns="12700" rIns="0" bIns="0" rtlCol="0">
            <a:spAutoFit/>
          </a:bodyPr>
          <a:lstStyle/>
          <a:p>
            <a:pPr marL="635" algn="ctr">
              <a:lnSpc>
                <a:spcPct val="100000"/>
              </a:lnSpc>
              <a:spcBef>
                <a:spcPts val="100"/>
              </a:spcBef>
            </a:pPr>
            <a:r>
              <a:rPr lang="en-US" sz="1200" b="1" spc="105" dirty="0" err="1">
                <a:solidFill>
                  <a:srgbClr val="6E0909"/>
                </a:solidFill>
                <a:latin typeface="Cambria"/>
                <a:cs typeface="Cambria"/>
              </a:rPr>
              <a:t>M.Tech</a:t>
            </a:r>
            <a:r>
              <a:rPr lang="en-US" sz="1200" b="1" spc="105" dirty="0">
                <a:solidFill>
                  <a:srgbClr val="6E0909"/>
                </a:solidFill>
                <a:latin typeface="Cambria"/>
                <a:cs typeface="Cambria"/>
              </a:rPr>
              <a:t>. (Chemical </a:t>
            </a:r>
            <a:r>
              <a:rPr lang="en-US" sz="1200" b="1" spc="105" dirty="0" err="1">
                <a:solidFill>
                  <a:srgbClr val="6E0909"/>
                </a:solidFill>
                <a:latin typeface="Cambria"/>
                <a:cs typeface="Cambria"/>
              </a:rPr>
              <a:t>Engg</a:t>
            </a:r>
            <a:r>
              <a:rPr lang="en-US" sz="1200" b="1" spc="105" dirty="0">
                <a:solidFill>
                  <a:srgbClr val="6E0909"/>
                </a:solidFill>
                <a:latin typeface="Cambria"/>
                <a:cs typeface="Cambria"/>
              </a:rPr>
              <a:t>) &amp; </a:t>
            </a:r>
            <a:r>
              <a:rPr lang="en-US" sz="1200" b="1" spc="105" dirty="0" err="1">
                <a:solidFill>
                  <a:srgbClr val="6E0909"/>
                </a:solidFill>
                <a:latin typeface="Cambria"/>
                <a:cs typeface="Cambria"/>
              </a:rPr>
              <a:t>M.Tech</a:t>
            </a:r>
            <a:r>
              <a:rPr lang="en-US" sz="1200" b="1" spc="105" dirty="0">
                <a:solidFill>
                  <a:srgbClr val="6E0909"/>
                </a:solidFill>
                <a:latin typeface="Cambria"/>
                <a:cs typeface="Cambria"/>
              </a:rPr>
              <a:t>. (MPE)</a:t>
            </a:r>
            <a:endParaRPr sz="1200">
              <a:latin typeface="Cambria"/>
              <a:cs typeface="Cambria"/>
            </a:endParaRPr>
          </a:p>
        </p:txBody>
      </p:sp>
      <p:pic>
        <p:nvPicPr>
          <p:cNvPr id="61" name="object 6"/>
          <p:cNvPicPr/>
          <p:nvPr/>
        </p:nvPicPr>
        <p:blipFill>
          <a:blip r:embed="rId4" cstate="print">
            <a:duotone>
              <a:prstClr val="black"/>
              <a:schemeClr val="accent4">
                <a:tint val="45000"/>
                <a:satMod val="400000"/>
              </a:schemeClr>
            </a:duotone>
          </a:blip>
          <a:stretch>
            <a:fillRect/>
          </a:stretch>
        </p:blipFill>
        <p:spPr>
          <a:xfrm>
            <a:off x="6172200" y="4143355"/>
            <a:ext cx="1066800" cy="838200"/>
          </a:xfrm>
          <a:prstGeom prst="rect">
            <a:avLst/>
          </a:prstGeom>
        </p:spPr>
      </p:pic>
      <p:pic>
        <p:nvPicPr>
          <p:cNvPr id="64" name="object 9"/>
          <p:cNvPicPr/>
          <p:nvPr/>
        </p:nvPicPr>
        <p:blipFill>
          <a:blip r:embed="rId7" cstate="print">
            <a:duotone>
              <a:prstClr val="black"/>
              <a:schemeClr val="accent4">
                <a:tint val="45000"/>
                <a:satMod val="400000"/>
              </a:schemeClr>
            </a:duotone>
          </a:blip>
          <a:stretch>
            <a:fillRect/>
          </a:stretch>
        </p:blipFill>
        <p:spPr>
          <a:xfrm>
            <a:off x="9163614" y="1828800"/>
            <a:ext cx="1351986" cy="972405"/>
          </a:xfrm>
          <a:prstGeom prst="rect">
            <a:avLst/>
          </a:prstGeom>
        </p:spPr>
      </p:pic>
      <p:pic>
        <p:nvPicPr>
          <p:cNvPr id="65" name="object 22"/>
          <p:cNvPicPr/>
          <p:nvPr/>
        </p:nvPicPr>
        <p:blipFill>
          <a:blip r:embed="rId11" cstate="print"/>
          <a:stretch>
            <a:fillRect/>
          </a:stretch>
        </p:blipFill>
        <p:spPr>
          <a:xfrm rot="19732517">
            <a:off x="4582416" y="5490285"/>
            <a:ext cx="2265821" cy="671322"/>
          </a:xfrm>
          <a:prstGeom prst="rect">
            <a:avLst/>
          </a:prstGeom>
        </p:spPr>
      </p:pic>
      <p:sp>
        <p:nvSpPr>
          <p:cNvPr id="42" name="object 23"/>
          <p:cNvSpPr txBox="1"/>
          <p:nvPr/>
        </p:nvSpPr>
        <p:spPr>
          <a:xfrm rot="19820260">
            <a:off x="4715967" y="5788279"/>
            <a:ext cx="2037514" cy="197490"/>
          </a:xfrm>
          <a:prstGeom prst="rect">
            <a:avLst/>
          </a:prstGeom>
        </p:spPr>
        <p:txBody>
          <a:bodyPr vert="horz" wrap="square" lIns="0" tIns="12700" rIns="0" bIns="0" rtlCol="0">
            <a:spAutoFit/>
          </a:bodyPr>
          <a:lstStyle/>
          <a:p>
            <a:pPr marL="635" algn="ctr">
              <a:lnSpc>
                <a:spcPct val="100000"/>
              </a:lnSpc>
              <a:spcBef>
                <a:spcPts val="100"/>
              </a:spcBef>
            </a:pPr>
            <a:r>
              <a:rPr lang="en-US" sz="1200" b="1" spc="105" dirty="0" err="1">
                <a:solidFill>
                  <a:srgbClr val="6E0909"/>
                </a:solidFill>
                <a:latin typeface="Cambria"/>
                <a:cs typeface="Cambria"/>
              </a:rPr>
              <a:t>M.Tech</a:t>
            </a:r>
            <a:r>
              <a:rPr lang="en-US" sz="1200" b="1" spc="105" dirty="0">
                <a:solidFill>
                  <a:srgbClr val="6E0909"/>
                </a:solidFill>
                <a:latin typeface="Cambria"/>
                <a:cs typeface="Cambria"/>
              </a:rPr>
              <a:t>. (Biotechnology)</a:t>
            </a:r>
            <a:endParaRPr sz="1200">
              <a:latin typeface="Cambria"/>
              <a:cs typeface="Cambria"/>
            </a:endParaRPr>
          </a:p>
        </p:txBody>
      </p:sp>
      <p:pic>
        <p:nvPicPr>
          <p:cNvPr id="66" name="object 14"/>
          <p:cNvPicPr/>
          <p:nvPr/>
        </p:nvPicPr>
        <p:blipFill>
          <a:blip r:embed="rId8" cstate="print"/>
          <a:stretch>
            <a:fillRect/>
          </a:stretch>
        </p:blipFill>
        <p:spPr>
          <a:xfrm rot="20187032">
            <a:off x="5257800" y="3352800"/>
            <a:ext cx="1924050" cy="785634"/>
          </a:xfrm>
          <a:prstGeom prst="rect">
            <a:avLst/>
          </a:prstGeom>
        </p:spPr>
      </p:pic>
      <p:sp>
        <p:nvSpPr>
          <p:cNvPr id="43" name="object 23"/>
          <p:cNvSpPr txBox="1"/>
          <p:nvPr/>
        </p:nvSpPr>
        <p:spPr>
          <a:xfrm rot="20123591">
            <a:off x="5143244" y="3351644"/>
            <a:ext cx="1905000" cy="382156"/>
          </a:xfrm>
          <a:prstGeom prst="rect">
            <a:avLst/>
          </a:prstGeom>
        </p:spPr>
        <p:txBody>
          <a:bodyPr vert="horz" wrap="square" lIns="0" tIns="12700" rIns="0" bIns="0" rtlCol="0">
            <a:spAutoFit/>
          </a:bodyPr>
          <a:lstStyle/>
          <a:p>
            <a:pPr marL="635" algn="ctr">
              <a:lnSpc>
                <a:spcPct val="100000"/>
              </a:lnSpc>
              <a:spcBef>
                <a:spcPts val="100"/>
              </a:spcBef>
            </a:pPr>
            <a:r>
              <a:rPr lang="en-US" sz="1200" b="1" spc="105" dirty="0" err="1">
                <a:solidFill>
                  <a:srgbClr val="6E0909"/>
                </a:solidFill>
                <a:latin typeface="Cambria"/>
                <a:cs typeface="Cambria"/>
              </a:rPr>
              <a:t>M.Tech</a:t>
            </a:r>
            <a:r>
              <a:rPr lang="en-US" sz="1200" b="1" spc="105" dirty="0">
                <a:solidFill>
                  <a:srgbClr val="6E0909"/>
                </a:solidFill>
                <a:latin typeface="Cambria"/>
                <a:cs typeface="Cambria"/>
              </a:rPr>
              <a:t>. (CACE) &amp; </a:t>
            </a:r>
            <a:r>
              <a:rPr lang="en-US" sz="1200" b="1" spc="105" dirty="0" err="1">
                <a:solidFill>
                  <a:srgbClr val="6E0909"/>
                </a:solidFill>
                <a:latin typeface="Cambria"/>
                <a:cs typeface="Cambria"/>
              </a:rPr>
              <a:t>M.Tech</a:t>
            </a:r>
            <a:r>
              <a:rPr lang="en-US" sz="1200" b="1" spc="105" dirty="0">
                <a:solidFill>
                  <a:srgbClr val="6E0909"/>
                </a:solidFill>
                <a:latin typeface="Cambria"/>
                <a:cs typeface="Cambria"/>
              </a:rPr>
              <a:t>. (IPCE)</a:t>
            </a:r>
            <a:endParaRPr sz="1200">
              <a:latin typeface="Cambria"/>
              <a:cs typeface="Cambria"/>
            </a:endParaRPr>
          </a:p>
        </p:txBody>
      </p:sp>
      <p:pic>
        <p:nvPicPr>
          <p:cNvPr id="67" name="object 22"/>
          <p:cNvPicPr/>
          <p:nvPr/>
        </p:nvPicPr>
        <p:blipFill>
          <a:blip r:embed="rId11" cstate="print"/>
          <a:stretch>
            <a:fillRect/>
          </a:stretch>
        </p:blipFill>
        <p:spPr>
          <a:xfrm rot="19732517">
            <a:off x="7248763" y="4194885"/>
            <a:ext cx="2265821" cy="671322"/>
          </a:xfrm>
          <a:prstGeom prst="rect">
            <a:avLst/>
          </a:prstGeom>
        </p:spPr>
      </p:pic>
      <p:sp>
        <p:nvSpPr>
          <p:cNvPr id="68" name="object 23"/>
          <p:cNvSpPr txBox="1"/>
          <p:nvPr/>
        </p:nvSpPr>
        <p:spPr>
          <a:xfrm rot="19590774">
            <a:off x="7525906" y="4438402"/>
            <a:ext cx="2037514" cy="197490"/>
          </a:xfrm>
          <a:prstGeom prst="rect">
            <a:avLst/>
          </a:prstGeom>
        </p:spPr>
        <p:txBody>
          <a:bodyPr vert="horz" wrap="square" lIns="0" tIns="12700" rIns="0" bIns="0" rtlCol="0">
            <a:spAutoFit/>
          </a:bodyPr>
          <a:lstStyle/>
          <a:p>
            <a:pPr marL="635" algn="ctr">
              <a:lnSpc>
                <a:spcPct val="100000"/>
              </a:lnSpc>
              <a:spcBef>
                <a:spcPts val="100"/>
              </a:spcBef>
            </a:pPr>
            <a:r>
              <a:rPr lang="en-US" sz="1200" b="1" spc="105" dirty="0" err="1">
                <a:solidFill>
                  <a:srgbClr val="6E0909"/>
                </a:solidFill>
                <a:latin typeface="Cambria"/>
                <a:cs typeface="Cambria"/>
              </a:rPr>
              <a:t>B.Tech</a:t>
            </a:r>
            <a:r>
              <a:rPr lang="en-US" sz="1200" b="1" spc="105" dirty="0">
                <a:solidFill>
                  <a:srgbClr val="6E0909"/>
                </a:solidFill>
                <a:latin typeface="Cambria"/>
                <a:cs typeface="Cambria"/>
              </a:rPr>
              <a:t>. (Biotechnology)</a:t>
            </a:r>
            <a:endParaRPr sz="1200">
              <a:latin typeface="Cambria"/>
              <a:cs typeface="Cambria"/>
            </a:endParaRPr>
          </a:p>
        </p:txBody>
      </p:sp>
      <p:sp>
        <p:nvSpPr>
          <p:cNvPr id="69" name="object 13"/>
          <p:cNvSpPr txBox="1"/>
          <p:nvPr/>
        </p:nvSpPr>
        <p:spPr>
          <a:xfrm>
            <a:off x="6477000" y="4348480"/>
            <a:ext cx="488950" cy="299720"/>
          </a:xfrm>
          <a:prstGeom prst="rect">
            <a:avLst/>
          </a:prstGeom>
        </p:spPr>
        <p:txBody>
          <a:bodyPr vert="horz" wrap="square" lIns="0" tIns="12700" rIns="0" bIns="0" rtlCol="0">
            <a:spAutoFit/>
          </a:bodyPr>
          <a:lstStyle/>
          <a:p>
            <a:pPr marL="12700">
              <a:lnSpc>
                <a:spcPct val="100000"/>
              </a:lnSpc>
              <a:spcBef>
                <a:spcPts val="100"/>
              </a:spcBef>
            </a:pPr>
            <a:r>
              <a:rPr sz="1800" b="1" spc="-5">
                <a:solidFill>
                  <a:srgbClr val="FFFFFF"/>
                </a:solidFill>
                <a:latin typeface="Calibri"/>
                <a:cs typeface="Calibri"/>
              </a:rPr>
              <a:t>20</a:t>
            </a:r>
            <a:r>
              <a:rPr lang="en-US" sz="1800" b="1" spc="-5" dirty="0">
                <a:solidFill>
                  <a:srgbClr val="FFFFFF"/>
                </a:solidFill>
                <a:latin typeface="Calibri"/>
                <a:cs typeface="Calibri"/>
              </a:rPr>
              <a:t>06</a:t>
            </a:r>
            <a:endParaRPr sz="1800" b="1">
              <a:latin typeface="Calibri"/>
              <a:cs typeface="Calibri"/>
            </a:endParaRPr>
          </a:p>
        </p:txBody>
      </p:sp>
      <p:sp>
        <p:nvSpPr>
          <p:cNvPr id="70" name="object 13"/>
          <p:cNvSpPr txBox="1"/>
          <p:nvPr/>
        </p:nvSpPr>
        <p:spPr>
          <a:xfrm>
            <a:off x="5181600" y="5034280"/>
            <a:ext cx="488950" cy="299720"/>
          </a:xfrm>
          <a:prstGeom prst="rect">
            <a:avLst/>
          </a:prstGeom>
        </p:spPr>
        <p:txBody>
          <a:bodyPr vert="horz" wrap="square" lIns="0" tIns="12700" rIns="0" bIns="0" rtlCol="0">
            <a:spAutoFit/>
          </a:bodyPr>
          <a:lstStyle/>
          <a:p>
            <a:pPr marL="12700">
              <a:lnSpc>
                <a:spcPct val="100000"/>
              </a:lnSpc>
              <a:spcBef>
                <a:spcPts val="100"/>
              </a:spcBef>
            </a:pPr>
            <a:r>
              <a:rPr lang="en-US" b="1" spc="-5" dirty="0">
                <a:solidFill>
                  <a:srgbClr val="FFFFFF"/>
                </a:solidFill>
                <a:latin typeface="Calibri"/>
                <a:cs typeface="Calibri"/>
              </a:rPr>
              <a:t>1988</a:t>
            </a:r>
            <a:endParaRPr sz="1800" b="1">
              <a:latin typeface="Calibri"/>
              <a:cs typeface="Calibri"/>
            </a:endParaRPr>
          </a:p>
        </p:txBody>
      </p:sp>
      <p:sp>
        <p:nvSpPr>
          <p:cNvPr id="71" name="object 13"/>
          <p:cNvSpPr txBox="1"/>
          <p:nvPr/>
        </p:nvSpPr>
        <p:spPr>
          <a:xfrm>
            <a:off x="3810000" y="5415280"/>
            <a:ext cx="488950" cy="299720"/>
          </a:xfrm>
          <a:prstGeom prst="rect">
            <a:avLst/>
          </a:prstGeom>
        </p:spPr>
        <p:txBody>
          <a:bodyPr vert="horz" wrap="square" lIns="0" tIns="12700" rIns="0" bIns="0" rtlCol="0">
            <a:spAutoFit/>
          </a:bodyPr>
          <a:lstStyle/>
          <a:p>
            <a:pPr marL="12700">
              <a:lnSpc>
                <a:spcPct val="100000"/>
              </a:lnSpc>
              <a:spcBef>
                <a:spcPts val="100"/>
              </a:spcBef>
            </a:pPr>
            <a:r>
              <a:rPr lang="en-US" b="1" spc="-5" dirty="0">
                <a:solidFill>
                  <a:srgbClr val="FFFFFF"/>
                </a:solidFill>
                <a:latin typeface="Calibri"/>
                <a:cs typeface="Calibri"/>
              </a:rPr>
              <a:t>1962</a:t>
            </a:r>
            <a:endParaRPr sz="1800" b="1">
              <a:latin typeface="Calibri"/>
              <a:cs typeface="Calibri"/>
            </a:endParaRPr>
          </a:p>
        </p:txBody>
      </p:sp>
      <p:sp>
        <p:nvSpPr>
          <p:cNvPr id="72" name="object 13"/>
          <p:cNvSpPr txBox="1"/>
          <p:nvPr/>
        </p:nvSpPr>
        <p:spPr>
          <a:xfrm>
            <a:off x="2514600" y="5567680"/>
            <a:ext cx="488950" cy="299720"/>
          </a:xfrm>
          <a:prstGeom prst="rect">
            <a:avLst/>
          </a:prstGeom>
        </p:spPr>
        <p:txBody>
          <a:bodyPr vert="horz" wrap="square" lIns="0" tIns="12700" rIns="0" bIns="0" rtlCol="0">
            <a:spAutoFit/>
          </a:bodyPr>
          <a:lstStyle/>
          <a:p>
            <a:pPr marL="12700">
              <a:lnSpc>
                <a:spcPct val="100000"/>
              </a:lnSpc>
              <a:spcBef>
                <a:spcPts val="100"/>
              </a:spcBef>
            </a:pPr>
            <a:r>
              <a:rPr lang="en-US" b="1" spc="-5" dirty="0">
                <a:solidFill>
                  <a:srgbClr val="FFFFFF"/>
                </a:solidFill>
                <a:latin typeface="Calibri"/>
                <a:cs typeface="Calibri"/>
              </a:rPr>
              <a:t>1957</a:t>
            </a:r>
            <a:endParaRPr sz="1800" b="1">
              <a:latin typeface="Calibri"/>
              <a:cs typeface="Calibri"/>
            </a:endParaRPr>
          </a:p>
        </p:txBody>
      </p:sp>
      <p:sp>
        <p:nvSpPr>
          <p:cNvPr id="73" name="object 13"/>
          <p:cNvSpPr txBox="1"/>
          <p:nvPr/>
        </p:nvSpPr>
        <p:spPr>
          <a:xfrm>
            <a:off x="1143000" y="5720080"/>
            <a:ext cx="488950" cy="299720"/>
          </a:xfrm>
          <a:prstGeom prst="rect">
            <a:avLst/>
          </a:prstGeom>
        </p:spPr>
        <p:txBody>
          <a:bodyPr vert="horz" wrap="square" lIns="0" tIns="12700" rIns="0" bIns="0" rtlCol="0">
            <a:spAutoFit/>
          </a:bodyPr>
          <a:lstStyle/>
          <a:p>
            <a:pPr marL="12700">
              <a:lnSpc>
                <a:spcPct val="100000"/>
              </a:lnSpc>
              <a:spcBef>
                <a:spcPts val="100"/>
              </a:spcBef>
            </a:pPr>
            <a:r>
              <a:rPr lang="en-US" b="1" spc="-5" dirty="0">
                <a:solidFill>
                  <a:srgbClr val="FFFFFF"/>
                </a:solidFill>
                <a:latin typeface="Calibri"/>
                <a:cs typeface="Calibri"/>
              </a:rPr>
              <a:t>1936</a:t>
            </a:r>
            <a:endParaRPr sz="1800" b="1">
              <a:latin typeface="Calibri"/>
              <a:cs typeface="Calibri"/>
            </a:endParaRPr>
          </a:p>
        </p:txBody>
      </p:sp>
      <p:sp>
        <p:nvSpPr>
          <p:cNvPr id="75" name="object 31"/>
          <p:cNvSpPr txBox="1"/>
          <p:nvPr/>
        </p:nvSpPr>
        <p:spPr>
          <a:xfrm>
            <a:off x="9208136" y="904240"/>
            <a:ext cx="1688464" cy="391160"/>
          </a:xfrm>
          <a:prstGeom prst="rect">
            <a:avLst/>
          </a:prstGeom>
        </p:spPr>
        <p:txBody>
          <a:bodyPr vert="horz" wrap="square" lIns="0" tIns="12700" rIns="0" bIns="0" rtlCol="0">
            <a:spAutoFit/>
          </a:bodyPr>
          <a:lstStyle/>
          <a:p>
            <a:pPr marL="309245" marR="5080" indent="-297180">
              <a:lnSpc>
                <a:spcPct val="100000"/>
              </a:lnSpc>
              <a:spcBef>
                <a:spcPts val="100"/>
              </a:spcBef>
            </a:pPr>
            <a:r>
              <a:rPr sz="1200" b="1" spc="114" dirty="0">
                <a:solidFill>
                  <a:srgbClr val="6E0909"/>
                </a:solidFill>
                <a:latin typeface="Cambria"/>
                <a:cs typeface="Cambria"/>
              </a:rPr>
              <a:t>UG </a:t>
            </a:r>
            <a:r>
              <a:rPr sz="1200" b="1" spc="125">
                <a:solidFill>
                  <a:srgbClr val="6E0909"/>
                </a:solidFill>
                <a:latin typeface="Cambria"/>
                <a:cs typeface="Cambria"/>
              </a:rPr>
              <a:t>OBE </a:t>
            </a:r>
            <a:r>
              <a:rPr sz="1200" b="1" spc="55">
                <a:solidFill>
                  <a:srgbClr val="6E0909"/>
                </a:solidFill>
                <a:latin typeface="Cambria"/>
                <a:cs typeface="Cambria"/>
              </a:rPr>
              <a:t>Programmes </a:t>
            </a:r>
            <a:r>
              <a:rPr sz="1200" b="1" spc="-250">
                <a:solidFill>
                  <a:srgbClr val="6E0909"/>
                </a:solidFill>
                <a:latin typeface="Cambria"/>
                <a:cs typeface="Cambria"/>
              </a:rPr>
              <a:t> </a:t>
            </a:r>
            <a:r>
              <a:rPr sz="1200" b="1" spc="75">
                <a:solidFill>
                  <a:srgbClr val="6E0909"/>
                </a:solidFill>
                <a:latin typeface="Cambria"/>
                <a:cs typeface="Cambria"/>
              </a:rPr>
              <a:t>NBA</a:t>
            </a:r>
            <a:r>
              <a:rPr sz="1200" b="1" spc="130">
                <a:solidFill>
                  <a:srgbClr val="6E0909"/>
                </a:solidFill>
                <a:latin typeface="Cambria"/>
                <a:cs typeface="Cambria"/>
              </a:rPr>
              <a:t> </a:t>
            </a:r>
            <a:r>
              <a:rPr sz="1200" b="1" spc="70">
                <a:solidFill>
                  <a:srgbClr val="6E0909"/>
                </a:solidFill>
                <a:latin typeface="Cambria"/>
                <a:cs typeface="Cambria"/>
              </a:rPr>
              <a:t>initiated</a:t>
            </a:r>
            <a:r>
              <a:rPr lang="en-US" sz="1200" b="1" spc="70" dirty="0">
                <a:solidFill>
                  <a:srgbClr val="6E0909"/>
                </a:solidFill>
                <a:latin typeface="Cambria"/>
                <a:cs typeface="Cambria"/>
              </a:rPr>
              <a:t> </a:t>
            </a:r>
            <a:endParaRPr sz="1200">
              <a:latin typeface="Cambria"/>
              <a:cs typeface="Cambria"/>
            </a:endParaRPr>
          </a:p>
        </p:txBody>
      </p:sp>
      <p:pic>
        <p:nvPicPr>
          <p:cNvPr id="76" name="object 14"/>
          <p:cNvPicPr/>
          <p:nvPr/>
        </p:nvPicPr>
        <p:blipFill>
          <a:blip r:embed="rId8" cstate="print"/>
          <a:stretch>
            <a:fillRect/>
          </a:stretch>
        </p:blipFill>
        <p:spPr>
          <a:xfrm rot="19899159">
            <a:off x="7295525" y="1875653"/>
            <a:ext cx="1924050" cy="785634"/>
          </a:xfrm>
          <a:prstGeom prst="rect">
            <a:avLst/>
          </a:prstGeom>
        </p:spPr>
      </p:pic>
      <p:sp>
        <p:nvSpPr>
          <p:cNvPr id="77" name="object 23"/>
          <p:cNvSpPr txBox="1"/>
          <p:nvPr/>
        </p:nvSpPr>
        <p:spPr>
          <a:xfrm rot="19868126">
            <a:off x="7184374" y="1795405"/>
            <a:ext cx="1905000" cy="579646"/>
          </a:xfrm>
          <a:prstGeom prst="rect">
            <a:avLst/>
          </a:prstGeom>
        </p:spPr>
        <p:txBody>
          <a:bodyPr vert="horz" wrap="square" lIns="0" tIns="12700" rIns="0" bIns="0" rtlCol="0">
            <a:spAutoFit/>
          </a:bodyPr>
          <a:lstStyle/>
          <a:p>
            <a:pPr marL="635" algn="ctr">
              <a:lnSpc>
                <a:spcPct val="100000"/>
              </a:lnSpc>
              <a:spcBef>
                <a:spcPts val="100"/>
              </a:spcBef>
            </a:pPr>
            <a:r>
              <a:rPr lang="en-US" sz="1200" b="1" spc="105" dirty="0">
                <a:solidFill>
                  <a:srgbClr val="6E0909"/>
                </a:solidFill>
                <a:latin typeface="Cambria"/>
                <a:cs typeface="Cambria"/>
              </a:rPr>
              <a:t>PG OBE Chemical </a:t>
            </a:r>
            <a:r>
              <a:rPr lang="en-US" sz="1200" b="1" spc="105" dirty="0" err="1">
                <a:solidFill>
                  <a:srgbClr val="6E0909"/>
                </a:solidFill>
                <a:latin typeface="Cambria"/>
                <a:cs typeface="Cambria"/>
              </a:rPr>
              <a:t>Engg</a:t>
            </a:r>
            <a:r>
              <a:rPr lang="en-US" sz="1200" b="1" spc="105" dirty="0">
                <a:solidFill>
                  <a:srgbClr val="6E0909"/>
                </a:solidFill>
                <a:latin typeface="Cambria"/>
                <a:cs typeface="Cambria"/>
              </a:rPr>
              <a:t> &amp; MPE </a:t>
            </a:r>
            <a:r>
              <a:rPr lang="en-US" sz="1200" b="1" spc="105" dirty="0" err="1">
                <a:solidFill>
                  <a:srgbClr val="6E0909"/>
                </a:solidFill>
                <a:latin typeface="Cambria"/>
                <a:cs typeface="Cambria"/>
              </a:rPr>
              <a:t>Programmes</a:t>
            </a:r>
            <a:endParaRPr lang="en-US" sz="1200" b="1" spc="105" dirty="0">
              <a:solidFill>
                <a:srgbClr val="6E0909"/>
              </a:solidFill>
              <a:latin typeface="Cambria"/>
              <a:cs typeface="Cambria"/>
            </a:endParaRPr>
          </a:p>
          <a:p>
            <a:pPr marL="635" algn="ctr">
              <a:lnSpc>
                <a:spcPct val="100000"/>
              </a:lnSpc>
              <a:spcBef>
                <a:spcPts val="100"/>
              </a:spcBef>
            </a:pPr>
            <a:r>
              <a:rPr lang="en-US" sz="1200" b="1" spc="105" dirty="0">
                <a:solidFill>
                  <a:srgbClr val="6E0909"/>
                </a:solidFill>
                <a:latin typeface="Cambria"/>
                <a:cs typeface="Cambria"/>
              </a:rPr>
              <a:t>3years NBA Accredited</a:t>
            </a:r>
            <a:endParaRPr sz="1200">
              <a:latin typeface="Cambria"/>
              <a:cs typeface="Cambria"/>
            </a:endParaRPr>
          </a:p>
        </p:txBody>
      </p:sp>
      <p:sp>
        <p:nvSpPr>
          <p:cNvPr id="79" name="object 13"/>
          <p:cNvSpPr txBox="1"/>
          <p:nvPr/>
        </p:nvSpPr>
        <p:spPr>
          <a:xfrm>
            <a:off x="8502650" y="2971800"/>
            <a:ext cx="488950" cy="299720"/>
          </a:xfrm>
          <a:prstGeom prst="rect">
            <a:avLst/>
          </a:prstGeom>
        </p:spPr>
        <p:txBody>
          <a:bodyPr vert="horz" wrap="square" lIns="0" tIns="12700" rIns="0" bIns="0" rtlCol="0">
            <a:spAutoFit/>
          </a:bodyPr>
          <a:lstStyle/>
          <a:p>
            <a:pPr marL="12700">
              <a:lnSpc>
                <a:spcPct val="100000"/>
              </a:lnSpc>
              <a:spcBef>
                <a:spcPts val="100"/>
              </a:spcBef>
            </a:pPr>
            <a:r>
              <a:rPr sz="1800" b="1" spc="-5">
                <a:solidFill>
                  <a:srgbClr val="FFFFFF"/>
                </a:solidFill>
                <a:latin typeface="Calibri"/>
                <a:cs typeface="Calibri"/>
              </a:rPr>
              <a:t>20</a:t>
            </a:r>
            <a:r>
              <a:rPr lang="en-US" b="1" spc="-5" dirty="0">
                <a:solidFill>
                  <a:srgbClr val="FFFFFF"/>
                </a:solidFill>
                <a:latin typeface="Calibri"/>
                <a:cs typeface="Calibri"/>
              </a:rPr>
              <a:t>14</a:t>
            </a:r>
            <a:endParaRPr sz="1800" b="1">
              <a:latin typeface="Calibri"/>
              <a:cs typeface="Calibri"/>
            </a:endParaRPr>
          </a:p>
        </p:txBody>
      </p:sp>
      <p:sp>
        <p:nvSpPr>
          <p:cNvPr id="80" name="object 13"/>
          <p:cNvSpPr txBox="1"/>
          <p:nvPr/>
        </p:nvSpPr>
        <p:spPr>
          <a:xfrm>
            <a:off x="9645650" y="2138680"/>
            <a:ext cx="488950" cy="299720"/>
          </a:xfrm>
          <a:prstGeom prst="rect">
            <a:avLst/>
          </a:prstGeom>
        </p:spPr>
        <p:txBody>
          <a:bodyPr vert="horz" wrap="square" lIns="0" tIns="12700" rIns="0" bIns="0" rtlCol="0">
            <a:spAutoFit/>
          </a:bodyPr>
          <a:lstStyle/>
          <a:p>
            <a:pPr marL="12700">
              <a:lnSpc>
                <a:spcPct val="100000"/>
              </a:lnSpc>
              <a:spcBef>
                <a:spcPts val="100"/>
              </a:spcBef>
            </a:pPr>
            <a:r>
              <a:rPr sz="1800" b="1" spc="-5">
                <a:solidFill>
                  <a:srgbClr val="FFFFFF"/>
                </a:solidFill>
                <a:latin typeface="Calibri"/>
                <a:cs typeface="Calibri"/>
              </a:rPr>
              <a:t>2</a:t>
            </a:r>
            <a:r>
              <a:rPr lang="en-US" sz="1800" b="1" spc="-5" dirty="0">
                <a:solidFill>
                  <a:srgbClr val="FFFFFF"/>
                </a:solidFill>
                <a:latin typeface="Calibri"/>
                <a:cs typeface="Calibri"/>
              </a:rPr>
              <a:t>023</a:t>
            </a:r>
            <a:endParaRPr sz="1800" b="1">
              <a:latin typeface="Calibri"/>
              <a:cs typeface="Calibri"/>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616834" y="20523"/>
            <a:ext cx="8279766" cy="443070"/>
          </a:xfrm>
          <a:prstGeom prst="rect">
            <a:avLst/>
          </a:prstGeom>
        </p:spPr>
        <p:txBody>
          <a:bodyPr vert="horz" wrap="square" lIns="0" tIns="12065" rIns="0" bIns="0" rtlCol="0">
            <a:spAutoFit/>
          </a:bodyPr>
          <a:lstStyle/>
          <a:p>
            <a:pPr marL="12700">
              <a:spcBef>
                <a:spcPts val="95"/>
              </a:spcBef>
            </a:pPr>
            <a:r>
              <a:rPr lang="en-US" sz="2800" b="1" spc="-10" dirty="0">
                <a:solidFill>
                  <a:srgbClr val="7030A0"/>
                </a:solidFill>
                <a:latin typeface="Times New Roman"/>
                <a:cs typeface="Times New Roman"/>
              </a:rPr>
              <a:t>Research, </a:t>
            </a:r>
            <a:r>
              <a:rPr lang="en-US" sz="2800" b="1" dirty="0">
                <a:solidFill>
                  <a:srgbClr val="7030A0"/>
                </a:solidFill>
                <a:latin typeface="Times New Roman"/>
                <a:cs typeface="Times New Roman"/>
              </a:rPr>
              <a:t>Innovations</a:t>
            </a:r>
            <a:r>
              <a:rPr lang="en-US" sz="2800" b="1" spc="-10" dirty="0">
                <a:solidFill>
                  <a:srgbClr val="7030A0"/>
                </a:solidFill>
                <a:latin typeface="Times New Roman"/>
                <a:cs typeface="Times New Roman"/>
              </a:rPr>
              <a:t> </a:t>
            </a:r>
            <a:r>
              <a:rPr lang="en-US" sz="2800" b="1" spc="-5" dirty="0">
                <a:solidFill>
                  <a:srgbClr val="7030A0"/>
                </a:solidFill>
                <a:latin typeface="Times New Roman"/>
                <a:cs typeface="Times New Roman"/>
              </a:rPr>
              <a:t>and</a:t>
            </a:r>
            <a:r>
              <a:rPr lang="en-US" sz="2800" b="1" spc="-10" dirty="0">
                <a:solidFill>
                  <a:srgbClr val="7030A0"/>
                </a:solidFill>
                <a:latin typeface="Times New Roman"/>
                <a:cs typeface="Times New Roman"/>
              </a:rPr>
              <a:t> </a:t>
            </a:r>
            <a:r>
              <a:rPr lang="en-US" sz="2800" b="1" spc="-5" dirty="0">
                <a:solidFill>
                  <a:srgbClr val="7030A0"/>
                </a:solidFill>
                <a:latin typeface="Times New Roman"/>
                <a:cs typeface="Times New Roman"/>
              </a:rPr>
              <a:t>Extensions </a:t>
            </a:r>
            <a:r>
              <a:rPr sz="2800" b="1">
                <a:solidFill>
                  <a:srgbClr val="7030A0"/>
                </a:solidFill>
                <a:latin typeface="Times New Roman"/>
                <a:cs typeface="Times New Roman"/>
              </a:rPr>
              <a:t>(contd.</a:t>
            </a:r>
            <a:r>
              <a:rPr lang="en-US" sz="2800" b="1" dirty="0">
                <a:solidFill>
                  <a:srgbClr val="7030A0"/>
                </a:solidFill>
                <a:latin typeface="Times New Roman"/>
                <a:cs typeface="Times New Roman"/>
              </a:rPr>
              <a:t>.</a:t>
            </a:r>
            <a:r>
              <a:rPr sz="2800" b="1">
                <a:solidFill>
                  <a:srgbClr val="7030A0"/>
                </a:solidFill>
                <a:latin typeface="Times New Roman"/>
                <a:cs typeface="Times New Roman"/>
              </a:rPr>
              <a:t>)</a:t>
            </a:r>
            <a:endParaRPr sz="2800">
              <a:solidFill>
                <a:srgbClr val="7030A0"/>
              </a:solidFill>
              <a:latin typeface="Times New Roman"/>
              <a:cs typeface="Times New Roman"/>
            </a:endParaRPr>
          </a:p>
        </p:txBody>
      </p:sp>
      <p:graphicFrame>
        <p:nvGraphicFramePr>
          <p:cNvPr id="4" name="object 4"/>
          <p:cNvGraphicFramePr>
            <a:graphicFrameLocks noGrp="1"/>
          </p:cNvGraphicFramePr>
          <p:nvPr/>
        </p:nvGraphicFramePr>
        <p:xfrm>
          <a:off x="152401" y="1053484"/>
          <a:ext cx="11847128" cy="5747864"/>
        </p:xfrm>
        <a:graphic>
          <a:graphicData uri="http://schemas.openxmlformats.org/drawingml/2006/table">
            <a:tbl>
              <a:tblPr firstRow="1" bandRow="1">
                <a:tableStyleId>{7DF18680-E054-41AD-8BC1-D1AEF772440D}</a:tableStyleId>
              </a:tblPr>
              <a:tblGrid>
                <a:gridCol w="794494">
                  <a:extLst>
                    <a:ext uri="{9D8B030D-6E8A-4147-A177-3AD203B41FA5}">
                      <a16:colId xmlns:a16="http://schemas.microsoft.com/office/drawing/2014/main" xmlns="" val="20000"/>
                    </a:ext>
                  </a:extLst>
                </a:gridCol>
                <a:gridCol w="2329705">
                  <a:extLst>
                    <a:ext uri="{9D8B030D-6E8A-4147-A177-3AD203B41FA5}">
                      <a16:colId xmlns:a16="http://schemas.microsoft.com/office/drawing/2014/main" xmlns="" val="20001"/>
                    </a:ext>
                  </a:extLst>
                </a:gridCol>
                <a:gridCol w="8722929">
                  <a:extLst>
                    <a:ext uri="{9D8B030D-6E8A-4147-A177-3AD203B41FA5}">
                      <a16:colId xmlns:a16="http://schemas.microsoft.com/office/drawing/2014/main" xmlns="" val="20002"/>
                    </a:ext>
                  </a:extLst>
                </a:gridCol>
              </a:tblGrid>
              <a:tr h="279649">
                <a:tc>
                  <a:txBody>
                    <a:bodyPr/>
                    <a:lstStyle/>
                    <a:p>
                      <a:pPr marL="164465">
                        <a:lnSpc>
                          <a:spcPct val="100000"/>
                        </a:lnSpc>
                        <a:spcBef>
                          <a:spcPts val="195"/>
                        </a:spcBef>
                      </a:pPr>
                      <a:r>
                        <a:rPr sz="1400" dirty="0">
                          <a:latin typeface="Times New Roman" pitchFamily="18" charset="0"/>
                          <a:cs typeface="Times New Roman" pitchFamily="18" charset="0"/>
                        </a:rPr>
                        <a:t>S.</a:t>
                      </a:r>
                      <a:r>
                        <a:rPr sz="1400" spc="-50" dirty="0">
                          <a:latin typeface="Times New Roman" pitchFamily="18" charset="0"/>
                          <a:cs typeface="Times New Roman" pitchFamily="18" charset="0"/>
                        </a:rPr>
                        <a:t> </a:t>
                      </a:r>
                      <a:r>
                        <a:rPr sz="1400" spc="-5" dirty="0">
                          <a:latin typeface="Times New Roman" pitchFamily="18" charset="0"/>
                          <a:cs typeface="Times New Roman" pitchFamily="18" charset="0"/>
                        </a:rPr>
                        <a:t>No.</a:t>
                      </a:r>
                      <a:endParaRPr sz="1400">
                        <a:latin typeface="Times New Roman" pitchFamily="18" charset="0"/>
                        <a:cs typeface="Times New Roman" pitchFamily="18" charset="0"/>
                      </a:endParaRPr>
                    </a:p>
                  </a:txBody>
                  <a:tcPr marL="0" marR="0" marT="24765" marB="0"/>
                </a:tc>
                <a:tc>
                  <a:txBody>
                    <a:bodyPr/>
                    <a:lstStyle/>
                    <a:p>
                      <a:pPr algn="ctr">
                        <a:lnSpc>
                          <a:spcPct val="100000"/>
                        </a:lnSpc>
                        <a:spcBef>
                          <a:spcPts val="195"/>
                        </a:spcBef>
                      </a:pPr>
                      <a:r>
                        <a:rPr sz="1400" spc="-10" dirty="0">
                          <a:latin typeface="Times New Roman" pitchFamily="18" charset="0"/>
                          <a:cs typeface="Times New Roman" pitchFamily="18" charset="0"/>
                        </a:rPr>
                        <a:t>Name </a:t>
                      </a:r>
                      <a:r>
                        <a:rPr sz="1400" dirty="0">
                          <a:latin typeface="Times New Roman" pitchFamily="18" charset="0"/>
                          <a:cs typeface="Times New Roman" pitchFamily="18" charset="0"/>
                        </a:rPr>
                        <a:t>of</a:t>
                      </a:r>
                      <a:r>
                        <a:rPr sz="1400" spc="-30" dirty="0">
                          <a:latin typeface="Times New Roman" pitchFamily="18" charset="0"/>
                          <a:cs typeface="Times New Roman" pitchFamily="18" charset="0"/>
                        </a:rPr>
                        <a:t> </a:t>
                      </a:r>
                      <a:r>
                        <a:rPr sz="1400" dirty="0">
                          <a:latin typeface="Times New Roman" pitchFamily="18" charset="0"/>
                          <a:cs typeface="Times New Roman" pitchFamily="18" charset="0"/>
                        </a:rPr>
                        <a:t>the</a:t>
                      </a:r>
                      <a:r>
                        <a:rPr sz="1400" spc="-25" dirty="0">
                          <a:latin typeface="Times New Roman" pitchFamily="18" charset="0"/>
                          <a:cs typeface="Times New Roman" pitchFamily="18" charset="0"/>
                        </a:rPr>
                        <a:t> </a:t>
                      </a:r>
                      <a:r>
                        <a:rPr sz="1400" dirty="0">
                          <a:latin typeface="Times New Roman" pitchFamily="18" charset="0"/>
                          <a:cs typeface="Times New Roman" pitchFamily="18" charset="0"/>
                        </a:rPr>
                        <a:t>teacher</a:t>
                      </a:r>
                      <a:endParaRPr sz="1400">
                        <a:latin typeface="Times New Roman" pitchFamily="18" charset="0"/>
                        <a:cs typeface="Times New Roman" pitchFamily="18" charset="0"/>
                      </a:endParaRPr>
                    </a:p>
                  </a:txBody>
                  <a:tcPr marL="0" marR="0" marT="24765" marB="0"/>
                </a:tc>
                <a:tc>
                  <a:txBody>
                    <a:bodyPr/>
                    <a:lstStyle/>
                    <a:p>
                      <a:pPr marL="1905" algn="ctr">
                        <a:lnSpc>
                          <a:spcPct val="100000"/>
                        </a:lnSpc>
                        <a:spcBef>
                          <a:spcPts val="195"/>
                        </a:spcBef>
                      </a:pPr>
                      <a:r>
                        <a:rPr sz="1400" spc="-5" dirty="0">
                          <a:latin typeface="Times New Roman" pitchFamily="18" charset="0"/>
                          <a:cs typeface="Times New Roman" pitchFamily="18" charset="0"/>
                        </a:rPr>
                        <a:t>Title</a:t>
                      </a:r>
                      <a:r>
                        <a:rPr sz="1400" spc="-45" dirty="0">
                          <a:latin typeface="Times New Roman" pitchFamily="18" charset="0"/>
                          <a:cs typeface="Times New Roman" pitchFamily="18" charset="0"/>
                        </a:rPr>
                        <a:t> </a:t>
                      </a:r>
                      <a:r>
                        <a:rPr sz="1400" dirty="0">
                          <a:latin typeface="Times New Roman" pitchFamily="18" charset="0"/>
                          <a:cs typeface="Times New Roman" pitchFamily="18" charset="0"/>
                        </a:rPr>
                        <a:t>of</a:t>
                      </a:r>
                      <a:r>
                        <a:rPr sz="1400" spc="-30" dirty="0">
                          <a:latin typeface="Times New Roman" pitchFamily="18" charset="0"/>
                          <a:cs typeface="Times New Roman" pitchFamily="18" charset="0"/>
                        </a:rPr>
                        <a:t> </a:t>
                      </a:r>
                      <a:r>
                        <a:rPr sz="1400" dirty="0">
                          <a:latin typeface="Times New Roman" pitchFamily="18" charset="0"/>
                          <a:cs typeface="Times New Roman" pitchFamily="18" charset="0"/>
                        </a:rPr>
                        <a:t>the</a:t>
                      </a:r>
                      <a:r>
                        <a:rPr sz="1400" spc="-10" dirty="0">
                          <a:latin typeface="Times New Roman" pitchFamily="18" charset="0"/>
                          <a:cs typeface="Times New Roman" pitchFamily="18" charset="0"/>
                        </a:rPr>
                        <a:t> </a:t>
                      </a:r>
                      <a:r>
                        <a:rPr sz="1400" spc="-5" dirty="0">
                          <a:latin typeface="Times New Roman" pitchFamily="18" charset="0"/>
                          <a:cs typeface="Times New Roman" pitchFamily="18" charset="0"/>
                        </a:rPr>
                        <a:t>program</a:t>
                      </a:r>
                      <a:endParaRPr sz="1400">
                        <a:latin typeface="Times New Roman" pitchFamily="18" charset="0"/>
                        <a:cs typeface="Times New Roman" pitchFamily="18" charset="0"/>
                      </a:endParaRPr>
                    </a:p>
                  </a:txBody>
                  <a:tcPr marL="0" marR="0" marT="24765" marB="0"/>
                </a:tc>
                <a:extLst>
                  <a:ext uri="{0D108BD9-81ED-4DB2-BD59-A6C34878D82A}">
                    <a16:rowId xmlns:a16="http://schemas.microsoft.com/office/drawing/2014/main" xmlns="" val="10000"/>
                  </a:ext>
                </a:extLst>
              </a:tr>
              <a:tr h="282723">
                <a:tc>
                  <a:txBody>
                    <a:bodyPr/>
                    <a:lstStyle/>
                    <a:p>
                      <a:pPr algn="ctr">
                        <a:lnSpc>
                          <a:spcPct val="100000"/>
                        </a:lnSpc>
                        <a:spcBef>
                          <a:spcPts val="325"/>
                        </a:spcBef>
                      </a:pPr>
                      <a:r>
                        <a:rPr lang="en-US" sz="1200" dirty="0">
                          <a:latin typeface="Times New Roman" pitchFamily="18" charset="0"/>
                          <a:cs typeface="Times New Roman" pitchFamily="18" charset="0"/>
                        </a:rPr>
                        <a:t>18</a:t>
                      </a:r>
                      <a:endParaRPr sz="1200">
                        <a:latin typeface="Times New Roman" pitchFamily="18" charset="0"/>
                        <a:cs typeface="Times New Roman" pitchFamily="18" charset="0"/>
                      </a:endParaRPr>
                    </a:p>
                  </a:txBody>
                  <a:tcPr marL="0" marR="0" marT="41275" marB="0"/>
                </a:tc>
                <a:tc>
                  <a:txBody>
                    <a:bodyPr/>
                    <a:lstStyle/>
                    <a:p>
                      <a:pPr marL="0" marR="0" algn="l">
                        <a:lnSpc>
                          <a:spcPct val="115000"/>
                        </a:lnSpc>
                        <a:spcBef>
                          <a:spcPts val="0"/>
                        </a:spcBef>
                        <a:spcAft>
                          <a:spcPts val="0"/>
                        </a:spcAft>
                      </a:pPr>
                      <a:r>
                        <a:rPr lang="en-US" sz="1600" dirty="0" err="1">
                          <a:latin typeface="Times New Roman" pitchFamily="18" charset="0"/>
                          <a:cs typeface="Times New Roman" pitchFamily="18" charset="0"/>
                        </a:rPr>
                        <a:t>Lt.Dr.N.M.Yugandhar</a:t>
                      </a:r>
                      <a:endParaRPr lang="en-US" sz="1100" dirty="0">
                        <a:latin typeface="Times New Roman" pitchFamily="18" charset="0"/>
                        <a:ea typeface="Calibri"/>
                        <a:cs typeface="Times New Roman" pitchFamily="18" charset="0"/>
                      </a:endParaRPr>
                    </a:p>
                  </a:txBody>
                  <a:tcPr marL="68580" marR="68580" marT="0" marB="0" anchor="ctr"/>
                </a:tc>
                <a:tc>
                  <a:txBody>
                    <a:bodyPr/>
                    <a:lstStyle/>
                    <a:p>
                      <a:pPr marL="0" marR="0" algn="l">
                        <a:lnSpc>
                          <a:spcPct val="115000"/>
                        </a:lnSpc>
                        <a:spcBef>
                          <a:spcPts val="0"/>
                        </a:spcBef>
                        <a:spcAft>
                          <a:spcPts val="0"/>
                        </a:spcAft>
                      </a:pPr>
                      <a:r>
                        <a:rPr lang="en-US" sz="1600">
                          <a:latin typeface="Times New Roman" pitchFamily="18" charset="0"/>
                          <a:cs typeface="Times New Roman" pitchFamily="18" charset="0"/>
                        </a:rPr>
                        <a:t>Short term course on computer applications for teachers and  research scholars</a:t>
                      </a:r>
                      <a:endParaRPr lang="en-US" sz="1100">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1"/>
                  </a:ext>
                </a:extLst>
              </a:tr>
              <a:tr h="565446">
                <a:tc>
                  <a:txBody>
                    <a:bodyPr/>
                    <a:lstStyle/>
                    <a:p>
                      <a:pPr algn="ctr">
                        <a:lnSpc>
                          <a:spcPct val="100000"/>
                        </a:lnSpc>
                        <a:spcBef>
                          <a:spcPts val="330"/>
                        </a:spcBef>
                      </a:pPr>
                      <a:r>
                        <a:rPr lang="en-US" sz="1200" dirty="0">
                          <a:latin typeface="Times New Roman" pitchFamily="18" charset="0"/>
                          <a:cs typeface="Times New Roman" pitchFamily="18" charset="0"/>
                        </a:rPr>
                        <a:t>19</a:t>
                      </a:r>
                      <a:endParaRPr sz="1200">
                        <a:latin typeface="Times New Roman" pitchFamily="18" charset="0"/>
                        <a:cs typeface="Times New Roman" pitchFamily="18" charset="0"/>
                      </a:endParaRPr>
                    </a:p>
                  </a:txBody>
                  <a:tcPr marL="0" marR="0" marT="41910" marB="0"/>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Dr CH A I </a:t>
                      </a:r>
                      <a:r>
                        <a:rPr lang="en-US" sz="1600" dirty="0" err="1">
                          <a:latin typeface="Times New Roman" pitchFamily="18" charset="0"/>
                          <a:cs typeface="Times New Roman" pitchFamily="18" charset="0"/>
                        </a:rPr>
                        <a:t>Raju</a:t>
                      </a:r>
                      <a:endParaRPr lang="en-US" sz="1100" dirty="0">
                        <a:latin typeface="Times New Roman" pitchFamily="18" charset="0"/>
                        <a:ea typeface="Calibri"/>
                        <a:cs typeface="Times New Roman" pitchFamily="18" charset="0"/>
                      </a:endParaRPr>
                    </a:p>
                  </a:txBody>
                  <a:tcPr marL="68580" marR="68580" marT="0" marB="0" anchor="ctr"/>
                </a:tc>
                <a:tc>
                  <a:txBody>
                    <a:bodyPr/>
                    <a:lstStyle/>
                    <a:p>
                      <a:pPr marL="0" marR="0" algn="l">
                        <a:lnSpc>
                          <a:spcPct val="115000"/>
                        </a:lnSpc>
                        <a:spcBef>
                          <a:spcPts val="0"/>
                        </a:spcBef>
                        <a:spcAft>
                          <a:spcPts val="0"/>
                        </a:spcAft>
                      </a:pPr>
                      <a:r>
                        <a:rPr lang="en-US" sz="1600">
                          <a:latin typeface="Times New Roman" pitchFamily="18" charset="0"/>
                          <a:cs typeface="Times New Roman" pitchFamily="18" charset="0"/>
                        </a:rPr>
                        <a:t>Inter Disciplinary Refresher Course in Research methodology for sciences and social sciences in AU UGC HRDC</a:t>
                      </a:r>
                      <a:endParaRPr lang="en-US" sz="1100">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2"/>
                  </a:ext>
                </a:extLst>
              </a:tr>
              <a:tr h="295655">
                <a:tc>
                  <a:txBody>
                    <a:bodyPr/>
                    <a:lstStyle/>
                    <a:p>
                      <a:pPr algn="ctr">
                        <a:lnSpc>
                          <a:spcPct val="100000"/>
                        </a:lnSpc>
                        <a:spcBef>
                          <a:spcPts val="390"/>
                        </a:spcBef>
                      </a:pPr>
                      <a:r>
                        <a:rPr lang="en-US" sz="1200" dirty="0">
                          <a:latin typeface="Times New Roman" pitchFamily="18" charset="0"/>
                          <a:cs typeface="Times New Roman" pitchFamily="18" charset="0"/>
                        </a:rPr>
                        <a:t>20</a:t>
                      </a:r>
                      <a:endParaRPr sz="1200">
                        <a:latin typeface="Times New Roman" pitchFamily="18" charset="0"/>
                        <a:cs typeface="Times New Roman" pitchFamily="18" charset="0"/>
                      </a:endParaRPr>
                    </a:p>
                  </a:txBody>
                  <a:tcPr marL="0" marR="0" marT="49530" marB="0"/>
                </a:tc>
                <a:tc>
                  <a:txBody>
                    <a:bodyPr/>
                    <a:lstStyle/>
                    <a:p>
                      <a:pPr marL="0" marR="0" algn="l">
                        <a:lnSpc>
                          <a:spcPct val="115000"/>
                        </a:lnSpc>
                        <a:spcBef>
                          <a:spcPts val="0"/>
                        </a:spcBef>
                        <a:spcAft>
                          <a:spcPts val="0"/>
                        </a:spcAft>
                      </a:pPr>
                      <a:r>
                        <a:rPr lang="en-US" sz="1600" dirty="0" err="1">
                          <a:latin typeface="Times New Roman" pitchFamily="18" charset="0"/>
                          <a:cs typeface="Times New Roman" pitchFamily="18" charset="0"/>
                        </a:rPr>
                        <a:t>Dr.P</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Venkata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Rao</a:t>
                      </a:r>
                      <a:endParaRPr lang="en-US" sz="1100" dirty="0">
                        <a:latin typeface="Times New Roman" pitchFamily="18" charset="0"/>
                        <a:ea typeface="Calibri"/>
                        <a:cs typeface="Times New Roman" pitchFamily="18" charset="0"/>
                      </a:endParaRPr>
                    </a:p>
                  </a:txBody>
                  <a:tcPr marL="68580" marR="68580" marT="0" marB="0" anchor="ct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Capacity Building Workshop on “Outcome Based Education (OBE) and NBA Accreditation Process</a:t>
                      </a:r>
                      <a:endParaRPr lang="en-US" sz="1100" dirty="0">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3"/>
                  </a:ext>
                </a:extLst>
              </a:tr>
              <a:tr h="378373">
                <a:tc>
                  <a:txBody>
                    <a:bodyPr/>
                    <a:lstStyle/>
                    <a:p>
                      <a:pPr algn="ctr">
                        <a:lnSpc>
                          <a:spcPct val="100000"/>
                        </a:lnSpc>
                        <a:spcBef>
                          <a:spcPts val="715"/>
                        </a:spcBef>
                      </a:pPr>
                      <a:r>
                        <a:rPr lang="en-US" sz="1200" dirty="0">
                          <a:latin typeface="Times New Roman" pitchFamily="18" charset="0"/>
                          <a:cs typeface="Times New Roman" pitchFamily="18" charset="0"/>
                        </a:rPr>
                        <a:t>21</a:t>
                      </a:r>
                      <a:endParaRPr sz="1200">
                        <a:latin typeface="Times New Roman" pitchFamily="18" charset="0"/>
                        <a:cs typeface="Times New Roman" pitchFamily="18" charset="0"/>
                      </a:endParaRPr>
                    </a:p>
                  </a:txBody>
                  <a:tcPr marL="0" marR="0" marT="90805" marB="0"/>
                </a:tc>
                <a:tc>
                  <a:txBody>
                    <a:bodyPr/>
                    <a:lstStyle/>
                    <a:p>
                      <a:pPr marL="0" marR="0" algn="l">
                        <a:lnSpc>
                          <a:spcPct val="115000"/>
                        </a:lnSpc>
                        <a:spcBef>
                          <a:spcPts val="0"/>
                        </a:spcBef>
                        <a:spcAft>
                          <a:spcPts val="0"/>
                        </a:spcAft>
                      </a:pPr>
                      <a:r>
                        <a:rPr lang="en-US" sz="1600" dirty="0" err="1">
                          <a:latin typeface="Times New Roman" pitchFamily="18" charset="0"/>
                          <a:cs typeface="Times New Roman" pitchFamily="18" charset="0"/>
                        </a:rPr>
                        <a:t>Lt.Dr.N.M.Yugandhar</a:t>
                      </a:r>
                      <a:endParaRPr lang="en-US" sz="1100" dirty="0">
                        <a:latin typeface="Times New Roman" pitchFamily="18" charset="0"/>
                        <a:ea typeface="Calibri"/>
                        <a:cs typeface="Times New Roman" pitchFamily="18" charset="0"/>
                      </a:endParaRPr>
                    </a:p>
                  </a:txBody>
                  <a:tcPr marL="68580" marR="68580" marT="0" marB="0" anchor="ct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Outcome based education and NBA Accreditation process</a:t>
                      </a:r>
                      <a:endParaRPr lang="en-US" sz="1100" dirty="0">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4"/>
                  </a:ext>
                </a:extLst>
              </a:tr>
              <a:tr h="378372">
                <a:tc>
                  <a:txBody>
                    <a:bodyPr/>
                    <a:lstStyle/>
                    <a:p>
                      <a:pPr algn="ctr">
                        <a:lnSpc>
                          <a:spcPct val="100000"/>
                        </a:lnSpc>
                        <a:spcBef>
                          <a:spcPts val="715"/>
                        </a:spcBef>
                      </a:pPr>
                      <a:r>
                        <a:rPr lang="en-US" sz="1200" dirty="0">
                          <a:latin typeface="Times New Roman" pitchFamily="18" charset="0"/>
                          <a:cs typeface="Times New Roman" pitchFamily="18" charset="0"/>
                        </a:rPr>
                        <a:t>22</a:t>
                      </a:r>
                      <a:endParaRPr sz="1200">
                        <a:latin typeface="Times New Roman" pitchFamily="18" charset="0"/>
                        <a:cs typeface="Times New Roman" pitchFamily="18" charset="0"/>
                      </a:endParaRPr>
                    </a:p>
                  </a:txBody>
                  <a:tcPr marL="0" marR="0" marT="90805" marB="0"/>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Dr. M. </a:t>
                      </a:r>
                      <a:r>
                        <a:rPr lang="en-US" sz="1600" dirty="0" err="1">
                          <a:latin typeface="Times New Roman" pitchFamily="18" charset="0"/>
                          <a:cs typeface="Times New Roman" pitchFamily="18" charset="0"/>
                        </a:rPr>
                        <a:t>Tukaram</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Bai</a:t>
                      </a:r>
                      <a:endParaRPr lang="en-US" sz="1100" dirty="0">
                        <a:latin typeface="Times New Roman" pitchFamily="18" charset="0"/>
                        <a:ea typeface="Calibri"/>
                        <a:cs typeface="Times New Roman" pitchFamily="18" charset="0"/>
                      </a:endParaRPr>
                    </a:p>
                  </a:txBody>
                  <a:tcPr marL="68580" marR="68580" marT="0" marB="0" anchor="b"/>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Capacity building workshop on "Outcome Based Education (OBE) and Accreditation Process" </a:t>
                      </a:r>
                      <a:endParaRPr lang="en-US" sz="1100" dirty="0">
                        <a:latin typeface="Times New Roman" pitchFamily="18" charset="0"/>
                        <a:ea typeface="Calibri"/>
                        <a:cs typeface="Times New Roman" pitchFamily="18" charset="0"/>
                      </a:endParaRPr>
                    </a:p>
                  </a:txBody>
                  <a:tcPr marL="68580" marR="68580" marT="0" marB="0" anchor="b"/>
                </a:tc>
                <a:extLst>
                  <a:ext uri="{0D108BD9-81ED-4DB2-BD59-A6C34878D82A}">
                    <a16:rowId xmlns:a16="http://schemas.microsoft.com/office/drawing/2014/main" xmlns="" val="10005"/>
                  </a:ext>
                </a:extLst>
              </a:tr>
              <a:tr h="282723">
                <a:tc>
                  <a:txBody>
                    <a:bodyPr/>
                    <a:lstStyle/>
                    <a:p>
                      <a:pPr algn="ctr">
                        <a:lnSpc>
                          <a:spcPct val="100000"/>
                        </a:lnSpc>
                        <a:spcBef>
                          <a:spcPts val="330"/>
                        </a:spcBef>
                      </a:pPr>
                      <a:r>
                        <a:rPr lang="en-US" sz="1200" dirty="0">
                          <a:latin typeface="Times New Roman" pitchFamily="18" charset="0"/>
                          <a:cs typeface="Times New Roman" pitchFamily="18" charset="0"/>
                        </a:rPr>
                        <a:t>23</a:t>
                      </a:r>
                      <a:endParaRPr sz="1200">
                        <a:latin typeface="Times New Roman" pitchFamily="18" charset="0"/>
                        <a:cs typeface="Times New Roman" pitchFamily="18" charset="0"/>
                      </a:endParaRPr>
                    </a:p>
                  </a:txBody>
                  <a:tcPr marL="0" marR="0" marT="41910" marB="0"/>
                </a:tc>
                <a:tc>
                  <a:txBody>
                    <a:bodyPr/>
                    <a:lstStyle/>
                    <a:p>
                      <a:pPr marL="0" marR="0" algn="l">
                        <a:lnSpc>
                          <a:spcPct val="115000"/>
                        </a:lnSpc>
                        <a:spcBef>
                          <a:spcPts val="0"/>
                        </a:spcBef>
                        <a:spcAft>
                          <a:spcPts val="0"/>
                        </a:spcAft>
                      </a:pPr>
                      <a:r>
                        <a:rPr lang="en-US" sz="1600" dirty="0" err="1">
                          <a:latin typeface="Times New Roman" pitchFamily="18" charset="0"/>
                          <a:cs typeface="Times New Roman" pitchFamily="18" charset="0"/>
                        </a:rPr>
                        <a:t>Dr.P</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Venkata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Rao</a:t>
                      </a:r>
                      <a:endParaRPr lang="en-US" sz="1100" dirty="0">
                        <a:latin typeface="Times New Roman" pitchFamily="18" charset="0"/>
                        <a:ea typeface="Calibri"/>
                        <a:cs typeface="Times New Roman" pitchFamily="18" charset="0"/>
                      </a:endParaRPr>
                    </a:p>
                  </a:txBody>
                  <a:tcPr marL="68580" marR="68580" marT="0" marB="0" anchor="ct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01 Month Faculty Induction/ Orientation </a:t>
                      </a:r>
                      <a:r>
                        <a:rPr lang="en-US" sz="1600" dirty="0" err="1">
                          <a:latin typeface="Times New Roman" pitchFamily="18" charset="0"/>
                          <a:cs typeface="Times New Roman" pitchFamily="18" charset="0"/>
                        </a:rPr>
                        <a:t>Programme</a:t>
                      </a:r>
                      <a:r>
                        <a:rPr lang="en-US" sz="1600" dirty="0">
                          <a:latin typeface="Times New Roman" pitchFamily="18" charset="0"/>
                          <a:cs typeface="Times New Roman" pitchFamily="18" charset="0"/>
                        </a:rPr>
                        <a:t> (FIP)</a:t>
                      </a:r>
                      <a:endParaRPr lang="en-US" sz="1100" dirty="0">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6"/>
                  </a:ext>
                </a:extLst>
              </a:tr>
              <a:tr h="293575">
                <a:tc>
                  <a:txBody>
                    <a:bodyPr/>
                    <a:lstStyle/>
                    <a:p>
                      <a:pPr algn="ctr">
                        <a:lnSpc>
                          <a:spcPct val="100000"/>
                        </a:lnSpc>
                        <a:spcBef>
                          <a:spcPts val="715"/>
                        </a:spcBef>
                      </a:pPr>
                      <a:r>
                        <a:rPr lang="en-US" sz="1200" dirty="0">
                          <a:latin typeface="Times New Roman" pitchFamily="18" charset="0"/>
                          <a:cs typeface="Times New Roman" pitchFamily="18" charset="0"/>
                        </a:rPr>
                        <a:t>24</a:t>
                      </a:r>
                      <a:endParaRPr sz="1200">
                        <a:latin typeface="Times New Roman" pitchFamily="18" charset="0"/>
                        <a:cs typeface="Times New Roman" pitchFamily="18" charset="0"/>
                      </a:endParaRPr>
                    </a:p>
                  </a:txBody>
                  <a:tcPr marL="0" marR="0" marT="90805" marB="0"/>
                </a:tc>
                <a:tc>
                  <a:txBody>
                    <a:bodyPr/>
                    <a:lstStyle/>
                    <a:p>
                      <a:pPr marL="0" marR="0" algn="l">
                        <a:lnSpc>
                          <a:spcPct val="115000"/>
                        </a:lnSpc>
                        <a:spcBef>
                          <a:spcPts val="0"/>
                        </a:spcBef>
                        <a:spcAft>
                          <a:spcPts val="0"/>
                        </a:spcAft>
                      </a:pPr>
                      <a:r>
                        <a:rPr lang="en-US" sz="1600" dirty="0" err="1">
                          <a:latin typeface="Times New Roman" pitchFamily="18" charset="0"/>
                          <a:cs typeface="Times New Roman" pitchFamily="18" charset="0"/>
                        </a:rPr>
                        <a:t>Prof.M.V.V.Ch.Lakshmi</a:t>
                      </a:r>
                      <a:endParaRPr lang="en-US" sz="1100" dirty="0">
                        <a:latin typeface="Times New Roman" pitchFamily="18" charset="0"/>
                        <a:ea typeface="Calibri"/>
                        <a:cs typeface="Times New Roman" pitchFamily="18" charset="0"/>
                      </a:endParaRPr>
                    </a:p>
                  </a:txBody>
                  <a:tcPr marL="68580" marR="68580" marT="0" marB="0" anchor="ct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Waste Technology :ATAL Training Program</a:t>
                      </a:r>
                      <a:endParaRPr lang="en-US" sz="1100" dirty="0">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7"/>
                  </a:ext>
                </a:extLst>
              </a:tr>
              <a:tr h="378372">
                <a:tc>
                  <a:txBody>
                    <a:bodyPr/>
                    <a:lstStyle/>
                    <a:p>
                      <a:pPr algn="ctr">
                        <a:lnSpc>
                          <a:spcPct val="100000"/>
                        </a:lnSpc>
                        <a:spcBef>
                          <a:spcPts val="720"/>
                        </a:spcBef>
                      </a:pPr>
                      <a:r>
                        <a:rPr lang="en-US" sz="1200" dirty="0">
                          <a:latin typeface="Times New Roman" pitchFamily="18" charset="0"/>
                          <a:cs typeface="Times New Roman" pitchFamily="18" charset="0"/>
                        </a:rPr>
                        <a:t>25</a:t>
                      </a:r>
                      <a:endParaRPr sz="1200">
                        <a:latin typeface="Times New Roman" pitchFamily="18" charset="0"/>
                        <a:cs typeface="Times New Roman" pitchFamily="18" charset="0"/>
                      </a:endParaRPr>
                    </a:p>
                  </a:txBody>
                  <a:tcPr marL="0" marR="0" marT="91440" marB="0"/>
                </a:tc>
                <a:tc>
                  <a:txBody>
                    <a:bodyPr/>
                    <a:lstStyle/>
                    <a:p>
                      <a:pPr marL="0" marR="0" algn="l">
                        <a:lnSpc>
                          <a:spcPct val="115000"/>
                        </a:lnSpc>
                        <a:spcBef>
                          <a:spcPts val="0"/>
                        </a:spcBef>
                        <a:spcAft>
                          <a:spcPts val="0"/>
                        </a:spcAft>
                      </a:pPr>
                      <a:r>
                        <a:rPr lang="en-US" sz="1600" dirty="0" err="1">
                          <a:latin typeface="Times New Roman" pitchFamily="18" charset="0"/>
                          <a:cs typeface="Times New Roman" pitchFamily="18" charset="0"/>
                        </a:rPr>
                        <a:t>Lt.Dr.N.M.Yugandhar</a:t>
                      </a:r>
                      <a:endParaRPr lang="en-US" sz="1100" dirty="0">
                        <a:latin typeface="Times New Roman" pitchFamily="18" charset="0"/>
                        <a:ea typeface="Calibri"/>
                        <a:cs typeface="Times New Roman" pitchFamily="18" charset="0"/>
                      </a:endParaRPr>
                    </a:p>
                  </a:txBody>
                  <a:tcPr marL="68580" marR="68580" marT="0" marB="0" anchor="ct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Sustainable Engineering</a:t>
                      </a:r>
                      <a:endParaRPr lang="en-US" sz="1100" dirty="0">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8"/>
                  </a:ext>
                </a:extLst>
              </a:tr>
              <a:tr h="282723">
                <a:tc>
                  <a:txBody>
                    <a:bodyPr/>
                    <a:lstStyle/>
                    <a:p>
                      <a:pPr algn="ctr">
                        <a:lnSpc>
                          <a:spcPct val="100000"/>
                        </a:lnSpc>
                        <a:spcBef>
                          <a:spcPts val="330"/>
                        </a:spcBef>
                      </a:pPr>
                      <a:r>
                        <a:rPr lang="en-US" sz="1200" dirty="0">
                          <a:latin typeface="Times New Roman" pitchFamily="18" charset="0"/>
                          <a:cs typeface="Times New Roman" pitchFamily="18" charset="0"/>
                        </a:rPr>
                        <a:t>26</a:t>
                      </a:r>
                      <a:endParaRPr sz="1200">
                        <a:latin typeface="Times New Roman" pitchFamily="18" charset="0"/>
                        <a:cs typeface="Times New Roman" pitchFamily="18" charset="0"/>
                      </a:endParaRPr>
                    </a:p>
                  </a:txBody>
                  <a:tcPr marL="0" marR="0" marT="41910" marB="0"/>
                </a:tc>
                <a:tc>
                  <a:txBody>
                    <a:bodyPr/>
                    <a:lstStyle/>
                    <a:p>
                      <a:pPr marL="0" marR="0" algn="l">
                        <a:lnSpc>
                          <a:spcPct val="115000"/>
                        </a:lnSpc>
                        <a:spcBef>
                          <a:spcPts val="0"/>
                        </a:spcBef>
                        <a:spcAft>
                          <a:spcPts val="0"/>
                        </a:spcAft>
                      </a:pPr>
                      <a:r>
                        <a:rPr lang="en-US" sz="1600">
                          <a:latin typeface="Times New Roman" pitchFamily="18" charset="0"/>
                          <a:cs typeface="Times New Roman" pitchFamily="18" charset="0"/>
                        </a:rPr>
                        <a:t>Lt.Dr.N.M.Yugandhar</a:t>
                      </a:r>
                      <a:endParaRPr lang="en-US" sz="1100">
                        <a:latin typeface="Times New Roman" pitchFamily="18" charset="0"/>
                        <a:ea typeface="Calibri"/>
                        <a:cs typeface="Times New Roman" pitchFamily="18" charset="0"/>
                      </a:endParaRPr>
                    </a:p>
                  </a:txBody>
                  <a:tcPr marL="68580" marR="68580" marT="0" marB="0" anchor="ct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Trends in Biotechnology</a:t>
                      </a:r>
                      <a:endParaRPr lang="en-US" sz="1100" dirty="0">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9"/>
                  </a:ext>
                </a:extLst>
              </a:tr>
              <a:tr h="253305">
                <a:tc>
                  <a:txBody>
                    <a:bodyPr/>
                    <a:lstStyle/>
                    <a:p>
                      <a:pPr algn="ctr">
                        <a:lnSpc>
                          <a:spcPct val="100000"/>
                        </a:lnSpc>
                        <a:spcBef>
                          <a:spcPts val="715"/>
                        </a:spcBef>
                      </a:pPr>
                      <a:r>
                        <a:rPr lang="en-US" sz="1200" dirty="0">
                          <a:latin typeface="Times New Roman" pitchFamily="18" charset="0"/>
                          <a:cs typeface="Times New Roman" pitchFamily="18" charset="0"/>
                        </a:rPr>
                        <a:t>27</a:t>
                      </a:r>
                      <a:endParaRPr sz="1200">
                        <a:latin typeface="Times New Roman" pitchFamily="18" charset="0"/>
                        <a:cs typeface="Times New Roman" pitchFamily="18" charset="0"/>
                      </a:endParaRPr>
                    </a:p>
                  </a:txBody>
                  <a:tcPr marL="0" marR="0" marT="90805" marB="0"/>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Dr. M. </a:t>
                      </a:r>
                      <a:r>
                        <a:rPr lang="en-US" sz="1600" dirty="0" err="1">
                          <a:latin typeface="Times New Roman" pitchFamily="18" charset="0"/>
                          <a:cs typeface="Times New Roman" pitchFamily="18" charset="0"/>
                        </a:rPr>
                        <a:t>Tukarambai</a:t>
                      </a:r>
                      <a:endParaRPr lang="en-US" sz="1100" dirty="0">
                        <a:latin typeface="Times New Roman" pitchFamily="18" charset="0"/>
                        <a:ea typeface="Calibri"/>
                        <a:cs typeface="Times New Roman" pitchFamily="18" charset="0"/>
                      </a:endParaRPr>
                    </a:p>
                  </a:txBody>
                  <a:tcPr marL="68580" marR="68580" marT="0" marB="0" anchor="ct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“Computational Fluid Flow and Heat Transfer (CFFHT)” </a:t>
                      </a:r>
                      <a:endParaRPr lang="en-US" sz="1600" dirty="0">
                        <a:solidFill>
                          <a:srgbClr val="000000"/>
                        </a:solidFill>
                        <a:latin typeface="Times New Roman" pitchFamily="18" charset="0"/>
                        <a:ea typeface="Times New Roman"/>
                        <a:cs typeface="Times New Roman" pitchFamily="18" charset="0"/>
                      </a:endParaRPr>
                    </a:p>
                  </a:txBody>
                  <a:tcPr marL="68580" marR="68580" marT="0" marB="0" anchor="ctr"/>
                </a:tc>
                <a:extLst>
                  <a:ext uri="{0D108BD9-81ED-4DB2-BD59-A6C34878D82A}">
                    <a16:rowId xmlns:a16="http://schemas.microsoft.com/office/drawing/2014/main" xmlns="" val="10010"/>
                  </a:ext>
                </a:extLst>
              </a:tr>
              <a:tr h="353889">
                <a:tc>
                  <a:txBody>
                    <a:bodyPr/>
                    <a:lstStyle/>
                    <a:p>
                      <a:pPr algn="ctr">
                        <a:lnSpc>
                          <a:spcPct val="100000"/>
                        </a:lnSpc>
                        <a:spcBef>
                          <a:spcPts val="955"/>
                        </a:spcBef>
                      </a:pPr>
                      <a:r>
                        <a:rPr lang="en-US" sz="1200" dirty="0">
                          <a:latin typeface="Times New Roman" pitchFamily="18" charset="0"/>
                          <a:cs typeface="Times New Roman" pitchFamily="18" charset="0"/>
                        </a:rPr>
                        <a:t>28</a:t>
                      </a:r>
                      <a:endParaRPr sz="1200">
                        <a:latin typeface="Times New Roman" pitchFamily="18" charset="0"/>
                        <a:cs typeface="Times New Roman" pitchFamily="18" charset="0"/>
                      </a:endParaRPr>
                    </a:p>
                  </a:txBody>
                  <a:tcPr marL="0" marR="0" marT="121285" marB="0"/>
                </a:tc>
                <a:tc>
                  <a:txBody>
                    <a:bodyPr/>
                    <a:lstStyle/>
                    <a:p>
                      <a:pPr marL="0" marR="0" algn="l">
                        <a:lnSpc>
                          <a:spcPct val="115000"/>
                        </a:lnSpc>
                        <a:spcBef>
                          <a:spcPts val="0"/>
                        </a:spcBef>
                        <a:spcAft>
                          <a:spcPts val="0"/>
                        </a:spcAft>
                      </a:pPr>
                      <a:r>
                        <a:rPr lang="en-US" sz="1600">
                          <a:latin typeface="Times New Roman" pitchFamily="18" charset="0"/>
                          <a:cs typeface="Times New Roman" pitchFamily="18" charset="0"/>
                        </a:rPr>
                        <a:t>Dr. M. Tukarambai</a:t>
                      </a:r>
                      <a:endParaRPr lang="en-US" sz="1100">
                        <a:latin typeface="Times New Roman" pitchFamily="18" charset="0"/>
                        <a:ea typeface="Calibri"/>
                        <a:cs typeface="Times New Roman" pitchFamily="18" charset="0"/>
                      </a:endParaRPr>
                    </a:p>
                  </a:txBody>
                  <a:tcPr marL="68580" marR="68580" marT="0" marB="0" anchor="ct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ATAL Training program, Biomedical Instrumentation.</a:t>
                      </a:r>
                      <a:endParaRPr lang="en-US" sz="1100" dirty="0">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11"/>
                  </a:ext>
                </a:extLst>
              </a:tr>
              <a:tr h="378372">
                <a:tc>
                  <a:txBody>
                    <a:bodyPr/>
                    <a:lstStyle/>
                    <a:p>
                      <a:pPr algn="ctr">
                        <a:lnSpc>
                          <a:spcPct val="100000"/>
                        </a:lnSpc>
                        <a:spcBef>
                          <a:spcPts val="720"/>
                        </a:spcBef>
                      </a:pPr>
                      <a:r>
                        <a:rPr lang="en-US" sz="1200" dirty="0">
                          <a:latin typeface="Times New Roman" pitchFamily="18" charset="0"/>
                          <a:cs typeface="Times New Roman" pitchFamily="18" charset="0"/>
                        </a:rPr>
                        <a:t>29</a:t>
                      </a:r>
                      <a:endParaRPr sz="1200">
                        <a:latin typeface="Times New Roman" pitchFamily="18" charset="0"/>
                        <a:cs typeface="Times New Roman" pitchFamily="18" charset="0"/>
                      </a:endParaRPr>
                    </a:p>
                  </a:txBody>
                  <a:tcPr marL="0" marR="0" marT="91440" marB="0"/>
                </a:tc>
                <a:tc>
                  <a:txBody>
                    <a:bodyPr/>
                    <a:lstStyle/>
                    <a:p>
                      <a:pPr marL="0" marR="0" algn="l">
                        <a:lnSpc>
                          <a:spcPct val="115000"/>
                        </a:lnSpc>
                        <a:spcBef>
                          <a:spcPts val="0"/>
                        </a:spcBef>
                        <a:spcAft>
                          <a:spcPts val="0"/>
                        </a:spcAft>
                      </a:pPr>
                      <a:r>
                        <a:rPr lang="en-US" sz="1600">
                          <a:latin typeface="Times New Roman" pitchFamily="18" charset="0"/>
                          <a:cs typeface="Times New Roman" pitchFamily="18" charset="0"/>
                        </a:rPr>
                        <a:t>Lt.Dr.N.M.Yugandhar</a:t>
                      </a:r>
                      <a:endParaRPr lang="en-US" sz="1100">
                        <a:latin typeface="Times New Roman" pitchFamily="18" charset="0"/>
                        <a:ea typeface="Calibri"/>
                        <a:cs typeface="Times New Roman" pitchFamily="18" charset="0"/>
                      </a:endParaRPr>
                    </a:p>
                  </a:txBody>
                  <a:tcPr marL="68580" marR="68580" marT="0" marB="0" anchor="ct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Inter disciplinary refresher course in research methodology for science and social sciences </a:t>
                      </a:r>
                      <a:endParaRPr lang="en-US" sz="1100" dirty="0">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12"/>
                  </a:ext>
                </a:extLst>
              </a:tr>
              <a:tr h="378372">
                <a:tc>
                  <a:txBody>
                    <a:bodyPr/>
                    <a:lstStyle/>
                    <a:p>
                      <a:pPr algn="ctr">
                        <a:lnSpc>
                          <a:spcPct val="100000"/>
                        </a:lnSpc>
                        <a:spcBef>
                          <a:spcPts val="720"/>
                        </a:spcBef>
                      </a:pPr>
                      <a:r>
                        <a:rPr lang="en-US" sz="1200" dirty="0">
                          <a:latin typeface="Times New Roman" pitchFamily="18" charset="0"/>
                          <a:cs typeface="Times New Roman" pitchFamily="18" charset="0"/>
                        </a:rPr>
                        <a:t>30</a:t>
                      </a:r>
                      <a:endParaRPr sz="1200">
                        <a:latin typeface="Times New Roman" pitchFamily="18" charset="0"/>
                        <a:cs typeface="Times New Roman" pitchFamily="18" charset="0"/>
                      </a:endParaRPr>
                    </a:p>
                  </a:txBody>
                  <a:tcPr marL="0" marR="0" marT="91440" marB="0"/>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Prof. </a:t>
                      </a:r>
                      <a:r>
                        <a:rPr lang="en-US" sz="1600" dirty="0" err="1">
                          <a:latin typeface="Times New Roman" pitchFamily="18" charset="0"/>
                          <a:cs typeface="Times New Roman" pitchFamily="18" charset="0"/>
                        </a:rPr>
                        <a:t>M.V.V.Ch</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Lakshmi</a:t>
                      </a:r>
                      <a:endParaRPr lang="en-US" sz="1100" dirty="0">
                        <a:latin typeface="Times New Roman" pitchFamily="18" charset="0"/>
                        <a:ea typeface="Calibri"/>
                        <a:cs typeface="Times New Roman" pitchFamily="18" charset="0"/>
                      </a:endParaRPr>
                    </a:p>
                  </a:txBody>
                  <a:tcPr marL="68580" marR="68580" marT="0" marB="0"/>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Inculcating Universal Human Values in Technical Education(5 day online FDP) (ATAL)</a:t>
                      </a:r>
                      <a:endParaRPr lang="en-US" sz="1100" dirty="0">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xmlns="" val="10013"/>
                  </a:ext>
                </a:extLst>
              </a:tr>
              <a:tr h="547520">
                <a:tc>
                  <a:txBody>
                    <a:bodyPr/>
                    <a:lstStyle/>
                    <a:p>
                      <a:pPr algn="ctr">
                        <a:lnSpc>
                          <a:spcPct val="100000"/>
                        </a:lnSpc>
                        <a:spcBef>
                          <a:spcPts val="720"/>
                        </a:spcBef>
                      </a:pPr>
                      <a:r>
                        <a:rPr lang="en-US" sz="1200" dirty="0">
                          <a:latin typeface="Times New Roman" pitchFamily="18" charset="0"/>
                          <a:cs typeface="Times New Roman" pitchFamily="18" charset="0"/>
                        </a:rPr>
                        <a:t>31</a:t>
                      </a:r>
                      <a:endParaRPr sz="1200">
                        <a:latin typeface="Times New Roman" pitchFamily="18" charset="0"/>
                        <a:cs typeface="Times New Roman" pitchFamily="18" charset="0"/>
                      </a:endParaRPr>
                    </a:p>
                  </a:txBody>
                  <a:tcPr marL="0" marR="0" marT="91440" marB="0"/>
                </a:tc>
                <a:tc>
                  <a:txBody>
                    <a:bodyPr/>
                    <a:lstStyle/>
                    <a:p>
                      <a:pPr marL="0" marR="0" algn="l">
                        <a:lnSpc>
                          <a:spcPct val="115000"/>
                        </a:lnSpc>
                        <a:spcBef>
                          <a:spcPts val="0"/>
                        </a:spcBef>
                        <a:spcAft>
                          <a:spcPts val="0"/>
                        </a:spcAft>
                      </a:pPr>
                      <a:r>
                        <a:rPr lang="en-US" sz="1600" dirty="0" err="1">
                          <a:latin typeface="Times New Roman" pitchFamily="18" charset="0"/>
                          <a:cs typeface="Times New Roman" pitchFamily="18" charset="0"/>
                        </a:rPr>
                        <a:t>Dr.Ch.A.I.Raju</a:t>
                      </a:r>
                      <a:endParaRPr lang="en-US" sz="1100" dirty="0">
                        <a:latin typeface="Times New Roman" pitchFamily="18" charset="0"/>
                        <a:ea typeface="Calibri"/>
                        <a:cs typeface="Times New Roman" pitchFamily="18" charset="0"/>
                      </a:endParaRPr>
                    </a:p>
                  </a:txBody>
                  <a:tcPr marL="68580" marR="68580" marT="0" marB="0"/>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Intellectual Property Rights in Academic: Criterion Protection and Commercialization</a:t>
                      </a:r>
                      <a:endParaRPr lang="en-US" sz="1100" dirty="0">
                        <a:latin typeface="Times New Roman" pitchFamily="18" charset="0"/>
                        <a:cs typeface="Times New Roman" pitchFamily="18" charset="0"/>
                      </a:endParaRPr>
                    </a:p>
                    <a:p>
                      <a:pPr marL="0" marR="0" algn="l">
                        <a:lnSpc>
                          <a:spcPct val="115000"/>
                        </a:lnSpc>
                        <a:spcBef>
                          <a:spcPts val="0"/>
                        </a:spcBef>
                        <a:spcAft>
                          <a:spcPts val="0"/>
                        </a:spcAft>
                      </a:pPr>
                      <a:r>
                        <a:rPr lang="en-US" sz="1600" dirty="0">
                          <a:latin typeface="Times New Roman" pitchFamily="18" charset="0"/>
                          <a:cs typeface="Times New Roman" pitchFamily="18" charset="0"/>
                        </a:rPr>
                        <a:t>(5 day online FDP) (ATAL)</a:t>
                      </a:r>
                      <a:endParaRPr lang="en-US" sz="1100" dirty="0">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xmlns="" val="10014"/>
                  </a:ext>
                </a:extLst>
              </a:tr>
              <a:tr h="378372">
                <a:tc>
                  <a:txBody>
                    <a:bodyPr/>
                    <a:lstStyle/>
                    <a:p>
                      <a:pPr algn="ctr">
                        <a:lnSpc>
                          <a:spcPct val="100000"/>
                        </a:lnSpc>
                        <a:spcBef>
                          <a:spcPts val="720"/>
                        </a:spcBef>
                      </a:pPr>
                      <a:r>
                        <a:rPr lang="en-US" sz="1200" dirty="0">
                          <a:latin typeface="Times New Roman" pitchFamily="18" charset="0"/>
                          <a:cs typeface="Times New Roman" pitchFamily="18" charset="0"/>
                        </a:rPr>
                        <a:t>32</a:t>
                      </a:r>
                      <a:endParaRPr sz="1200">
                        <a:latin typeface="Times New Roman" pitchFamily="18" charset="0"/>
                        <a:cs typeface="Times New Roman" pitchFamily="18" charset="0"/>
                      </a:endParaRPr>
                    </a:p>
                  </a:txBody>
                  <a:tcPr marL="0" marR="0" marT="91440" marB="0"/>
                </a:tc>
                <a:tc>
                  <a:txBody>
                    <a:bodyPr/>
                    <a:lstStyle/>
                    <a:p>
                      <a:pPr marL="0" marR="0" algn="l">
                        <a:lnSpc>
                          <a:spcPct val="115000"/>
                        </a:lnSpc>
                        <a:spcBef>
                          <a:spcPts val="0"/>
                        </a:spcBef>
                        <a:spcAft>
                          <a:spcPts val="0"/>
                        </a:spcAft>
                      </a:pPr>
                      <a:r>
                        <a:rPr lang="en-US" sz="1600" dirty="0" err="1">
                          <a:latin typeface="Times New Roman" pitchFamily="18" charset="0"/>
                          <a:cs typeface="Times New Roman" pitchFamily="18" charset="0"/>
                        </a:rPr>
                        <a:t>Dr.P</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Venkata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Rao</a:t>
                      </a:r>
                      <a:endParaRPr lang="en-US" sz="1100" dirty="0">
                        <a:latin typeface="Times New Roman" pitchFamily="18" charset="0"/>
                        <a:ea typeface="Calibri"/>
                        <a:cs typeface="Times New Roman" pitchFamily="18" charset="0"/>
                      </a:endParaRPr>
                    </a:p>
                  </a:txBody>
                  <a:tcPr marL="68580" marR="68580" marT="0" marB="0"/>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Inculcating Universal Human Values in Technical Education(5 day online FDP) (AICTE)</a:t>
                      </a:r>
                      <a:endParaRPr lang="en-US" sz="1100" dirty="0">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xmlns="" val="10015"/>
                  </a:ext>
                </a:extLst>
              </a:tr>
            </a:tbl>
          </a:graphicData>
        </a:graphic>
      </p:graphicFrame>
      <p:pic>
        <p:nvPicPr>
          <p:cNvPr id="5" name="object 5"/>
          <p:cNvPicPr/>
          <p:nvPr/>
        </p:nvPicPr>
        <p:blipFill>
          <a:blip r:embed="rId2" cstate="print"/>
          <a:stretch>
            <a:fillRect/>
          </a:stretch>
        </p:blipFill>
        <p:spPr>
          <a:xfrm>
            <a:off x="11353800" y="54864"/>
            <a:ext cx="838200" cy="859536"/>
          </a:xfrm>
          <a:prstGeom prst="rect">
            <a:avLst/>
          </a:prstGeom>
        </p:spPr>
      </p:pic>
      <p:sp>
        <p:nvSpPr>
          <p:cNvPr id="6" name="object 6"/>
          <p:cNvSpPr txBox="1"/>
          <p:nvPr/>
        </p:nvSpPr>
        <p:spPr>
          <a:xfrm>
            <a:off x="9611995" y="6611823"/>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a:solidFill>
                  <a:srgbClr val="888888"/>
                </a:solidFill>
                <a:latin typeface="Calibri"/>
                <a:cs typeface="Calibri"/>
              </a:rPr>
              <a:t>Department</a:t>
            </a:r>
            <a:r>
              <a:rPr sz="1200" b="1" spc="-15">
                <a:solidFill>
                  <a:srgbClr val="888888"/>
                </a:solidFill>
                <a:latin typeface="Calibri"/>
                <a:cs typeface="Calibri"/>
              </a:rPr>
              <a:t> </a:t>
            </a:r>
            <a:r>
              <a:rPr sz="1200" b="1">
                <a:solidFill>
                  <a:srgbClr val="888888"/>
                </a:solidFill>
                <a:latin typeface="Calibri"/>
                <a:cs typeface="Calibri"/>
              </a:rPr>
              <a:t>of</a:t>
            </a:r>
            <a:r>
              <a:rPr lang="en-US" sz="1200" b="1" spc="5" dirty="0">
                <a:solidFill>
                  <a:srgbClr val="888888"/>
                </a:solidFill>
                <a:latin typeface="Calibri"/>
                <a:cs typeface="Calibri"/>
              </a:rPr>
              <a:t> Chemical </a:t>
            </a:r>
            <a:r>
              <a:rPr sz="1200" b="1" spc="-5">
                <a:solidFill>
                  <a:srgbClr val="888888"/>
                </a:solidFill>
                <a:latin typeface="Calibri"/>
                <a:cs typeface="Calibri"/>
              </a:rPr>
              <a:t>Engineering</a:t>
            </a:r>
            <a:endParaRPr sz="1200">
              <a:latin typeface="Calibri"/>
              <a:cs typeface="Calibri"/>
            </a:endParaRPr>
          </a:p>
        </p:txBody>
      </p:sp>
      <p:sp>
        <p:nvSpPr>
          <p:cNvPr id="7" name="object 7"/>
          <p:cNvSpPr txBox="1">
            <a:spLocks noGrp="1"/>
          </p:cNvSpPr>
          <p:nvPr>
            <p:ph type="title"/>
          </p:nvPr>
        </p:nvSpPr>
        <p:spPr>
          <a:xfrm>
            <a:off x="190601" y="8890"/>
            <a:ext cx="1712595" cy="381515"/>
          </a:xfrm>
          <a:prstGeom prst="rect">
            <a:avLst/>
          </a:prstGeom>
        </p:spPr>
        <p:txBody>
          <a:bodyPr vert="horz" wrap="square" lIns="0" tIns="12065" rIns="0" bIns="0" rtlCol="0">
            <a:spAutoFit/>
          </a:bodyPr>
          <a:lstStyle/>
          <a:p>
            <a:pPr marL="12700">
              <a:lnSpc>
                <a:spcPct val="100000"/>
              </a:lnSpc>
              <a:spcBef>
                <a:spcPts val="95"/>
              </a:spcBef>
            </a:pPr>
            <a:r>
              <a:rPr sz="2400" b="1" spc="-5">
                <a:solidFill>
                  <a:srgbClr val="CF30B5"/>
                </a:solidFill>
                <a:latin typeface="Times New Roman" pitchFamily="18" charset="0"/>
                <a:cs typeface="Times New Roman" pitchFamily="18" charset="0"/>
              </a:rPr>
              <a:t>Criterion</a:t>
            </a:r>
            <a:r>
              <a:rPr sz="2400" b="1" spc="-60">
                <a:solidFill>
                  <a:srgbClr val="CF30B5"/>
                </a:solidFill>
                <a:latin typeface="Times New Roman" pitchFamily="18" charset="0"/>
                <a:cs typeface="Times New Roman" pitchFamily="18" charset="0"/>
              </a:rPr>
              <a:t> </a:t>
            </a:r>
            <a:r>
              <a:rPr lang="en-US" sz="2400" b="1" spc="-5" dirty="0">
                <a:solidFill>
                  <a:srgbClr val="CF30B5"/>
                </a:solidFill>
                <a:latin typeface="Times New Roman" pitchFamily="18" charset="0"/>
                <a:cs typeface="Times New Roman" pitchFamily="18" charset="0"/>
              </a:rPr>
              <a:t>3</a:t>
            </a:r>
            <a:endParaRPr sz="2400" b="1" spc="-5" dirty="0">
              <a:solidFill>
                <a:srgbClr val="CF30B5"/>
              </a:solidFill>
              <a:latin typeface="Times New Roman" pitchFamily="18" charset="0"/>
              <a:cs typeface="Times New Roman" pitchFamily="18" charset="0"/>
            </a:endParaRPr>
          </a:p>
        </p:txBody>
      </p:sp>
      <p:sp>
        <p:nvSpPr>
          <p:cNvPr id="9" name="Date Placeholder 8"/>
          <p:cNvSpPr>
            <a:spLocks noGrp="1"/>
          </p:cNvSpPr>
          <p:nvPr>
            <p:ph type="dt" sz="half" idx="10"/>
          </p:nvPr>
        </p:nvSpPr>
        <p:spPr/>
        <p:txBody>
          <a:bodyPr/>
          <a:lstStyle/>
          <a:p>
            <a:fld id="{A2B476E7-3CD6-4492-BBA8-DA6354DE4C0E}" type="datetime1">
              <a:rPr lang="en-US" smtClean="0"/>
              <a:pPr/>
              <a:t>11/3/2023</a:t>
            </a:fld>
            <a:endParaRPr lang="en-US"/>
          </a:p>
        </p:txBody>
      </p:sp>
      <p:sp>
        <p:nvSpPr>
          <p:cNvPr id="10" name="Slide Number Placeholder 9"/>
          <p:cNvSpPr>
            <a:spLocks noGrp="1"/>
          </p:cNvSpPr>
          <p:nvPr>
            <p:ph type="sldNum" sz="quarter" idx="12"/>
          </p:nvPr>
        </p:nvSpPr>
        <p:spPr/>
        <p:txBody>
          <a:bodyPr/>
          <a:lstStyle/>
          <a:p>
            <a:fld id="{B6F15528-21DE-4FAA-801E-634DDDAF4B2B}" type="slidenum">
              <a:rPr lang="en-US" smtClean="0"/>
              <a:pPr/>
              <a:t>60</a:t>
            </a:fld>
            <a:endParaRPr lang="en-US"/>
          </a:p>
        </p:txBody>
      </p:sp>
      <p:sp>
        <p:nvSpPr>
          <p:cNvPr id="8" name="object 3"/>
          <p:cNvSpPr txBox="1"/>
          <p:nvPr/>
        </p:nvSpPr>
        <p:spPr>
          <a:xfrm>
            <a:off x="3112007" y="601980"/>
            <a:ext cx="6155690" cy="361637"/>
          </a:xfrm>
          <a:prstGeom prst="rect">
            <a:avLst/>
          </a:prstGeom>
          <a:noFill/>
          <a:ln w="12700">
            <a:solidFill>
              <a:srgbClr val="AD5A20"/>
            </a:solidFill>
          </a:ln>
        </p:spPr>
        <p:txBody>
          <a:bodyPr vert="horz" wrap="square" lIns="0" tIns="83820" rIns="0" bIns="0" rtlCol="0">
            <a:spAutoFit/>
          </a:bodyPr>
          <a:lstStyle/>
          <a:p>
            <a:pPr algn="ctr">
              <a:lnSpc>
                <a:spcPct val="100000"/>
              </a:lnSpc>
              <a:spcBef>
                <a:spcPts val="660"/>
              </a:spcBef>
            </a:pPr>
            <a:r>
              <a:rPr sz="1800" b="1" spc="-5" dirty="0">
                <a:solidFill>
                  <a:srgbClr val="3333FF"/>
                </a:solidFill>
                <a:latin typeface="Times New Roman"/>
                <a:cs typeface="Times New Roman"/>
              </a:rPr>
              <a:t>FDPs</a:t>
            </a:r>
            <a:r>
              <a:rPr sz="1800" b="1" spc="-25" dirty="0">
                <a:solidFill>
                  <a:srgbClr val="3333FF"/>
                </a:solidFill>
                <a:latin typeface="Times New Roman"/>
                <a:cs typeface="Times New Roman"/>
              </a:rPr>
              <a:t> </a:t>
            </a:r>
            <a:r>
              <a:rPr sz="1800" b="1" spc="-5" dirty="0">
                <a:solidFill>
                  <a:srgbClr val="3333FF"/>
                </a:solidFill>
                <a:latin typeface="Times New Roman"/>
                <a:cs typeface="Times New Roman"/>
              </a:rPr>
              <a:t>attended</a:t>
            </a:r>
            <a:endParaRPr sz="1800">
              <a:solidFill>
                <a:srgbClr val="3333FF"/>
              </a:solidFill>
              <a:latin typeface="Times New Roman"/>
              <a:cs typeface="Times New Roman"/>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txBox="1">
            <a:spLocks noGrp="1"/>
          </p:cNvSpPr>
          <p:nvPr>
            <p:ph type="title"/>
          </p:nvPr>
        </p:nvSpPr>
        <p:spPr>
          <a:xfrm>
            <a:off x="838200" y="381000"/>
            <a:ext cx="10513060" cy="391160"/>
          </a:xfrm>
          <a:prstGeom prst="rect">
            <a:avLst/>
          </a:prstGeom>
        </p:spPr>
        <p:txBody>
          <a:bodyPr vert="horz" wrap="square" lIns="0" tIns="12700" rIns="0" bIns="0" rtlCol="0">
            <a:spAutoFit/>
          </a:bodyPr>
          <a:lstStyle/>
          <a:p>
            <a:pPr marL="12700">
              <a:lnSpc>
                <a:spcPct val="100000"/>
              </a:lnSpc>
              <a:spcBef>
                <a:spcPts val="100"/>
              </a:spcBef>
            </a:pPr>
            <a:r>
              <a:rPr sz="2400" b="1" spc="-5">
                <a:solidFill>
                  <a:srgbClr val="7030A0"/>
                </a:solidFill>
                <a:uFill>
                  <a:solidFill>
                    <a:srgbClr val="FF0000"/>
                  </a:solidFill>
                </a:uFill>
                <a:latin typeface="Times New Roman" pitchFamily="18" charset="0"/>
                <a:cs typeface="Times New Roman" pitchFamily="18" charset="0"/>
              </a:rPr>
              <a:t>INDUSTRY-INSTITUTE-INTERACTION</a:t>
            </a:r>
            <a:r>
              <a:rPr sz="2400" b="1" spc="55">
                <a:solidFill>
                  <a:srgbClr val="7030A0"/>
                </a:solidFill>
                <a:uFill>
                  <a:solidFill>
                    <a:srgbClr val="FF0000"/>
                  </a:solidFill>
                </a:uFill>
                <a:latin typeface="Times New Roman" pitchFamily="18" charset="0"/>
                <a:cs typeface="Times New Roman" pitchFamily="18" charset="0"/>
              </a:rPr>
              <a:t> </a:t>
            </a:r>
            <a:r>
              <a:rPr sz="2400" b="1">
                <a:solidFill>
                  <a:srgbClr val="7030A0"/>
                </a:solidFill>
                <a:uFill>
                  <a:solidFill>
                    <a:srgbClr val="FF0000"/>
                  </a:solidFill>
                </a:uFill>
                <a:latin typeface="Times New Roman" pitchFamily="18" charset="0"/>
                <a:cs typeface="Times New Roman" pitchFamily="18" charset="0"/>
              </a:rPr>
              <a:t>&amp;</a:t>
            </a:r>
            <a:r>
              <a:rPr sz="2400" b="1" spc="10">
                <a:solidFill>
                  <a:srgbClr val="7030A0"/>
                </a:solidFill>
                <a:uFill>
                  <a:solidFill>
                    <a:srgbClr val="FF0000"/>
                  </a:solidFill>
                </a:uFill>
                <a:latin typeface="Times New Roman" pitchFamily="18" charset="0"/>
                <a:cs typeface="Times New Roman" pitchFamily="18" charset="0"/>
              </a:rPr>
              <a:t> </a:t>
            </a:r>
            <a:r>
              <a:rPr sz="2400" b="1" spc="-5" dirty="0">
                <a:solidFill>
                  <a:srgbClr val="7030A0"/>
                </a:solidFill>
                <a:uFill>
                  <a:solidFill>
                    <a:srgbClr val="FF0000"/>
                  </a:solidFill>
                </a:uFill>
                <a:latin typeface="Times New Roman" pitchFamily="18" charset="0"/>
                <a:cs typeface="Times New Roman" pitchFamily="18" charset="0"/>
              </a:rPr>
              <a:t>COLLABORATIONS</a:t>
            </a:r>
            <a:endParaRPr sz="2400" b="1">
              <a:solidFill>
                <a:srgbClr val="7030A0"/>
              </a:solidFill>
              <a:latin typeface="Times New Roman" pitchFamily="18" charset="0"/>
              <a:cs typeface="Times New Roman" pitchFamily="18" charset="0"/>
            </a:endParaRPr>
          </a:p>
        </p:txBody>
      </p:sp>
      <p:sp>
        <p:nvSpPr>
          <p:cNvPr id="3" name="Content Placeholder 2"/>
          <p:cNvSpPr>
            <a:spLocks noGrp="1"/>
          </p:cNvSpPr>
          <p:nvPr>
            <p:ph idx="1"/>
          </p:nvPr>
        </p:nvSpPr>
        <p:spPr>
          <a:xfrm>
            <a:off x="614270" y="946645"/>
            <a:ext cx="10591285" cy="4082555"/>
          </a:xfrm>
        </p:spPr>
        <p:txBody>
          <a:bodyPr>
            <a:normAutofit fontScale="62500" lnSpcReduction="20000"/>
          </a:bodyPr>
          <a:lstStyle/>
          <a:p>
            <a:pPr>
              <a:buFont typeface="Wingdings" pitchFamily="2" charset="2"/>
              <a:buChar char="v"/>
            </a:pPr>
            <a:r>
              <a:rPr lang="en-US" sz="2400" b="1" dirty="0" err="1">
                <a:solidFill>
                  <a:srgbClr val="0000FF"/>
                </a:solidFill>
                <a:latin typeface="Times New Roman" pitchFamily="18" charset="0"/>
                <a:cs typeface="Times New Roman" pitchFamily="18" charset="0"/>
              </a:rPr>
              <a:t>MoUs</a:t>
            </a:r>
            <a:r>
              <a:rPr lang="en-US" sz="2400" b="1" dirty="0" smtClean="0">
                <a:solidFill>
                  <a:srgbClr val="0000FF"/>
                </a:solidFill>
                <a:latin typeface="Times New Roman" pitchFamily="18" charset="0"/>
                <a:cs typeface="Times New Roman" pitchFamily="18" charset="0"/>
              </a:rPr>
              <a:t>:</a:t>
            </a:r>
          </a:p>
          <a:p>
            <a:pPr>
              <a:buNone/>
            </a:pPr>
            <a:endParaRPr lang="en-US" sz="2400" b="1" dirty="0">
              <a:solidFill>
                <a:srgbClr val="0000FF"/>
              </a:solidFill>
              <a:latin typeface="Times New Roman" pitchFamily="18" charset="0"/>
              <a:cs typeface="Times New Roman" pitchFamily="18" charset="0"/>
            </a:endParaRPr>
          </a:p>
          <a:p>
            <a:pPr algn="just">
              <a:buFont typeface="Arial" pitchFamily="34" charset="0"/>
              <a:buChar char="•"/>
            </a:pPr>
            <a:r>
              <a:rPr lang="en-US" sz="3800" dirty="0">
                <a:solidFill>
                  <a:schemeClr val="accent2">
                    <a:lumMod val="75000"/>
                  </a:schemeClr>
                </a:solidFill>
                <a:latin typeface="Times New Roman" pitchFamily="18" charset="0"/>
                <a:cs typeface="Times New Roman" pitchFamily="18" charset="0"/>
              </a:rPr>
              <a:t>Memorandum of Understanding between Hindustan Petroleum Corporation Limited, </a:t>
            </a:r>
            <a:r>
              <a:rPr lang="en-US" sz="3800" dirty="0" err="1">
                <a:solidFill>
                  <a:schemeClr val="accent2">
                    <a:lumMod val="75000"/>
                  </a:schemeClr>
                </a:solidFill>
                <a:latin typeface="Times New Roman" pitchFamily="18" charset="0"/>
                <a:cs typeface="Times New Roman" pitchFamily="18" charset="0"/>
              </a:rPr>
              <a:t>Visakh</a:t>
            </a:r>
            <a:r>
              <a:rPr lang="en-US" sz="3800" dirty="0">
                <a:solidFill>
                  <a:schemeClr val="accent2">
                    <a:lumMod val="75000"/>
                  </a:schemeClr>
                </a:solidFill>
                <a:latin typeface="Times New Roman" pitchFamily="18" charset="0"/>
                <a:cs typeface="Times New Roman" pitchFamily="18" charset="0"/>
              </a:rPr>
              <a:t> Refinery, Visakhapatnam  and Andhra University, Visakhapatnam for Establishment  of Process Modeling &amp; Simulation Laboratory at Andhra University, Visakhapatnam. CSR Grant is received for development of Simulation Lab at Chemical Engineering Department-</a:t>
            </a:r>
            <a:r>
              <a:rPr lang="en-US" sz="3800" dirty="0">
                <a:solidFill>
                  <a:schemeClr val="accent2">
                    <a:lumMod val="75000"/>
                  </a:schemeClr>
                </a:solidFill>
                <a:latin typeface="Times New Roman" pitchFamily="18" charset="0"/>
                <a:cs typeface="Times New Roman" pitchFamily="18" charset="0"/>
                <a:hlinkClick r:id="rId2" action="ppaction://hlinkfile"/>
              </a:rPr>
              <a:t>MOU Copy</a:t>
            </a:r>
            <a:r>
              <a:rPr lang="en-US" sz="3800" dirty="0">
                <a:solidFill>
                  <a:schemeClr val="accent2">
                    <a:lumMod val="75000"/>
                  </a:schemeClr>
                </a:solidFill>
                <a:latin typeface="Times New Roman" pitchFamily="18" charset="0"/>
                <a:cs typeface="Times New Roman" pitchFamily="18" charset="0"/>
              </a:rPr>
              <a:t> (INR 16.5L</a:t>
            </a:r>
            <a:r>
              <a:rPr lang="en-US" sz="3800" dirty="0" smtClean="0">
                <a:solidFill>
                  <a:schemeClr val="accent2">
                    <a:lumMod val="75000"/>
                  </a:schemeClr>
                </a:solidFill>
                <a:latin typeface="Times New Roman" pitchFamily="18" charset="0"/>
                <a:cs typeface="Times New Roman" pitchFamily="18" charset="0"/>
              </a:rPr>
              <a:t>)</a:t>
            </a:r>
          </a:p>
          <a:p>
            <a:pPr algn="just"/>
            <a:r>
              <a:rPr lang="en-US" sz="3800" dirty="0" smtClean="0">
                <a:solidFill>
                  <a:srgbClr val="0000FF"/>
                </a:solidFill>
                <a:latin typeface="Times New Roman" pitchFamily="18" charset="0"/>
                <a:cs typeface="Times New Roman" pitchFamily="18" charset="0"/>
              </a:rPr>
              <a:t>Memorandum of Understanding between Indian oil Corporation Limited (IOCL), Mumbai acting through its R&amp;D centre, Faridabad and Andhra University, Visakhapatnam to Collaborate for the promotion of education, research and innovation under which CSIR/UGC-NET/GATE qualified students will be given an opportunity to pursue Ph.D. under joint supervision of AU and IOCL on topic of mutual interest.- </a:t>
            </a:r>
            <a:r>
              <a:rPr lang="en-US" sz="3800" dirty="0" err="1" smtClean="0">
                <a:solidFill>
                  <a:srgbClr val="0000FF"/>
                </a:solidFill>
                <a:latin typeface="Times New Roman" pitchFamily="18" charset="0"/>
                <a:cs typeface="Times New Roman" pitchFamily="18" charset="0"/>
              </a:rPr>
              <a:t>MoU</a:t>
            </a:r>
            <a:r>
              <a:rPr lang="en-US" sz="3800" dirty="0" smtClean="0">
                <a:solidFill>
                  <a:srgbClr val="0000FF"/>
                </a:solidFill>
                <a:latin typeface="Times New Roman" pitchFamily="18" charset="0"/>
                <a:cs typeface="Times New Roman" pitchFamily="18" charset="0"/>
              </a:rPr>
              <a:t> </a:t>
            </a:r>
            <a:r>
              <a:rPr lang="en-US" sz="3800" dirty="0" smtClean="0">
                <a:solidFill>
                  <a:srgbClr val="0000FF"/>
                </a:solidFill>
                <a:latin typeface="Times New Roman" pitchFamily="18" charset="0"/>
                <a:cs typeface="Times New Roman" pitchFamily="18" charset="0"/>
                <a:hlinkClick r:id="rId3" action="ppaction://hlinkfile"/>
              </a:rPr>
              <a:t>Copy</a:t>
            </a:r>
            <a:endParaRPr lang="en-US" sz="3800" dirty="0" smtClean="0">
              <a:solidFill>
                <a:srgbClr val="0000FF"/>
              </a:solidFill>
              <a:latin typeface="Times New Roman" pitchFamily="18" charset="0"/>
              <a:cs typeface="Times New Roman" pitchFamily="18" charset="0"/>
            </a:endParaRPr>
          </a:p>
          <a:p>
            <a:pPr algn="just">
              <a:buFont typeface="Arial" pitchFamily="34" charset="0"/>
              <a:buChar char="•"/>
            </a:pPr>
            <a:endParaRPr lang="en-US" sz="2400" dirty="0" smtClean="0">
              <a:solidFill>
                <a:srgbClr val="0000FF"/>
              </a:solidFill>
              <a:latin typeface="Times New Roman" pitchFamily="18" charset="0"/>
              <a:cs typeface="Times New Roman" pitchFamily="18" charset="0"/>
            </a:endParaRPr>
          </a:p>
          <a:p>
            <a:pPr algn="just">
              <a:buFont typeface="Arial" pitchFamily="34" charset="0"/>
              <a:buChar char="•"/>
            </a:pPr>
            <a:endParaRPr lang="en-US" sz="2400" dirty="0" smtClean="0">
              <a:solidFill>
                <a:srgbClr val="0000FF"/>
              </a:solidFill>
              <a:latin typeface="Times New Roman" pitchFamily="18" charset="0"/>
              <a:cs typeface="Times New Roman" pitchFamily="18" charset="0"/>
            </a:endParaRPr>
          </a:p>
          <a:p>
            <a:pPr algn="just">
              <a:buFont typeface="Arial" pitchFamily="34" charset="0"/>
              <a:buChar char="•"/>
            </a:pPr>
            <a:endParaRPr lang="en-US" sz="2400" dirty="0">
              <a:solidFill>
                <a:srgbClr val="0000FF"/>
              </a:solidFill>
              <a:latin typeface="Times New Roman" pitchFamily="18" charset="0"/>
              <a:cs typeface="Times New Roman" pitchFamily="18" charset="0"/>
            </a:endParaRPr>
          </a:p>
          <a:p>
            <a:pPr algn="just"/>
            <a:endParaRPr lang="en-US" sz="2400" dirty="0">
              <a:solidFill>
                <a:srgbClr val="0000FF"/>
              </a:solidFill>
              <a:latin typeface="Times New Roman" pitchFamily="18" charset="0"/>
              <a:cs typeface="Times New Roman" pitchFamily="18" charset="0"/>
            </a:endParaRPr>
          </a:p>
          <a:p>
            <a:pPr algn="just"/>
            <a:endParaRPr lang="en-US" sz="2400" dirty="0">
              <a:solidFill>
                <a:srgbClr val="0000FF"/>
              </a:solidFill>
              <a:latin typeface="Times New Roman" pitchFamily="18" charset="0"/>
              <a:cs typeface="Times New Roman" pitchFamily="18" charset="0"/>
            </a:endParaRPr>
          </a:p>
        </p:txBody>
      </p:sp>
      <p:sp>
        <p:nvSpPr>
          <p:cNvPr id="6" name="Date Placeholder 5"/>
          <p:cNvSpPr>
            <a:spLocks noGrp="1"/>
          </p:cNvSpPr>
          <p:nvPr>
            <p:ph type="dt" sz="half" idx="10"/>
          </p:nvPr>
        </p:nvSpPr>
        <p:spPr/>
        <p:txBody>
          <a:bodyPr/>
          <a:lstStyle/>
          <a:p>
            <a:fld id="{81C459C1-932B-4468-818B-E99A57598A77}" type="datetime1">
              <a:rPr lang="en-US" smtClean="0"/>
              <a:pPr/>
              <a:t>11/3/2023</a:t>
            </a:fld>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61</a:t>
            </a:fld>
            <a:endParaRPr lang="en-US" dirty="0"/>
          </a:p>
        </p:txBody>
      </p:sp>
      <p:pic>
        <p:nvPicPr>
          <p:cNvPr id="99329" name="Picture 1"/>
          <p:cNvPicPr>
            <a:picLocks noChangeAspect="1" noChangeArrowheads="1"/>
          </p:cNvPicPr>
          <p:nvPr/>
        </p:nvPicPr>
        <p:blipFill>
          <a:blip r:embed="rId4"/>
          <a:srcRect/>
          <a:stretch>
            <a:fillRect/>
          </a:stretch>
        </p:blipFill>
        <p:spPr bwMode="auto">
          <a:xfrm>
            <a:off x="11277600" y="66500"/>
            <a:ext cx="847900" cy="876401"/>
          </a:xfrm>
          <a:prstGeom prst="rect">
            <a:avLst/>
          </a:prstGeom>
          <a:noFill/>
          <a:ln w="9525">
            <a:noFill/>
            <a:miter lim="800000"/>
            <a:headEnd/>
            <a:tailEnd/>
          </a:ln>
          <a:effectLst/>
        </p:spPr>
      </p:pic>
      <p:sp>
        <p:nvSpPr>
          <p:cNvPr id="5" name="object 4"/>
          <p:cNvSpPr txBox="1"/>
          <p:nvPr/>
        </p:nvSpPr>
        <p:spPr>
          <a:xfrm>
            <a:off x="381000" y="4972124"/>
            <a:ext cx="11430000" cy="1962076"/>
          </a:xfrm>
          <a:prstGeom prst="rect">
            <a:avLst/>
          </a:prstGeom>
        </p:spPr>
        <p:txBody>
          <a:bodyPr vert="horz" wrap="square" lIns="0" tIns="53340" rIns="0" bIns="0" rtlCol="0">
            <a:spAutoFit/>
          </a:bodyPr>
          <a:lstStyle/>
          <a:p>
            <a:pPr marL="287020" indent="-274320" algn="just">
              <a:spcBef>
                <a:spcPts val="420"/>
              </a:spcBef>
              <a:buFont typeface="Arial" pitchFamily="34" charset="0"/>
              <a:buChar char="•"/>
              <a:tabLst>
                <a:tab pos="287020" algn="l"/>
              </a:tabLst>
            </a:pPr>
            <a:r>
              <a:rPr lang="en-US" sz="2400" dirty="0">
                <a:solidFill>
                  <a:srgbClr val="660033"/>
                </a:solidFill>
                <a:latin typeface="Times New Roman" pitchFamily="18" charset="0"/>
                <a:cs typeface="Times New Roman" pitchFamily="18" charset="0"/>
              </a:rPr>
              <a:t>Deccan Fine Chemicals, Visakhapatnam Steel Plant-RINL, IICT, Hyderabad, Dr. Reddy’s Laboratories, </a:t>
            </a:r>
            <a:r>
              <a:rPr lang="en-US" sz="2400" dirty="0" err="1">
                <a:solidFill>
                  <a:srgbClr val="660033"/>
                </a:solidFill>
                <a:latin typeface="Times New Roman" pitchFamily="18" charset="0"/>
                <a:cs typeface="Times New Roman" pitchFamily="18" charset="0"/>
              </a:rPr>
              <a:t>Aurobindo</a:t>
            </a:r>
            <a:r>
              <a:rPr lang="en-US" sz="2400" dirty="0">
                <a:solidFill>
                  <a:srgbClr val="660033"/>
                </a:solidFill>
                <a:latin typeface="Times New Roman" pitchFamily="18" charset="0"/>
                <a:cs typeface="Times New Roman" pitchFamily="18" charset="0"/>
              </a:rPr>
              <a:t> </a:t>
            </a:r>
            <a:r>
              <a:rPr lang="en-US" sz="2400" dirty="0" err="1">
                <a:solidFill>
                  <a:srgbClr val="660033"/>
                </a:solidFill>
                <a:latin typeface="Times New Roman" pitchFamily="18" charset="0"/>
                <a:cs typeface="Times New Roman" pitchFamily="18" charset="0"/>
              </a:rPr>
              <a:t>Pharma</a:t>
            </a:r>
            <a:r>
              <a:rPr lang="en-US" sz="2400" dirty="0">
                <a:solidFill>
                  <a:srgbClr val="660033"/>
                </a:solidFill>
                <a:latin typeface="Times New Roman" pitchFamily="18" charset="0"/>
                <a:cs typeface="Times New Roman" pitchFamily="18" charset="0"/>
              </a:rPr>
              <a:t>, NFCL, Coromandel International Ltd, BHEL, Visakhapatnam, ONGC,HPCL, </a:t>
            </a:r>
            <a:r>
              <a:rPr lang="en-US" sz="2400" dirty="0" err="1">
                <a:solidFill>
                  <a:srgbClr val="660033"/>
                </a:solidFill>
                <a:latin typeface="Times New Roman" pitchFamily="18" charset="0"/>
                <a:cs typeface="Times New Roman" pitchFamily="18" charset="0"/>
              </a:rPr>
              <a:t>Visakha</a:t>
            </a:r>
            <a:r>
              <a:rPr lang="en-US" sz="2400" dirty="0">
                <a:solidFill>
                  <a:srgbClr val="660033"/>
                </a:solidFill>
                <a:latin typeface="Times New Roman" pitchFamily="18" charset="0"/>
                <a:cs typeface="Times New Roman" pitchFamily="18" charset="0"/>
              </a:rPr>
              <a:t> Dairy, Naval Science &amp; Tech. Laboratory – DRDO, </a:t>
            </a:r>
            <a:r>
              <a:rPr lang="en-US" sz="2400" dirty="0" err="1">
                <a:solidFill>
                  <a:srgbClr val="660033"/>
                </a:solidFill>
                <a:latin typeface="Times New Roman" pitchFamily="18" charset="0"/>
                <a:cs typeface="Times New Roman" pitchFamily="18" charset="0"/>
              </a:rPr>
              <a:t>Ramky</a:t>
            </a:r>
            <a:r>
              <a:rPr lang="en-US" sz="2400" dirty="0">
                <a:solidFill>
                  <a:srgbClr val="660033"/>
                </a:solidFill>
                <a:latin typeface="Times New Roman" pitchFamily="18" charset="0"/>
                <a:cs typeface="Times New Roman" pitchFamily="18" charset="0"/>
              </a:rPr>
              <a:t> </a:t>
            </a:r>
            <a:r>
              <a:rPr lang="en-US" sz="2400" dirty="0" err="1">
                <a:solidFill>
                  <a:srgbClr val="660033"/>
                </a:solidFill>
                <a:latin typeface="Times New Roman" pitchFamily="18" charset="0"/>
                <a:cs typeface="Times New Roman" pitchFamily="18" charset="0"/>
              </a:rPr>
              <a:t>Pharma</a:t>
            </a:r>
            <a:r>
              <a:rPr lang="en-US" sz="2400" dirty="0">
                <a:solidFill>
                  <a:srgbClr val="660033"/>
                </a:solidFill>
                <a:latin typeface="Times New Roman" pitchFamily="18" charset="0"/>
                <a:cs typeface="Times New Roman" pitchFamily="18" charset="0"/>
              </a:rPr>
              <a:t>, Nuclear Fuel Complex, Hyderabad, Andhra Pradesh </a:t>
            </a:r>
            <a:r>
              <a:rPr lang="en-US" sz="2400" dirty="0" err="1">
                <a:solidFill>
                  <a:srgbClr val="660033"/>
                </a:solidFill>
                <a:latin typeface="Times New Roman" pitchFamily="18" charset="0"/>
                <a:cs typeface="Times New Roman" pitchFamily="18" charset="0"/>
              </a:rPr>
              <a:t>Medtech</a:t>
            </a:r>
            <a:r>
              <a:rPr lang="en-US" sz="2400" dirty="0">
                <a:solidFill>
                  <a:srgbClr val="660033"/>
                </a:solidFill>
                <a:latin typeface="Times New Roman" pitchFamily="18" charset="0"/>
                <a:cs typeface="Times New Roman" pitchFamily="18" charset="0"/>
              </a:rPr>
              <a:t> Zone, Visakhapatnam-</a:t>
            </a:r>
            <a:r>
              <a:rPr lang="en-US" sz="2800" b="1" dirty="0">
                <a:solidFill>
                  <a:srgbClr val="660033"/>
                </a:solidFill>
                <a:latin typeface="Times New Roman" pitchFamily="18" charset="0"/>
                <a:cs typeface="Times New Roman" pitchFamily="18" charset="0"/>
              </a:rPr>
              <a:t>320 Students</a:t>
            </a:r>
          </a:p>
        </p:txBody>
      </p:sp>
      <p:sp>
        <p:nvSpPr>
          <p:cNvPr id="8" name="object 7"/>
          <p:cNvSpPr txBox="1"/>
          <p:nvPr/>
        </p:nvSpPr>
        <p:spPr>
          <a:xfrm>
            <a:off x="9535795" y="6546595"/>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56001" y="-76200"/>
            <a:ext cx="5760085" cy="381515"/>
          </a:xfrm>
          <a:prstGeom prst="rect">
            <a:avLst/>
          </a:prstGeom>
        </p:spPr>
        <p:txBody>
          <a:bodyPr vert="horz" wrap="square" lIns="0" tIns="12065" rIns="0" bIns="0" rtlCol="0">
            <a:spAutoFit/>
          </a:bodyPr>
          <a:lstStyle/>
          <a:p>
            <a:pPr marL="12700">
              <a:lnSpc>
                <a:spcPct val="100000"/>
              </a:lnSpc>
              <a:spcBef>
                <a:spcPts val="95"/>
              </a:spcBef>
            </a:pPr>
            <a:r>
              <a:rPr sz="2400" b="1" spc="-5" dirty="0">
                <a:solidFill>
                  <a:srgbClr val="7030A0"/>
                </a:solidFill>
                <a:latin typeface="Times New Roman" pitchFamily="18" charset="0"/>
                <a:cs typeface="Times New Roman" pitchFamily="18" charset="0"/>
              </a:rPr>
              <a:t>Infrastructure</a:t>
            </a:r>
            <a:r>
              <a:rPr sz="2400" b="1" spc="-10" dirty="0">
                <a:solidFill>
                  <a:srgbClr val="7030A0"/>
                </a:solidFill>
                <a:latin typeface="Times New Roman" pitchFamily="18" charset="0"/>
                <a:cs typeface="Times New Roman" pitchFamily="18" charset="0"/>
              </a:rPr>
              <a:t> </a:t>
            </a:r>
            <a:r>
              <a:rPr sz="2400" b="1" spc="-5">
                <a:solidFill>
                  <a:srgbClr val="7030A0"/>
                </a:solidFill>
                <a:latin typeface="Times New Roman" pitchFamily="18" charset="0"/>
                <a:cs typeface="Times New Roman" pitchFamily="18" charset="0"/>
              </a:rPr>
              <a:t>and</a:t>
            </a:r>
            <a:r>
              <a:rPr sz="2400" b="1">
                <a:solidFill>
                  <a:srgbClr val="7030A0"/>
                </a:solidFill>
                <a:latin typeface="Times New Roman" pitchFamily="18" charset="0"/>
                <a:cs typeface="Times New Roman" pitchFamily="18" charset="0"/>
              </a:rPr>
              <a:t> </a:t>
            </a:r>
            <a:r>
              <a:rPr lang="en-US" sz="2400" b="1" spc="-5" dirty="0">
                <a:solidFill>
                  <a:srgbClr val="7030A0"/>
                </a:solidFill>
                <a:latin typeface="Times New Roman" pitchFamily="18" charset="0"/>
                <a:cs typeface="Times New Roman" pitchFamily="18" charset="0"/>
              </a:rPr>
              <a:t>T</a:t>
            </a:r>
            <a:r>
              <a:rPr sz="2400" b="1" spc="-5">
                <a:solidFill>
                  <a:srgbClr val="7030A0"/>
                </a:solidFill>
                <a:latin typeface="Times New Roman" pitchFamily="18" charset="0"/>
                <a:cs typeface="Times New Roman" pitchFamily="18" charset="0"/>
              </a:rPr>
              <a:t>eaching</a:t>
            </a:r>
            <a:r>
              <a:rPr lang="en-US" sz="2400" b="1" spc="-5" dirty="0">
                <a:solidFill>
                  <a:srgbClr val="7030A0"/>
                </a:solidFill>
                <a:latin typeface="Times New Roman" pitchFamily="18" charset="0"/>
                <a:cs typeface="Times New Roman" pitchFamily="18" charset="0"/>
              </a:rPr>
              <a:t> R</a:t>
            </a:r>
            <a:r>
              <a:rPr sz="2400" b="1" spc="-20">
                <a:solidFill>
                  <a:srgbClr val="7030A0"/>
                </a:solidFill>
                <a:latin typeface="Times New Roman" pitchFamily="18" charset="0"/>
                <a:cs typeface="Times New Roman" pitchFamily="18" charset="0"/>
              </a:rPr>
              <a:t>esources</a:t>
            </a:r>
            <a:endParaRPr sz="2400" b="1" spc="-20" dirty="0">
              <a:solidFill>
                <a:srgbClr val="7030A0"/>
              </a:solidFill>
              <a:latin typeface="Times New Roman" pitchFamily="18" charset="0"/>
              <a:cs typeface="Times New Roman" pitchFamily="18" charset="0"/>
            </a:endParaRPr>
          </a:p>
        </p:txBody>
      </p:sp>
      <p:sp>
        <p:nvSpPr>
          <p:cNvPr id="7" name="Date Placeholder 6"/>
          <p:cNvSpPr>
            <a:spLocks noGrp="1"/>
          </p:cNvSpPr>
          <p:nvPr>
            <p:ph type="dt" sz="half" idx="10"/>
          </p:nvPr>
        </p:nvSpPr>
        <p:spPr/>
        <p:txBody>
          <a:bodyPr/>
          <a:lstStyle/>
          <a:p>
            <a:fld id="{E8109469-AAC8-4C38-A307-FDBD95E59CB4}" type="datetime1">
              <a:rPr lang="en-US" smtClean="0"/>
              <a:pPr/>
              <a:t>11/3/2023</a:t>
            </a:fld>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62</a:t>
            </a:fld>
            <a:endParaRPr lang="en-US"/>
          </a:p>
        </p:txBody>
      </p:sp>
      <p:graphicFrame>
        <p:nvGraphicFramePr>
          <p:cNvPr id="3" name="object 3"/>
          <p:cNvGraphicFramePr>
            <a:graphicFrameLocks noGrp="1"/>
          </p:cNvGraphicFramePr>
          <p:nvPr/>
        </p:nvGraphicFramePr>
        <p:xfrm>
          <a:off x="1" y="381000"/>
          <a:ext cx="12192000" cy="6495158"/>
        </p:xfrm>
        <a:graphic>
          <a:graphicData uri="http://schemas.openxmlformats.org/drawingml/2006/table">
            <a:tbl>
              <a:tblPr firstRow="1" bandRow="1">
                <a:tableStyleId>{2D5ABB26-0587-4C30-8999-92F81FD0307C}</a:tableStyleId>
              </a:tblPr>
              <a:tblGrid>
                <a:gridCol w="711156">
                  <a:extLst>
                    <a:ext uri="{9D8B030D-6E8A-4147-A177-3AD203B41FA5}">
                      <a16:colId xmlns:a16="http://schemas.microsoft.com/office/drawing/2014/main" xmlns="" val="20000"/>
                    </a:ext>
                  </a:extLst>
                </a:gridCol>
                <a:gridCol w="5384843">
                  <a:extLst>
                    <a:ext uri="{9D8B030D-6E8A-4147-A177-3AD203B41FA5}">
                      <a16:colId xmlns:a16="http://schemas.microsoft.com/office/drawing/2014/main" xmlns="" val="20001"/>
                    </a:ext>
                  </a:extLst>
                </a:gridCol>
                <a:gridCol w="6096001">
                  <a:extLst>
                    <a:ext uri="{9D8B030D-6E8A-4147-A177-3AD203B41FA5}">
                      <a16:colId xmlns:a16="http://schemas.microsoft.com/office/drawing/2014/main" xmlns="" val="20002"/>
                    </a:ext>
                  </a:extLst>
                </a:gridCol>
              </a:tblGrid>
              <a:tr h="304797">
                <a:tc>
                  <a:txBody>
                    <a:bodyPr/>
                    <a:lstStyle/>
                    <a:p>
                      <a:pPr marL="73025" algn="ctr">
                        <a:lnSpc>
                          <a:spcPct val="100000"/>
                        </a:lnSpc>
                      </a:pPr>
                      <a:r>
                        <a:rPr sz="1600" b="1">
                          <a:solidFill>
                            <a:srgbClr val="FFFFFF"/>
                          </a:solidFill>
                          <a:latin typeface="Times New Roman" pitchFamily="18" charset="0"/>
                          <a:cs typeface="Times New Roman" pitchFamily="18" charset="0"/>
                        </a:rPr>
                        <a:t>S</a:t>
                      </a:r>
                      <a:r>
                        <a:rPr sz="1600" b="1" dirty="0">
                          <a:solidFill>
                            <a:srgbClr val="FFFFFF"/>
                          </a:solidFill>
                          <a:latin typeface="Times New Roman" pitchFamily="18" charset="0"/>
                          <a:cs typeface="Times New Roman" pitchFamily="18" charset="0"/>
                        </a:rPr>
                        <a:t>.</a:t>
                      </a:r>
                      <a:r>
                        <a:rPr sz="1600" b="1" spc="-50" dirty="0">
                          <a:solidFill>
                            <a:srgbClr val="FFFFFF"/>
                          </a:solidFill>
                          <a:latin typeface="Times New Roman" pitchFamily="18" charset="0"/>
                          <a:cs typeface="Times New Roman" pitchFamily="18" charset="0"/>
                        </a:rPr>
                        <a:t> </a:t>
                      </a:r>
                      <a:r>
                        <a:rPr sz="1600" b="1" spc="-5" dirty="0">
                          <a:solidFill>
                            <a:srgbClr val="FFFFFF"/>
                          </a:solidFill>
                          <a:latin typeface="Times New Roman" pitchFamily="18" charset="0"/>
                          <a:cs typeface="Times New Roman" pitchFamily="18" charset="0"/>
                        </a:rPr>
                        <a:t>No.</a:t>
                      </a:r>
                      <a:endParaRPr sz="1600" b="1">
                        <a:latin typeface="Times New Roman" pitchFamily="18" charset="0"/>
                        <a:cs typeface="Times New Roman" pitchFamily="18" charset="0"/>
                      </a:endParaRPr>
                    </a:p>
                  </a:txBody>
                  <a:tcPr marL="0" marR="0" marT="63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tc>
                  <a:txBody>
                    <a:bodyPr/>
                    <a:lstStyle/>
                    <a:p>
                      <a:pPr marL="124460" marR="118110" indent="116839" algn="ctr">
                        <a:lnSpc>
                          <a:spcPct val="107500"/>
                        </a:lnSpc>
                        <a:spcBef>
                          <a:spcPts val="1080"/>
                        </a:spcBef>
                      </a:pPr>
                      <a:r>
                        <a:rPr sz="1600" b="1" spc="-5" dirty="0">
                          <a:solidFill>
                            <a:srgbClr val="FFFFFF"/>
                          </a:solidFill>
                          <a:latin typeface="Times New Roman" pitchFamily="18" charset="0"/>
                          <a:cs typeface="Times New Roman" pitchFamily="18" charset="0"/>
                        </a:rPr>
                        <a:t>Room</a:t>
                      </a:r>
                      <a:r>
                        <a:rPr sz="1600" b="1" spc="-10" dirty="0">
                          <a:solidFill>
                            <a:srgbClr val="FFFFFF"/>
                          </a:solidFill>
                          <a:latin typeface="Times New Roman" pitchFamily="18" charset="0"/>
                          <a:cs typeface="Times New Roman" pitchFamily="18" charset="0"/>
                        </a:rPr>
                        <a:t> </a:t>
                      </a:r>
                      <a:r>
                        <a:rPr sz="1600" b="1" spc="-10">
                          <a:solidFill>
                            <a:srgbClr val="FFFFFF"/>
                          </a:solidFill>
                          <a:latin typeface="Times New Roman" pitchFamily="18" charset="0"/>
                          <a:cs typeface="Times New Roman" pitchFamily="18" charset="0"/>
                        </a:rPr>
                        <a:t>number</a:t>
                      </a:r>
                      <a:r>
                        <a:rPr sz="1600" b="1">
                          <a:solidFill>
                            <a:srgbClr val="FFFFFF"/>
                          </a:solidFill>
                          <a:latin typeface="Times New Roman" pitchFamily="18" charset="0"/>
                          <a:cs typeface="Times New Roman" pitchFamily="18" charset="0"/>
                        </a:rPr>
                        <a:t> </a:t>
                      </a:r>
                      <a:r>
                        <a:rPr lang="en-US" sz="1600" b="1" dirty="0">
                          <a:solidFill>
                            <a:srgbClr val="FFFFFF"/>
                          </a:solidFill>
                          <a:latin typeface="Times New Roman" pitchFamily="18" charset="0"/>
                          <a:cs typeface="Times New Roman" pitchFamily="18" charset="0"/>
                        </a:rPr>
                        <a:t>and</a:t>
                      </a:r>
                      <a:r>
                        <a:rPr sz="1600" b="1" spc="-30">
                          <a:solidFill>
                            <a:srgbClr val="FFFFFF"/>
                          </a:solidFill>
                          <a:latin typeface="Times New Roman" pitchFamily="18" charset="0"/>
                          <a:cs typeface="Times New Roman" pitchFamily="18" charset="0"/>
                        </a:rPr>
                        <a:t> </a:t>
                      </a:r>
                      <a:r>
                        <a:rPr sz="1600" b="1" spc="-10" dirty="0">
                          <a:solidFill>
                            <a:srgbClr val="FFFFFF"/>
                          </a:solidFill>
                          <a:latin typeface="Times New Roman" pitchFamily="18" charset="0"/>
                          <a:cs typeface="Times New Roman" pitchFamily="18" charset="0"/>
                        </a:rPr>
                        <a:t>Name</a:t>
                      </a:r>
                      <a:r>
                        <a:rPr sz="1600" b="1" spc="20" dirty="0">
                          <a:solidFill>
                            <a:srgbClr val="FFFFFF"/>
                          </a:solidFill>
                          <a:latin typeface="Times New Roman" pitchFamily="18" charset="0"/>
                          <a:cs typeface="Times New Roman" pitchFamily="18" charset="0"/>
                        </a:rPr>
                        <a:t> </a:t>
                      </a:r>
                      <a:r>
                        <a:rPr sz="1600" b="1" spc="-5">
                          <a:solidFill>
                            <a:srgbClr val="FFFFFF"/>
                          </a:solidFill>
                          <a:latin typeface="Times New Roman" pitchFamily="18" charset="0"/>
                          <a:cs typeface="Times New Roman" pitchFamily="18" charset="0"/>
                        </a:rPr>
                        <a:t>of</a:t>
                      </a:r>
                      <a:r>
                        <a:rPr sz="1600" b="1" spc="-15">
                          <a:solidFill>
                            <a:srgbClr val="FFFFFF"/>
                          </a:solidFill>
                          <a:latin typeface="Times New Roman" pitchFamily="18" charset="0"/>
                          <a:cs typeface="Times New Roman" pitchFamily="18" charset="0"/>
                        </a:rPr>
                        <a:t> </a:t>
                      </a:r>
                      <a:r>
                        <a:rPr sz="1600" b="1" spc="-5">
                          <a:solidFill>
                            <a:srgbClr val="FFFFFF"/>
                          </a:solidFill>
                          <a:latin typeface="Times New Roman" pitchFamily="18" charset="0"/>
                          <a:cs typeface="Times New Roman" pitchFamily="18" charset="0"/>
                        </a:rPr>
                        <a:t>classrooms</a:t>
                      </a:r>
                      <a:endParaRPr sz="1600" b="1">
                        <a:latin typeface="Times New Roman" pitchFamily="18" charset="0"/>
                        <a:cs typeface="Times New Roman" pitchFamily="18" charset="0"/>
                      </a:endParaRPr>
                    </a:p>
                  </a:txBody>
                  <a:tcPr marL="0" marR="0" marT="1371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tc>
                  <a:txBody>
                    <a:bodyPr/>
                    <a:lstStyle/>
                    <a:p>
                      <a:pPr algn="ctr">
                        <a:lnSpc>
                          <a:spcPct val="100000"/>
                        </a:lnSpc>
                      </a:pPr>
                      <a:r>
                        <a:rPr sz="1600" b="1" spc="-35">
                          <a:solidFill>
                            <a:srgbClr val="FFFFFF"/>
                          </a:solidFill>
                          <a:latin typeface="Times New Roman" pitchFamily="18" charset="0"/>
                          <a:cs typeface="Times New Roman" pitchFamily="18" charset="0"/>
                        </a:rPr>
                        <a:t>Type</a:t>
                      </a:r>
                      <a:r>
                        <a:rPr sz="1600" b="1" spc="-20">
                          <a:solidFill>
                            <a:srgbClr val="FFFFFF"/>
                          </a:solidFill>
                          <a:latin typeface="Times New Roman" pitchFamily="18" charset="0"/>
                          <a:cs typeface="Times New Roman" pitchFamily="18" charset="0"/>
                        </a:rPr>
                        <a:t> </a:t>
                      </a:r>
                      <a:r>
                        <a:rPr sz="1600" b="1" spc="-5" dirty="0">
                          <a:solidFill>
                            <a:srgbClr val="FFFFFF"/>
                          </a:solidFill>
                          <a:latin typeface="Times New Roman" pitchFamily="18" charset="0"/>
                          <a:cs typeface="Times New Roman" pitchFamily="18" charset="0"/>
                        </a:rPr>
                        <a:t>of ICT</a:t>
                      </a:r>
                      <a:r>
                        <a:rPr sz="1600" b="1" spc="-45" dirty="0">
                          <a:solidFill>
                            <a:srgbClr val="FFFFFF"/>
                          </a:solidFill>
                          <a:latin typeface="Times New Roman" pitchFamily="18" charset="0"/>
                          <a:cs typeface="Times New Roman" pitchFamily="18" charset="0"/>
                        </a:rPr>
                        <a:t> </a:t>
                      </a:r>
                      <a:r>
                        <a:rPr sz="1600" b="1" spc="-5" dirty="0">
                          <a:solidFill>
                            <a:srgbClr val="FFFFFF"/>
                          </a:solidFill>
                          <a:latin typeface="Times New Roman" pitchFamily="18" charset="0"/>
                          <a:cs typeface="Times New Roman" pitchFamily="18" charset="0"/>
                        </a:rPr>
                        <a:t>facility</a:t>
                      </a:r>
                      <a:endParaRPr sz="1600" b="1">
                        <a:latin typeface="Times New Roman" pitchFamily="18" charset="0"/>
                        <a:cs typeface="Times New Roman" pitchFamily="18" charset="0"/>
                      </a:endParaRPr>
                    </a:p>
                  </a:txBody>
                  <a:tcPr marL="0" marR="0" marT="127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extLst>
                  <a:ext uri="{0D108BD9-81ED-4DB2-BD59-A6C34878D82A}">
                    <a16:rowId xmlns:a16="http://schemas.microsoft.com/office/drawing/2014/main" xmlns="" val="10000"/>
                  </a:ext>
                </a:extLst>
              </a:tr>
              <a:tr h="551880">
                <a:tc>
                  <a:txBody>
                    <a:bodyPr/>
                    <a:lstStyle/>
                    <a:p>
                      <a:pPr algn="ctr">
                        <a:lnSpc>
                          <a:spcPts val="1625"/>
                        </a:lnSpc>
                      </a:pPr>
                      <a:r>
                        <a:rPr sz="1600" b="0" dirty="0">
                          <a:latin typeface="Times New Roman" pitchFamily="18" charset="0"/>
                          <a:cs typeface="Times New Roman" pitchFamily="18" charset="0"/>
                        </a:rPr>
                        <a:t>1</a:t>
                      </a:r>
                      <a:endParaRPr sz="1600" b="0">
                        <a:latin typeface="Times New Roman" pitchFamily="18" charset="0"/>
                        <a:cs typeface="Times New Roman" pitchFamily="18" charset="0"/>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5B9BD4"/>
                    </a:solidFill>
                  </a:tcPr>
                </a:tc>
                <a:tc>
                  <a:txBody>
                    <a:bodyPr/>
                    <a:lstStyle/>
                    <a:p>
                      <a:pPr marL="31115">
                        <a:lnSpc>
                          <a:spcPct val="100000"/>
                        </a:lnSpc>
                        <a:spcBef>
                          <a:spcPts val="505"/>
                        </a:spcBef>
                      </a:pPr>
                      <a:r>
                        <a:rPr sz="1600" b="0" spc="-5" dirty="0">
                          <a:latin typeface="Times New Roman" pitchFamily="18" charset="0"/>
                          <a:cs typeface="Times New Roman" pitchFamily="18" charset="0"/>
                        </a:rPr>
                        <a:t>Main</a:t>
                      </a:r>
                      <a:r>
                        <a:rPr sz="1600" b="0" spc="-10" dirty="0">
                          <a:latin typeface="Times New Roman" pitchFamily="18" charset="0"/>
                          <a:cs typeface="Times New Roman" pitchFamily="18" charset="0"/>
                        </a:rPr>
                        <a:t> </a:t>
                      </a:r>
                      <a:r>
                        <a:rPr sz="1600" b="0" spc="-5">
                          <a:latin typeface="Times New Roman" pitchFamily="18" charset="0"/>
                          <a:cs typeface="Times New Roman" pitchFamily="18" charset="0"/>
                        </a:rPr>
                        <a:t>Block</a:t>
                      </a:r>
                      <a:r>
                        <a:rPr sz="1600" b="0" spc="5">
                          <a:latin typeface="Times New Roman" pitchFamily="18" charset="0"/>
                          <a:cs typeface="Times New Roman" pitchFamily="18" charset="0"/>
                        </a:rPr>
                        <a:t> </a:t>
                      </a:r>
                      <a:r>
                        <a:rPr lang="en-US" sz="1600" b="0" spc="-5" dirty="0">
                          <a:latin typeface="Times New Roman" pitchFamily="18" charset="0"/>
                          <a:cs typeface="Times New Roman" pitchFamily="18" charset="0"/>
                        </a:rPr>
                        <a:t>Lecture Hall -2</a:t>
                      </a:r>
                      <a:r>
                        <a:rPr sz="1600" b="0" spc="-5">
                          <a:latin typeface="Times New Roman" pitchFamily="18" charset="0"/>
                          <a:cs typeface="Times New Roman" pitchFamily="18" charset="0"/>
                        </a:rPr>
                        <a:t>–</a:t>
                      </a:r>
                      <a:r>
                        <a:rPr sz="1600" b="0">
                          <a:latin typeface="Times New Roman" pitchFamily="18" charset="0"/>
                          <a:cs typeface="Times New Roman" pitchFamily="18" charset="0"/>
                        </a:rPr>
                        <a:t> </a:t>
                      </a:r>
                      <a:r>
                        <a:rPr lang="en-US" sz="1600" b="0" spc="-5" dirty="0">
                          <a:latin typeface="Times New Roman" pitchFamily="18" charset="0"/>
                          <a:cs typeface="Times New Roman" pitchFamily="18" charset="0"/>
                        </a:rPr>
                        <a:t>E &amp;</a:t>
                      </a:r>
                      <a:r>
                        <a:rPr lang="en-US" sz="1600" b="0" spc="10" dirty="0">
                          <a:latin typeface="Times New Roman" pitchFamily="18" charset="0"/>
                          <a:cs typeface="Times New Roman" pitchFamily="18" charset="0"/>
                        </a:rPr>
                        <a:t> </a:t>
                      </a:r>
                      <a:r>
                        <a:rPr lang="en-US" sz="1600" b="0" spc="-10" dirty="0">
                          <a:latin typeface="Times New Roman" pitchFamily="18" charset="0"/>
                          <a:cs typeface="Times New Roman" pitchFamily="18" charset="0"/>
                        </a:rPr>
                        <a:t>Smart</a:t>
                      </a:r>
                      <a:r>
                        <a:rPr lang="en-US" sz="1600" b="0" spc="25" dirty="0">
                          <a:latin typeface="Times New Roman" pitchFamily="18" charset="0"/>
                          <a:cs typeface="Times New Roman" pitchFamily="18" charset="0"/>
                        </a:rPr>
                        <a:t> </a:t>
                      </a:r>
                      <a:r>
                        <a:rPr lang="en-US" sz="1600" b="0" spc="-5" dirty="0">
                          <a:latin typeface="Times New Roman" pitchFamily="18" charset="0"/>
                          <a:cs typeface="Times New Roman" pitchFamily="18" charset="0"/>
                        </a:rPr>
                        <a:t>Class</a:t>
                      </a:r>
                      <a:r>
                        <a:rPr lang="en-US" sz="1600" b="0" spc="10" dirty="0">
                          <a:latin typeface="Times New Roman" pitchFamily="18" charset="0"/>
                          <a:cs typeface="Times New Roman" pitchFamily="18" charset="0"/>
                        </a:rPr>
                        <a:t> </a:t>
                      </a:r>
                      <a:r>
                        <a:rPr lang="en-US" sz="1600" b="0" spc="-5" dirty="0">
                          <a:latin typeface="Times New Roman" pitchFamily="18" charset="0"/>
                          <a:cs typeface="Times New Roman" pitchFamily="18" charset="0"/>
                        </a:rPr>
                        <a:t>Room</a:t>
                      </a:r>
                      <a:endParaRPr lang="en-US" sz="1600" b="0" dirty="0">
                        <a:latin typeface="Times New Roman" pitchFamily="18" charset="0"/>
                        <a:cs typeface="Times New Roman" pitchFamily="18" charset="0"/>
                      </a:endParaRPr>
                    </a:p>
                  </a:txBody>
                  <a:tcPr marL="0" marR="0" marT="7937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tc>
                  <a:txBody>
                    <a:bodyPr/>
                    <a:lstStyle/>
                    <a:p>
                      <a:pPr marL="71120">
                        <a:lnSpc>
                          <a:spcPct val="100000"/>
                        </a:lnSpc>
                        <a:spcBef>
                          <a:spcPts val="625"/>
                        </a:spcBef>
                      </a:pPr>
                      <a:r>
                        <a:rPr sz="1600" b="0" spc="-5" dirty="0">
                          <a:latin typeface="Times New Roman" pitchFamily="18" charset="0"/>
                          <a:cs typeface="Times New Roman" pitchFamily="18" charset="0"/>
                        </a:rPr>
                        <a:t>AC,</a:t>
                      </a:r>
                      <a:r>
                        <a:rPr sz="1600" b="0" spc="-10" dirty="0">
                          <a:latin typeface="Times New Roman" pitchFamily="18" charset="0"/>
                          <a:cs typeface="Times New Roman" pitchFamily="18" charset="0"/>
                        </a:rPr>
                        <a:t> </a:t>
                      </a:r>
                      <a:r>
                        <a:rPr sz="1600" b="0" spc="-5" dirty="0">
                          <a:latin typeface="Times New Roman" pitchFamily="18" charset="0"/>
                          <a:cs typeface="Times New Roman" pitchFamily="18" charset="0"/>
                        </a:rPr>
                        <a:t>LCD</a:t>
                      </a:r>
                      <a:r>
                        <a:rPr sz="1600" b="0" spc="-5">
                          <a:latin typeface="Times New Roman" pitchFamily="18" charset="0"/>
                          <a:cs typeface="Times New Roman" pitchFamily="18" charset="0"/>
                        </a:rPr>
                        <a:t>,</a:t>
                      </a:r>
                      <a:r>
                        <a:rPr sz="1600" b="0">
                          <a:latin typeface="Times New Roman" pitchFamily="18" charset="0"/>
                          <a:cs typeface="Times New Roman" pitchFamily="18" charset="0"/>
                        </a:rPr>
                        <a:t> </a:t>
                      </a:r>
                      <a:r>
                        <a:rPr lang="en-US" sz="1600" b="0" spc="-5" dirty="0">
                          <a:latin typeface="Times New Roman" pitchFamily="18" charset="0"/>
                          <a:cs typeface="Times New Roman" pitchFamily="18" charset="0"/>
                        </a:rPr>
                        <a:t>White</a:t>
                      </a:r>
                      <a:r>
                        <a:rPr lang="en-US" sz="1600" b="0" spc="5" dirty="0">
                          <a:latin typeface="Times New Roman" pitchFamily="18" charset="0"/>
                          <a:cs typeface="Times New Roman" pitchFamily="18" charset="0"/>
                        </a:rPr>
                        <a:t> </a:t>
                      </a:r>
                      <a:r>
                        <a:rPr lang="en-US" sz="1600" b="0" spc="-10" dirty="0">
                          <a:latin typeface="Times New Roman" pitchFamily="18" charset="0"/>
                          <a:cs typeface="Times New Roman" pitchFamily="18" charset="0"/>
                        </a:rPr>
                        <a:t>Screen,</a:t>
                      </a:r>
                      <a:r>
                        <a:rPr sz="1600" b="0" spc="-5">
                          <a:latin typeface="Times New Roman" pitchFamily="18" charset="0"/>
                          <a:cs typeface="Times New Roman" pitchFamily="18" charset="0"/>
                        </a:rPr>
                        <a:t>Digital</a:t>
                      </a:r>
                      <a:r>
                        <a:rPr sz="1600" b="0" spc="15">
                          <a:latin typeface="Times New Roman" pitchFamily="18" charset="0"/>
                          <a:cs typeface="Times New Roman" pitchFamily="18" charset="0"/>
                        </a:rPr>
                        <a:t> </a:t>
                      </a:r>
                      <a:r>
                        <a:rPr sz="1600" b="0" spc="-5" dirty="0">
                          <a:latin typeface="Times New Roman" pitchFamily="18" charset="0"/>
                          <a:cs typeface="Times New Roman" pitchFamily="18" charset="0"/>
                        </a:rPr>
                        <a:t>Interactive</a:t>
                      </a:r>
                      <a:r>
                        <a:rPr sz="1600" b="0" spc="35" dirty="0">
                          <a:latin typeface="Times New Roman" pitchFamily="18" charset="0"/>
                          <a:cs typeface="Times New Roman" pitchFamily="18" charset="0"/>
                        </a:rPr>
                        <a:t> </a:t>
                      </a:r>
                      <a:r>
                        <a:rPr sz="1600" b="0" spc="-10" dirty="0">
                          <a:latin typeface="Times New Roman" pitchFamily="18" charset="0"/>
                          <a:cs typeface="Times New Roman" pitchFamily="18" charset="0"/>
                        </a:rPr>
                        <a:t>Smart</a:t>
                      </a:r>
                      <a:r>
                        <a:rPr sz="1600" b="0" spc="35" dirty="0">
                          <a:latin typeface="Times New Roman" pitchFamily="18" charset="0"/>
                          <a:cs typeface="Times New Roman" pitchFamily="18" charset="0"/>
                        </a:rPr>
                        <a:t> </a:t>
                      </a:r>
                      <a:r>
                        <a:rPr sz="1600" b="0" spc="-5" dirty="0">
                          <a:latin typeface="Times New Roman" pitchFamily="18" charset="0"/>
                          <a:cs typeface="Times New Roman" pitchFamily="18" charset="0"/>
                        </a:rPr>
                        <a:t>Board</a:t>
                      </a:r>
                      <a:r>
                        <a:rPr sz="1600" b="0" spc="-5">
                          <a:latin typeface="Times New Roman" pitchFamily="18" charset="0"/>
                          <a:cs typeface="Times New Roman" pitchFamily="18" charset="0"/>
                        </a:rPr>
                        <a:t>,</a:t>
                      </a:r>
                      <a:r>
                        <a:rPr sz="1600" b="0" spc="-25">
                          <a:latin typeface="Times New Roman" pitchFamily="18" charset="0"/>
                          <a:cs typeface="Times New Roman" pitchFamily="18" charset="0"/>
                        </a:rPr>
                        <a:t> </a:t>
                      </a:r>
                      <a:r>
                        <a:rPr lang="en-US" sz="1600" b="0" spc="-25" dirty="0">
                          <a:latin typeface="Times New Roman" pitchFamily="18" charset="0"/>
                          <a:cs typeface="Times New Roman" pitchFamily="18" charset="0"/>
                        </a:rPr>
                        <a:t> Electronic Podium,</a:t>
                      </a:r>
                      <a:r>
                        <a:rPr sz="1600" b="0" spc="-10">
                          <a:latin typeface="Times New Roman" pitchFamily="18" charset="0"/>
                          <a:cs typeface="Times New Roman" pitchFamily="18" charset="0"/>
                        </a:rPr>
                        <a:t>Wi</a:t>
                      </a:r>
                      <a:r>
                        <a:rPr lang="en-US" sz="1600" b="0" spc="-10" dirty="0">
                          <a:latin typeface="Times New Roman" pitchFamily="18" charset="0"/>
                          <a:cs typeface="Times New Roman" pitchFamily="18" charset="0"/>
                        </a:rPr>
                        <a:t>-</a:t>
                      </a:r>
                      <a:r>
                        <a:rPr sz="1600" b="0" spc="-10">
                          <a:latin typeface="Times New Roman" pitchFamily="18" charset="0"/>
                          <a:cs typeface="Times New Roman" pitchFamily="18" charset="0"/>
                        </a:rPr>
                        <a:t>Fi</a:t>
                      </a:r>
                      <a:endParaRPr sz="1600" b="0">
                        <a:latin typeface="Times New Roman" pitchFamily="18" charset="0"/>
                        <a:cs typeface="Times New Roman" pitchFamily="18" charset="0"/>
                      </a:endParaRPr>
                    </a:p>
                  </a:txBody>
                  <a:tcPr marL="0" marR="0" marT="7937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xmlns="" val="10001"/>
                  </a:ext>
                </a:extLst>
              </a:tr>
              <a:tr h="537048">
                <a:tc>
                  <a:txBody>
                    <a:bodyPr/>
                    <a:lstStyle/>
                    <a:p>
                      <a:pPr algn="ctr">
                        <a:lnSpc>
                          <a:spcPts val="1630"/>
                        </a:lnSpc>
                      </a:pPr>
                      <a:r>
                        <a:rPr sz="1600" b="0" dirty="0">
                          <a:latin typeface="Times New Roman" pitchFamily="18" charset="0"/>
                          <a:cs typeface="Times New Roman" pitchFamily="18" charset="0"/>
                        </a:rPr>
                        <a:t>2</a:t>
                      </a:r>
                      <a:endParaRPr sz="1600" b="0">
                        <a:latin typeface="Times New Roman" pitchFamily="18" charset="0"/>
                        <a:cs typeface="Times New Roman" pitchFamily="18" charset="0"/>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BD4"/>
                    </a:solidFill>
                  </a:tcPr>
                </a:tc>
                <a:tc>
                  <a:txBody>
                    <a:bodyPr/>
                    <a:lstStyle/>
                    <a:p>
                      <a:pPr marL="31115">
                        <a:lnSpc>
                          <a:spcPct val="100000"/>
                        </a:lnSpc>
                        <a:spcBef>
                          <a:spcPts val="505"/>
                        </a:spcBef>
                      </a:pPr>
                      <a:r>
                        <a:rPr lang="en-US" sz="1600" b="0" spc="-5" dirty="0">
                          <a:latin typeface="Times New Roman" pitchFamily="18" charset="0"/>
                          <a:cs typeface="Times New Roman" pitchFamily="18" charset="0"/>
                        </a:rPr>
                        <a:t>Main</a:t>
                      </a:r>
                      <a:r>
                        <a:rPr lang="en-US" sz="1600" b="0" spc="-10" dirty="0">
                          <a:latin typeface="Times New Roman" pitchFamily="18" charset="0"/>
                          <a:cs typeface="Times New Roman" pitchFamily="18" charset="0"/>
                        </a:rPr>
                        <a:t> </a:t>
                      </a:r>
                      <a:r>
                        <a:rPr lang="en-US" sz="1600" b="0" spc="-5" dirty="0">
                          <a:latin typeface="Times New Roman" pitchFamily="18" charset="0"/>
                          <a:cs typeface="Times New Roman" pitchFamily="18" charset="0"/>
                        </a:rPr>
                        <a:t>Block</a:t>
                      </a:r>
                      <a:r>
                        <a:rPr lang="en-US" sz="1600" b="0" spc="5" dirty="0">
                          <a:latin typeface="Times New Roman" pitchFamily="18" charset="0"/>
                          <a:cs typeface="Times New Roman" pitchFamily="18" charset="0"/>
                        </a:rPr>
                        <a:t> </a:t>
                      </a:r>
                      <a:r>
                        <a:rPr lang="en-US" sz="1600" b="0" spc="-5" dirty="0">
                          <a:latin typeface="Times New Roman" pitchFamily="18" charset="0"/>
                          <a:cs typeface="Times New Roman" pitchFamily="18" charset="0"/>
                        </a:rPr>
                        <a:t>Lecture Hall -3–</a:t>
                      </a:r>
                      <a:r>
                        <a:rPr lang="en-US" sz="1600" b="0" dirty="0">
                          <a:latin typeface="Times New Roman" pitchFamily="18" charset="0"/>
                          <a:cs typeface="Times New Roman" pitchFamily="18" charset="0"/>
                        </a:rPr>
                        <a:t> </a:t>
                      </a:r>
                      <a:r>
                        <a:rPr sz="1600" b="0" spc="-5">
                          <a:latin typeface="Times New Roman" pitchFamily="18" charset="0"/>
                          <a:cs typeface="Times New Roman" pitchFamily="18" charset="0"/>
                        </a:rPr>
                        <a:t>E &amp;</a:t>
                      </a:r>
                      <a:r>
                        <a:rPr sz="1600" b="0" spc="10">
                          <a:latin typeface="Times New Roman" pitchFamily="18" charset="0"/>
                          <a:cs typeface="Times New Roman" pitchFamily="18" charset="0"/>
                        </a:rPr>
                        <a:t> </a:t>
                      </a:r>
                      <a:r>
                        <a:rPr sz="1600" b="0" spc="-10">
                          <a:latin typeface="Times New Roman" pitchFamily="18" charset="0"/>
                          <a:cs typeface="Times New Roman" pitchFamily="18" charset="0"/>
                        </a:rPr>
                        <a:t>Smart</a:t>
                      </a:r>
                      <a:r>
                        <a:rPr sz="1600" b="0" spc="25">
                          <a:latin typeface="Times New Roman" pitchFamily="18" charset="0"/>
                          <a:cs typeface="Times New Roman" pitchFamily="18" charset="0"/>
                        </a:rPr>
                        <a:t> </a:t>
                      </a:r>
                      <a:r>
                        <a:rPr sz="1600" b="0" spc="-5">
                          <a:latin typeface="Times New Roman" pitchFamily="18" charset="0"/>
                          <a:cs typeface="Times New Roman" pitchFamily="18" charset="0"/>
                        </a:rPr>
                        <a:t>Class</a:t>
                      </a:r>
                      <a:r>
                        <a:rPr sz="1600" b="0" spc="10">
                          <a:latin typeface="Times New Roman" pitchFamily="18" charset="0"/>
                          <a:cs typeface="Times New Roman" pitchFamily="18" charset="0"/>
                        </a:rPr>
                        <a:t> </a:t>
                      </a:r>
                      <a:r>
                        <a:rPr sz="1600" b="0" spc="-5">
                          <a:latin typeface="Times New Roman" pitchFamily="18" charset="0"/>
                          <a:cs typeface="Times New Roman" pitchFamily="18" charset="0"/>
                        </a:rPr>
                        <a:t>Room</a:t>
                      </a:r>
                      <a:endParaRPr sz="1600" b="0">
                        <a:latin typeface="Times New Roman" pitchFamily="18" charset="0"/>
                        <a:cs typeface="Times New Roman" pitchFamily="18" charset="0"/>
                      </a:endParaRPr>
                    </a:p>
                  </a:txBody>
                  <a:tcPr marL="0" marR="0" marT="641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marL="71120">
                        <a:lnSpc>
                          <a:spcPct val="100000"/>
                        </a:lnSpc>
                        <a:spcBef>
                          <a:spcPts val="505"/>
                        </a:spcBef>
                      </a:pPr>
                      <a:r>
                        <a:rPr sz="1600" b="0" spc="-5" dirty="0">
                          <a:latin typeface="Times New Roman" pitchFamily="18" charset="0"/>
                          <a:cs typeface="Times New Roman" pitchFamily="18" charset="0"/>
                        </a:rPr>
                        <a:t>AC,</a:t>
                      </a:r>
                      <a:r>
                        <a:rPr sz="1600" b="0" spc="-10" dirty="0">
                          <a:latin typeface="Times New Roman" pitchFamily="18" charset="0"/>
                          <a:cs typeface="Times New Roman" pitchFamily="18" charset="0"/>
                        </a:rPr>
                        <a:t> </a:t>
                      </a:r>
                      <a:r>
                        <a:rPr sz="1600" b="0" spc="-5" dirty="0">
                          <a:latin typeface="Times New Roman" pitchFamily="18" charset="0"/>
                          <a:cs typeface="Times New Roman" pitchFamily="18" charset="0"/>
                        </a:rPr>
                        <a:t>LCD</a:t>
                      </a:r>
                      <a:r>
                        <a:rPr sz="1600" b="0" spc="-5">
                          <a:latin typeface="Times New Roman" pitchFamily="18" charset="0"/>
                          <a:cs typeface="Times New Roman" pitchFamily="18" charset="0"/>
                        </a:rPr>
                        <a:t>,</a:t>
                      </a:r>
                      <a:r>
                        <a:rPr sz="1600" b="0">
                          <a:latin typeface="Times New Roman" pitchFamily="18" charset="0"/>
                          <a:cs typeface="Times New Roman" pitchFamily="18" charset="0"/>
                        </a:rPr>
                        <a:t> </a:t>
                      </a:r>
                      <a:r>
                        <a:rPr lang="en-US" sz="1600" b="0" spc="-5" dirty="0">
                          <a:latin typeface="Times New Roman" pitchFamily="18" charset="0"/>
                          <a:cs typeface="Times New Roman" pitchFamily="18" charset="0"/>
                        </a:rPr>
                        <a:t>White</a:t>
                      </a:r>
                      <a:r>
                        <a:rPr lang="en-US" sz="1600" b="0" spc="5" dirty="0">
                          <a:latin typeface="Times New Roman" pitchFamily="18" charset="0"/>
                          <a:cs typeface="Times New Roman" pitchFamily="18" charset="0"/>
                        </a:rPr>
                        <a:t> </a:t>
                      </a:r>
                      <a:r>
                        <a:rPr lang="en-US" sz="1600" b="0" spc="-10" dirty="0">
                          <a:latin typeface="Times New Roman" pitchFamily="18" charset="0"/>
                          <a:cs typeface="Times New Roman" pitchFamily="18" charset="0"/>
                        </a:rPr>
                        <a:t>Screen, </a:t>
                      </a:r>
                      <a:r>
                        <a:rPr sz="1600" b="0" spc="-5">
                          <a:latin typeface="Times New Roman" pitchFamily="18" charset="0"/>
                          <a:cs typeface="Times New Roman" pitchFamily="18" charset="0"/>
                        </a:rPr>
                        <a:t>Digital</a:t>
                      </a:r>
                      <a:r>
                        <a:rPr sz="1600" b="0" spc="15">
                          <a:latin typeface="Times New Roman" pitchFamily="18" charset="0"/>
                          <a:cs typeface="Times New Roman" pitchFamily="18" charset="0"/>
                        </a:rPr>
                        <a:t> </a:t>
                      </a:r>
                      <a:r>
                        <a:rPr sz="1600" b="0" spc="-5" dirty="0">
                          <a:latin typeface="Times New Roman" pitchFamily="18" charset="0"/>
                          <a:cs typeface="Times New Roman" pitchFamily="18" charset="0"/>
                        </a:rPr>
                        <a:t>Interactive</a:t>
                      </a:r>
                      <a:r>
                        <a:rPr sz="1600" b="0" spc="35" dirty="0">
                          <a:latin typeface="Times New Roman" pitchFamily="18" charset="0"/>
                          <a:cs typeface="Times New Roman" pitchFamily="18" charset="0"/>
                        </a:rPr>
                        <a:t> </a:t>
                      </a:r>
                      <a:r>
                        <a:rPr sz="1600" b="0" spc="-10" dirty="0">
                          <a:latin typeface="Times New Roman" pitchFamily="18" charset="0"/>
                          <a:cs typeface="Times New Roman" pitchFamily="18" charset="0"/>
                        </a:rPr>
                        <a:t>Smart</a:t>
                      </a:r>
                      <a:r>
                        <a:rPr sz="1600" b="0" spc="35" dirty="0">
                          <a:latin typeface="Times New Roman" pitchFamily="18" charset="0"/>
                          <a:cs typeface="Times New Roman" pitchFamily="18" charset="0"/>
                        </a:rPr>
                        <a:t> </a:t>
                      </a:r>
                      <a:r>
                        <a:rPr sz="1600" b="0" spc="-5" dirty="0">
                          <a:latin typeface="Times New Roman" pitchFamily="18" charset="0"/>
                          <a:cs typeface="Times New Roman" pitchFamily="18" charset="0"/>
                        </a:rPr>
                        <a:t>Board</a:t>
                      </a:r>
                      <a:r>
                        <a:rPr sz="1600" b="0" spc="-5">
                          <a:latin typeface="Times New Roman" pitchFamily="18" charset="0"/>
                          <a:cs typeface="Times New Roman" pitchFamily="18" charset="0"/>
                        </a:rPr>
                        <a:t>,</a:t>
                      </a:r>
                      <a:r>
                        <a:rPr sz="1600" b="0" spc="-40">
                          <a:latin typeface="Times New Roman" pitchFamily="18" charset="0"/>
                          <a:cs typeface="Times New Roman" pitchFamily="18" charset="0"/>
                        </a:rPr>
                        <a:t> </a:t>
                      </a:r>
                      <a:r>
                        <a:rPr lang="en-US" sz="1600" b="0" spc="-25" dirty="0">
                          <a:latin typeface="Times New Roman" pitchFamily="18" charset="0"/>
                          <a:cs typeface="Times New Roman" pitchFamily="18" charset="0"/>
                        </a:rPr>
                        <a:t>Electronic Podium,</a:t>
                      </a:r>
                      <a:r>
                        <a:rPr sz="1600" b="0" spc="-10">
                          <a:latin typeface="Times New Roman" pitchFamily="18" charset="0"/>
                          <a:cs typeface="Times New Roman" pitchFamily="18" charset="0"/>
                        </a:rPr>
                        <a:t>Wi</a:t>
                      </a:r>
                      <a:r>
                        <a:rPr lang="en-US" sz="1600" b="0" spc="-10" dirty="0">
                          <a:latin typeface="Times New Roman" pitchFamily="18" charset="0"/>
                          <a:cs typeface="Times New Roman" pitchFamily="18" charset="0"/>
                        </a:rPr>
                        <a:t>-</a:t>
                      </a:r>
                      <a:r>
                        <a:rPr sz="1600" b="0" spc="-10">
                          <a:latin typeface="Times New Roman" pitchFamily="18" charset="0"/>
                          <a:cs typeface="Times New Roman" pitchFamily="18" charset="0"/>
                        </a:rPr>
                        <a:t>Fi</a:t>
                      </a:r>
                      <a:endParaRPr sz="1600" b="0">
                        <a:latin typeface="Times New Roman" pitchFamily="18" charset="0"/>
                        <a:cs typeface="Times New Roman" pitchFamily="18" charset="0"/>
                      </a:endParaRPr>
                    </a:p>
                  </a:txBody>
                  <a:tcPr marL="0" marR="0" marT="641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xmlns="" val="10002"/>
                  </a:ext>
                </a:extLst>
              </a:tr>
              <a:tr h="526542">
                <a:tc>
                  <a:txBody>
                    <a:bodyPr/>
                    <a:lstStyle/>
                    <a:p>
                      <a:pPr algn="ctr">
                        <a:lnSpc>
                          <a:spcPts val="1630"/>
                        </a:lnSpc>
                      </a:pPr>
                      <a:r>
                        <a:rPr sz="1600" b="0" dirty="0">
                          <a:latin typeface="Times New Roman" pitchFamily="18" charset="0"/>
                          <a:cs typeface="Times New Roman" pitchFamily="18" charset="0"/>
                        </a:rPr>
                        <a:t>3</a:t>
                      </a:r>
                      <a:endParaRPr sz="1600" b="0">
                        <a:latin typeface="Times New Roman" pitchFamily="18" charset="0"/>
                        <a:cs typeface="Times New Roman" pitchFamily="18" charset="0"/>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BD4"/>
                    </a:solidFill>
                  </a:tcPr>
                </a:tc>
                <a:tc>
                  <a:txBody>
                    <a:bodyPr/>
                    <a:lstStyle/>
                    <a:p>
                      <a:pPr marL="31115">
                        <a:lnSpc>
                          <a:spcPct val="100000"/>
                        </a:lnSpc>
                        <a:spcBef>
                          <a:spcPts val="505"/>
                        </a:spcBef>
                      </a:pPr>
                      <a:r>
                        <a:rPr lang="en-US" sz="1600" b="0" spc="-5" dirty="0">
                          <a:latin typeface="Times New Roman" pitchFamily="18" charset="0"/>
                          <a:cs typeface="Times New Roman" pitchFamily="18" charset="0"/>
                        </a:rPr>
                        <a:t>Main</a:t>
                      </a:r>
                      <a:r>
                        <a:rPr lang="en-US" sz="1600" b="0" spc="-10" dirty="0">
                          <a:latin typeface="Times New Roman" pitchFamily="18" charset="0"/>
                          <a:cs typeface="Times New Roman" pitchFamily="18" charset="0"/>
                        </a:rPr>
                        <a:t> </a:t>
                      </a:r>
                      <a:r>
                        <a:rPr lang="en-US" sz="1600" b="0" spc="-5" dirty="0">
                          <a:latin typeface="Times New Roman" pitchFamily="18" charset="0"/>
                          <a:cs typeface="Times New Roman" pitchFamily="18" charset="0"/>
                        </a:rPr>
                        <a:t>Block</a:t>
                      </a:r>
                      <a:r>
                        <a:rPr lang="en-US" sz="1600" b="0" spc="5" dirty="0">
                          <a:latin typeface="Times New Roman" pitchFamily="18" charset="0"/>
                          <a:cs typeface="Times New Roman" pitchFamily="18" charset="0"/>
                        </a:rPr>
                        <a:t> </a:t>
                      </a:r>
                      <a:r>
                        <a:rPr lang="en-US" sz="1600" b="0" spc="-5" dirty="0">
                          <a:latin typeface="Times New Roman" pitchFamily="18" charset="0"/>
                          <a:cs typeface="Times New Roman" pitchFamily="18" charset="0"/>
                        </a:rPr>
                        <a:t>Lecture Hall -4–</a:t>
                      </a:r>
                      <a:r>
                        <a:rPr lang="en-US" sz="1600" b="0" dirty="0">
                          <a:latin typeface="Times New Roman" pitchFamily="18" charset="0"/>
                          <a:cs typeface="Times New Roman" pitchFamily="18" charset="0"/>
                        </a:rPr>
                        <a:t> </a:t>
                      </a:r>
                      <a:r>
                        <a:rPr lang="en-US" sz="1600" b="0" spc="-5" dirty="0">
                          <a:latin typeface="Times New Roman" pitchFamily="18" charset="0"/>
                          <a:cs typeface="Times New Roman" pitchFamily="18" charset="0"/>
                        </a:rPr>
                        <a:t>E &amp;</a:t>
                      </a:r>
                      <a:r>
                        <a:rPr lang="en-US" sz="1600" b="0" spc="10" dirty="0">
                          <a:latin typeface="Times New Roman" pitchFamily="18" charset="0"/>
                          <a:cs typeface="Times New Roman" pitchFamily="18" charset="0"/>
                        </a:rPr>
                        <a:t> </a:t>
                      </a:r>
                      <a:r>
                        <a:rPr lang="en-US" sz="1600" b="0" spc="-10" dirty="0">
                          <a:latin typeface="Times New Roman" pitchFamily="18" charset="0"/>
                          <a:cs typeface="Times New Roman" pitchFamily="18" charset="0"/>
                        </a:rPr>
                        <a:t>Smart</a:t>
                      </a:r>
                      <a:r>
                        <a:rPr lang="en-US" sz="1600" b="0" spc="25" dirty="0">
                          <a:latin typeface="Times New Roman" pitchFamily="18" charset="0"/>
                          <a:cs typeface="Times New Roman" pitchFamily="18" charset="0"/>
                        </a:rPr>
                        <a:t> </a:t>
                      </a:r>
                      <a:r>
                        <a:rPr lang="en-US" sz="1600" b="0" spc="-5" dirty="0">
                          <a:latin typeface="Times New Roman" pitchFamily="18" charset="0"/>
                          <a:cs typeface="Times New Roman" pitchFamily="18" charset="0"/>
                        </a:rPr>
                        <a:t>Class</a:t>
                      </a:r>
                      <a:r>
                        <a:rPr lang="en-US" sz="1600" b="0" spc="10" dirty="0">
                          <a:latin typeface="Times New Roman" pitchFamily="18" charset="0"/>
                          <a:cs typeface="Times New Roman" pitchFamily="18" charset="0"/>
                        </a:rPr>
                        <a:t> </a:t>
                      </a:r>
                      <a:r>
                        <a:rPr lang="en-US" sz="1600" b="0" spc="-5" dirty="0">
                          <a:latin typeface="Times New Roman" pitchFamily="18" charset="0"/>
                          <a:cs typeface="Times New Roman" pitchFamily="18" charset="0"/>
                        </a:rPr>
                        <a:t>Room</a:t>
                      </a:r>
                      <a:endParaRPr lang="en-US" sz="1600" b="0" dirty="0">
                        <a:latin typeface="Times New Roman" pitchFamily="18" charset="0"/>
                        <a:cs typeface="Times New Roman" pitchFamily="18" charset="0"/>
                      </a:endParaRPr>
                    </a:p>
                  </a:txBody>
                  <a:tcPr marL="0" marR="0" marT="533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a:txBody>
                    <a:bodyPr/>
                    <a:lstStyle/>
                    <a:p>
                      <a:pPr marL="71120">
                        <a:lnSpc>
                          <a:spcPct val="100000"/>
                        </a:lnSpc>
                        <a:spcBef>
                          <a:spcPts val="420"/>
                        </a:spcBef>
                      </a:pPr>
                      <a:r>
                        <a:rPr sz="1600" b="0" spc="-5" dirty="0">
                          <a:latin typeface="Times New Roman" pitchFamily="18" charset="0"/>
                          <a:cs typeface="Times New Roman" pitchFamily="18" charset="0"/>
                        </a:rPr>
                        <a:t>AC,</a:t>
                      </a:r>
                      <a:r>
                        <a:rPr sz="1600" b="0" spc="-10" dirty="0">
                          <a:latin typeface="Times New Roman" pitchFamily="18" charset="0"/>
                          <a:cs typeface="Times New Roman" pitchFamily="18" charset="0"/>
                        </a:rPr>
                        <a:t> </a:t>
                      </a:r>
                      <a:r>
                        <a:rPr sz="1600" b="0" spc="-5" dirty="0">
                          <a:latin typeface="Times New Roman" pitchFamily="18" charset="0"/>
                          <a:cs typeface="Times New Roman" pitchFamily="18" charset="0"/>
                        </a:rPr>
                        <a:t>LCD</a:t>
                      </a:r>
                      <a:r>
                        <a:rPr sz="1600" b="0" spc="-5">
                          <a:latin typeface="Times New Roman" pitchFamily="18" charset="0"/>
                          <a:cs typeface="Times New Roman" pitchFamily="18" charset="0"/>
                        </a:rPr>
                        <a:t>,</a:t>
                      </a:r>
                      <a:r>
                        <a:rPr sz="1600" b="0">
                          <a:latin typeface="Times New Roman" pitchFamily="18" charset="0"/>
                          <a:cs typeface="Times New Roman" pitchFamily="18" charset="0"/>
                        </a:rPr>
                        <a:t> </a:t>
                      </a:r>
                      <a:r>
                        <a:rPr sz="1600" b="0" spc="-5">
                          <a:latin typeface="Times New Roman" pitchFamily="18" charset="0"/>
                          <a:cs typeface="Times New Roman" pitchFamily="18" charset="0"/>
                        </a:rPr>
                        <a:t>Digital</a:t>
                      </a:r>
                      <a:r>
                        <a:rPr sz="1600" b="0" spc="15">
                          <a:latin typeface="Times New Roman" pitchFamily="18" charset="0"/>
                          <a:cs typeface="Times New Roman" pitchFamily="18" charset="0"/>
                        </a:rPr>
                        <a:t> </a:t>
                      </a:r>
                      <a:r>
                        <a:rPr sz="1600" b="0" spc="-5" dirty="0">
                          <a:latin typeface="Times New Roman" pitchFamily="18" charset="0"/>
                          <a:cs typeface="Times New Roman" pitchFamily="18" charset="0"/>
                        </a:rPr>
                        <a:t>Interactive</a:t>
                      </a:r>
                      <a:r>
                        <a:rPr sz="1600" b="0" spc="35" dirty="0">
                          <a:latin typeface="Times New Roman" pitchFamily="18" charset="0"/>
                          <a:cs typeface="Times New Roman" pitchFamily="18" charset="0"/>
                        </a:rPr>
                        <a:t> </a:t>
                      </a:r>
                      <a:r>
                        <a:rPr sz="1600" b="0" spc="-10" dirty="0">
                          <a:latin typeface="Times New Roman" pitchFamily="18" charset="0"/>
                          <a:cs typeface="Times New Roman" pitchFamily="18" charset="0"/>
                        </a:rPr>
                        <a:t>Smart</a:t>
                      </a:r>
                      <a:r>
                        <a:rPr sz="1600" b="0" spc="35" dirty="0">
                          <a:latin typeface="Times New Roman" pitchFamily="18" charset="0"/>
                          <a:cs typeface="Times New Roman" pitchFamily="18" charset="0"/>
                        </a:rPr>
                        <a:t> </a:t>
                      </a:r>
                      <a:r>
                        <a:rPr sz="1600" b="0" spc="-5" dirty="0">
                          <a:latin typeface="Times New Roman" pitchFamily="18" charset="0"/>
                          <a:cs typeface="Times New Roman" pitchFamily="18" charset="0"/>
                        </a:rPr>
                        <a:t>Board</a:t>
                      </a:r>
                      <a:r>
                        <a:rPr sz="1600" b="0" spc="-5">
                          <a:latin typeface="Times New Roman" pitchFamily="18" charset="0"/>
                          <a:cs typeface="Times New Roman" pitchFamily="18" charset="0"/>
                        </a:rPr>
                        <a:t>,</a:t>
                      </a:r>
                      <a:r>
                        <a:rPr sz="1600" b="0" spc="-40">
                          <a:latin typeface="Times New Roman" pitchFamily="18" charset="0"/>
                          <a:cs typeface="Times New Roman" pitchFamily="18" charset="0"/>
                        </a:rPr>
                        <a:t> </a:t>
                      </a:r>
                      <a:r>
                        <a:rPr lang="en-US" sz="1600" b="0" spc="-25" dirty="0">
                          <a:latin typeface="Times New Roman" pitchFamily="18" charset="0"/>
                          <a:cs typeface="Times New Roman" pitchFamily="18" charset="0"/>
                        </a:rPr>
                        <a:t>Electronic Podium,             </a:t>
                      </a:r>
                      <a:r>
                        <a:rPr sz="1600" b="0" spc="-10">
                          <a:latin typeface="Times New Roman" pitchFamily="18" charset="0"/>
                          <a:cs typeface="Times New Roman" pitchFamily="18" charset="0"/>
                        </a:rPr>
                        <a:t>Wi</a:t>
                      </a:r>
                      <a:r>
                        <a:rPr lang="en-US" sz="1600" b="0" spc="-10" dirty="0">
                          <a:latin typeface="Times New Roman" pitchFamily="18" charset="0"/>
                          <a:cs typeface="Times New Roman" pitchFamily="18" charset="0"/>
                        </a:rPr>
                        <a:t>-</a:t>
                      </a:r>
                      <a:r>
                        <a:rPr sz="1600" b="0" spc="-10">
                          <a:latin typeface="Times New Roman" pitchFamily="18" charset="0"/>
                          <a:cs typeface="Times New Roman" pitchFamily="18" charset="0"/>
                        </a:rPr>
                        <a:t>Fi</a:t>
                      </a:r>
                      <a:endParaRPr sz="1600" b="0">
                        <a:latin typeface="Times New Roman" pitchFamily="18" charset="0"/>
                        <a:cs typeface="Times New Roman" pitchFamily="18" charset="0"/>
                      </a:endParaRPr>
                    </a:p>
                  </a:txBody>
                  <a:tcPr marL="0" marR="0" marT="533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xmlns="" val="10003"/>
                  </a:ext>
                </a:extLst>
              </a:tr>
              <a:tr h="555289">
                <a:tc>
                  <a:txBody>
                    <a:bodyPr/>
                    <a:lstStyle/>
                    <a:p>
                      <a:pPr algn="ctr">
                        <a:lnSpc>
                          <a:spcPts val="1630"/>
                        </a:lnSpc>
                      </a:pPr>
                      <a:r>
                        <a:rPr sz="1600" b="0" dirty="0">
                          <a:latin typeface="Times New Roman" pitchFamily="18" charset="0"/>
                          <a:cs typeface="Times New Roman" pitchFamily="18" charset="0"/>
                        </a:rPr>
                        <a:t>4</a:t>
                      </a:r>
                      <a:endParaRPr sz="1600" b="0">
                        <a:latin typeface="Times New Roman" pitchFamily="18" charset="0"/>
                        <a:cs typeface="Times New Roman" pitchFamily="18" charset="0"/>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BD4"/>
                    </a:solidFill>
                  </a:tcPr>
                </a:tc>
                <a:tc>
                  <a:txBody>
                    <a:bodyPr/>
                    <a:lstStyle/>
                    <a:p>
                      <a:pPr marL="31115">
                        <a:lnSpc>
                          <a:spcPct val="100000"/>
                        </a:lnSpc>
                        <a:spcBef>
                          <a:spcPts val="505"/>
                        </a:spcBef>
                      </a:pPr>
                      <a:r>
                        <a:rPr lang="en-US" sz="1600" b="0" spc="-5" dirty="0">
                          <a:latin typeface="Times New Roman" pitchFamily="18" charset="0"/>
                          <a:cs typeface="Times New Roman" pitchFamily="18" charset="0"/>
                        </a:rPr>
                        <a:t>Main</a:t>
                      </a:r>
                      <a:r>
                        <a:rPr lang="en-US" sz="1600" b="0" spc="-10" dirty="0">
                          <a:latin typeface="Times New Roman" pitchFamily="18" charset="0"/>
                          <a:cs typeface="Times New Roman" pitchFamily="18" charset="0"/>
                        </a:rPr>
                        <a:t> </a:t>
                      </a:r>
                      <a:r>
                        <a:rPr lang="en-US" sz="1600" b="0" spc="-5" dirty="0">
                          <a:latin typeface="Times New Roman" pitchFamily="18" charset="0"/>
                          <a:cs typeface="Times New Roman" pitchFamily="18" charset="0"/>
                        </a:rPr>
                        <a:t>Block</a:t>
                      </a:r>
                      <a:r>
                        <a:rPr lang="en-US" sz="1600" b="0" spc="5" dirty="0">
                          <a:latin typeface="Times New Roman" pitchFamily="18" charset="0"/>
                          <a:cs typeface="Times New Roman" pitchFamily="18" charset="0"/>
                        </a:rPr>
                        <a:t> </a:t>
                      </a:r>
                      <a:r>
                        <a:rPr lang="en-US" sz="1600" b="0" spc="-5" dirty="0">
                          <a:latin typeface="Times New Roman" pitchFamily="18" charset="0"/>
                          <a:cs typeface="Times New Roman" pitchFamily="18" charset="0"/>
                        </a:rPr>
                        <a:t>Lecture Hall -5–</a:t>
                      </a:r>
                      <a:r>
                        <a:rPr lang="en-US" sz="1600" b="0" dirty="0">
                          <a:latin typeface="Times New Roman" pitchFamily="18" charset="0"/>
                          <a:cs typeface="Times New Roman" pitchFamily="18" charset="0"/>
                        </a:rPr>
                        <a:t> </a:t>
                      </a:r>
                      <a:r>
                        <a:rPr lang="en-US" sz="1600" b="0" spc="-5" dirty="0">
                          <a:latin typeface="Times New Roman" pitchFamily="18" charset="0"/>
                          <a:cs typeface="Times New Roman" pitchFamily="18" charset="0"/>
                        </a:rPr>
                        <a:t>E &amp;</a:t>
                      </a:r>
                      <a:r>
                        <a:rPr lang="en-US" sz="1600" b="0" spc="10" dirty="0">
                          <a:latin typeface="Times New Roman" pitchFamily="18" charset="0"/>
                          <a:cs typeface="Times New Roman" pitchFamily="18" charset="0"/>
                        </a:rPr>
                        <a:t> </a:t>
                      </a:r>
                      <a:r>
                        <a:rPr lang="en-US" sz="1600" b="0" spc="-10" dirty="0">
                          <a:latin typeface="Times New Roman" pitchFamily="18" charset="0"/>
                          <a:cs typeface="Times New Roman" pitchFamily="18" charset="0"/>
                        </a:rPr>
                        <a:t>Smart</a:t>
                      </a:r>
                      <a:r>
                        <a:rPr lang="en-US" sz="1600" b="0" spc="25" dirty="0">
                          <a:latin typeface="Times New Roman" pitchFamily="18" charset="0"/>
                          <a:cs typeface="Times New Roman" pitchFamily="18" charset="0"/>
                        </a:rPr>
                        <a:t> </a:t>
                      </a:r>
                      <a:r>
                        <a:rPr lang="en-US" sz="1600" b="0" spc="-5" dirty="0">
                          <a:latin typeface="Times New Roman" pitchFamily="18" charset="0"/>
                          <a:cs typeface="Times New Roman" pitchFamily="18" charset="0"/>
                        </a:rPr>
                        <a:t>Class</a:t>
                      </a:r>
                      <a:r>
                        <a:rPr lang="en-US" sz="1600" b="0" spc="10" dirty="0">
                          <a:latin typeface="Times New Roman" pitchFamily="18" charset="0"/>
                          <a:cs typeface="Times New Roman" pitchFamily="18" charset="0"/>
                        </a:rPr>
                        <a:t> </a:t>
                      </a:r>
                      <a:r>
                        <a:rPr lang="en-US" sz="1600" b="0" spc="-5" dirty="0">
                          <a:latin typeface="Times New Roman" pitchFamily="18" charset="0"/>
                          <a:cs typeface="Times New Roman" pitchFamily="18" charset="0"/>
                        </a:rPr>
                        <a:t>Room</a:t>
                      </a:r>
                      <a:endParaRPr lang="en-US" sz="1600" b="0" dirty="0">
                        <a:latin typeface="Times New Roman" pitchFamily="18" charset="0"/>
                        <a:cs typeface="Times New Roman" pitchFamily="18" charset="0"/>
                      </a:endParaRPr>
                    </a:p>
                  </a:txBody>
                  <a:tcPr marL="0" marR="0" marT="863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marL="71120">
                        <a:lnSpc>
                          <a:spcPct val="100000"/>
                        </a:lnSpc>
                        <a:spcBef>
                          <a:spcPts val="420"/>
                        </a:spcBef>
                      </a:pPr>
                      <a:r>
                        <a:rPr lang="en-US" sz="1600" b="0" spc="-5" dirty="0">
                          <a:latin typeface="Times New Roman" pitchFamily="18" charset="0"/>
                          <a:cs typeface="Times New Roman" pitchFamily="18" charset="0"/>
                        </a:rPr>
                        <a:t>AC,</a:t>
                      </a:r>
                      <a:r>
                        <a:rPr lang="en-US" sz="1600" b="0" spc="-10" dirty="0">
                          <a:latin typeface="Times New Roman" pitchFamily="18" charset="0"/>
                          <a:cs typeface="Times New Roman" pitchFamily="18" charset="0"/>
                        </a:rPr>
                        <a:t> </a:t>
                      </a:r>
                      <a:r>
                        <a:rPr lang="en-US" sz="1600" b="0" spc="-5" dirty="0">
                          <a:latin typeface="Times New Roman" pitchFamily="18" charset="0"/>
                          <a:cs typeface="Times New Roman" pitchFamily="18" charset="0"/>
                        </a:rPr>
                        <a:t>LCD,</a:t>
                      </a:r>
                      <a:r>
                        <a:rPr lang="en-US" sz="1600" b="0" dirty="0">
                          <a:latin typeface="Times New Roman" pitchFamily="18" charset="0"/>
                          <a:cs typeface="Times New Roman" pitchFamily="18" charset="0"/>
                        </a:rPr>
                        <a:t> </a:t>
                      </a:r>
                      <a:r>
                        <a:rPr lang="en-US" sz="1600" b="0" spc="-5" dirty="0">
                          <a:latin typeface="Times New Roman" pitchFamily="18" charset="0"/>
                          <a:cs typeface="Times New Roman" pitchFamily="18" charset="0"/>
                        </a:rPr>
                        <a:t>White</a:t>
                      </a:r>
                      <a:r>
                        <a:rPr lang="en-US" sz="1600" b="0" spc="5" dirty="0">
                          <a:latin typeface="Times New Roman" pitchFamily="18" charset="0"/>
                          <a:cs typeface="Times New Roman" pitchFamily="18" charset="0"/>
                        </a:rPr>
                        <a:t> </a:t>
                      </a:r>
                      <a:r>
                        <a:rPr lang="en-US" sz="1600" b="0" spc="-10" dirty="0">
                          <a:latin typeface="Times New Roman" pitchFamily="18" charset="0"/>
                          <a:cs typeface="Times New Roman" pitchFamily="18" charset="0"/>
                        </a:rPr>
                        <a:t>Screen, </a:t>
                      </a:r>
                      <a:r>
                        <a:rPr lang="en-US" sz="1600" b="0" spc="-5" dirty="0">
                          <a:latin typeface="Times New Roman" pitchFamily="18" charset="0"/>
                          <a:cs typeface="Times New Roman" pitchFamily="18" charset="0"/>
                        </a:rPr>
                        <a:t>Digital</a:t>
                      </a:r>
                      <a:r>
                        <a:rPr lang="en-US" sz="1600" b="0" spc="15" dirty="0">
                          <a:latin typeface="Times New Roman" pitchFamily="18" charset="0"/>
                          <a:cs typeface="Times New Roman" pitchFamily="18" charset="0"/>
                        </a:rPr>
                        <a:t> </a:t>
                      </a:r>
                      <a:r>
                        <a:rPr lang="en-US" sz="1600" b="0" spc="-5" dirty="0">
                          <a:latin typeface="Times New Roman" pitchFamily="18" charset="0"/>
                          <a:cs typeface="Times New Roman" pitchFamily="18" charset="0"/>
                        </a:rPr>
                        <a:t>Interactive</a:t>
                      </a:r>
                      <a:r>
                        <a:rPr lang="en-US" sz="1600" b="0" spc="35" dirty="0">
                          <a:latin typeface="Times New Roman" pitchFamily="18" charset="0"/>
                          <a:cs typeface="Times New Roman" pitchFamily="18" charset="0"/>
                        </a:rPr>
                        <a:t> </a:t>
                      </a:r>
                      <a:r>
                        <a:rPr lang="en-US" sz="1600" b="0" spc="-10" dirty="0">
                          <a:latin typeface="Times New Roman" pitchFamily="18" charset="0"/>
                          <a:cs typeface="Times New Roman" pitchFamily="18" charset="0"/>
                        </a:rPr>
                        <a:t>Smart</a:t>
                      </a:r>
                      <a:r>
                        <a:rPr lang="en-US" sz="1600" b="0" spc="35" dirty="0">
                          <a:latin typeface="Times New Roman" pitchFamily="18" charset="0"/>
                          <a:cs typeface="Times New Roman" pitchFamily="18" charset="0"/>
                        </a:rPr>
                        <a:t> </a:t>
                      </a:r>
                      <a:r>
                        <a:rPr lang="en-US" sz="1600" b="0" spc="-5" dirty="0">
                          <a:latin typeface="Times New Roman" pitchFamily="18" charset="0"/>
                          <a:cs typeface="Times New Roman" pitchFamily="18" charset="0"/>
                        </a:rPr>
                        <a:t>Board,</a:t>
                      </a:r>
                      <a:r>
                        <a:rPr lang="en-US" sz="1600" b="0" spc="-40" dirty="0">
                          <a:latin typeface="Times New Roman" pitchFamily="18" charset="0"/>
                          <a:cs typeface="Times New Roman" pitchFamily="18" charset="0"/>
                        </a:rPr>
                        <a:t> </a:t>
                      </a:r>
                      <a:r>
                        <a:rPr lang="en-US" sz="1600" b="0" spc="-25" dirty="0">
                          <a:latin typeface="Times New Roman" pitchFamily="18" charset="0"/>
                          <a:cs typeface="Times New Roman" pitchFamily="18" charset="0"/>
                        </a:rPr>
                        <a:t>Electronic Podium, </a:t>
                      </a:r>
                      <a:r>
                        <a:rPr lang="en-US" sz="1600" b="0" spc="-10" dirty="0">
                          <a:latin typeface="Times New Roman" pitchFamily="18" charset="0"/>
                          <a:cs typeface="Times New Roman" pitchFamily="18" charset="0"/>
                        </a:rPr>
                        <a:t>Wi-Fi</a:t>
                      </a:r>
                      <a:endParaRPr lang="en-US" sz="1600" b="0" dirty="0">
                        <a:latin typeface="Times New Roman" pitchFamily="18" charset="0"/>
                        <a:cs typeface="Times New Roman" pitchFamily="18" charset="0"/>
                      </a:endParaRPr>
                    </a:p>
                  </a:txBody>
                  <a:tcPr marL="0" marR="0" marT="863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xmlns="" val="10004"/>
                  </a:ext>
                </a:extLst>
              </a:tr>
              <a:tr h="429268">
                <a:tc>
                  <a:txBody>
                    <a:bodyPr/>
                    <a:lstStyle/>
                    <a:p>
                      <a:pPr algn="ctr">
                        <a:lnSpc>
                          <a:spcPts val="1630"/>
                        </a:lnSpc>
                      </a:pPr>
                      <a:r>
                        <a:rPr sz="1600" b="0" dirty="0">
                          <a:latin typeface="Times New Roman" pitchFamily="18" charset="0"/>
                          <a:cs typeface="Times New Roman" pitchFamily="18" charset="0"/>
                        </a:rPr>
                        <a:t>5</a:t>
                      </a:r>
                      <a:endParaRPr sz="1600" b="0">
                        <a:latin typeface="Times New Roman" pitchFamily="18" charset="0"/>
                        <a:cs typeface="Times New Roman" pitchFamily="18" charset="0"/>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BD4"/>
                    </a:solidFill>
                  </a:tcPr>
                </a:tc>
                <a:tc>
                  <a:txBody>
                    <a:bodyPr/>
                    <a:lstStyle/>
                    <a:p>
                      <a:pPr marL="31115">
                        <a:lnSpc>
                          <a:spcPct val="100000"/>
                        </a:lnSpc>
                        <a:spcBef>
                          <a:spcPts val="505"/>
                        </a:spcBef>
                      </a:pPr>
                      <a:r>
                        <a:rPr lang="en-US" sz="1600" b="0" spc="-5" dirty="0">
                          <a:latin typeface="Times New Roman" pitchFamily="18" charset="0"/>
                          <a:cs typeface="Times New Roman" pitchFamily="18" charset="0"/>
                        </a:rPr>
                        <a:t>Main</a:t>
                      </a:r>
                      <a:r>
                        <a:rPr lang="en-US" sz="1600" b="0" spc="-10" dirty="0">
                          <a:latin typeface="Times New Roman" pitchFamily="18" charset="0"/>
                          <a:cs typeface="Times New Roman" pitchFamily="18" charset="0"/>
                        </a:rPr>
                        <a:t> </a:t>
                      </a:r>
                      <a:r>
                        <a:rPr lang="en-US" sz="1600" b="0" spc="-5" dirty="0">
                          <a:latin typeface="Times New Roman" pitchFamily="18" charset="0"/>
                          <a:cs typeface="Times New Roman" pitchFamily="18" charset="0"/>
                        </a:rPr>
                        <a:t>Block</a:t>
                      </a:r>
                      <a:r>
                        <a:rPr lang="en-US" sz="1600" b="0" spc="5" dirty="0">
                          <a:latin typeface="Times New Roman" pitchFamily="18" charset="0"/>
                          <a:cs typeface="Times New Roman" pitchFamily="18" charset="0"/>
                        </a:rPr>
                        <a:t> </a:t>
                      </a:r>
                      <a:r>
                        <a:rPr lang="en-US" sz="1600" b="0" spc="-5" dirty="0">
                          <a:latin typeface="Times New Roman" pitchFamily="18" charset="0"/>
                          <a:cs typeface="Times New Roman" pitchFamily="18" charset="0"/>
                        </a:rPr>
                        <a:t>Lecture Hall -1–Class</a:t>
                      </a:r>
                      <a:r>
                        <a:rPr lang="en-US" sz="1600" b="0" spc="10" dirty="0">
                          <a:latin typeface="Times New Roman" pitchFamily="18" charset="0"/>
                          <a:cs typeface="Times New Roman" pitchFamily="18" charset="0"/>
                        </a:rPr>
                        <a:t> </a:t>
                      </a:r>
                      <a:r>
                        <a:rPr lang="en-US" sz="1600" b="0" spc="-5" dirty="0">
                          <a:latin typeface="Times New Roman" pitchFamily="18" charset="0"/>
                          <a:cs typeface="Times New Roman" pitchFamily="18" charset="0"/>
                        </a:rPr>
                        <a:t>Room</a:t>
                      </a:r>
                      <a:endParaRPr lang="en-US" sz="1600" b="0" dirty="0">
                        <a:latin typeface="Times New Roman" pitchFamily="18" charset="0"/>
                        <a:cs typeface="Times New Roman" pitchFamily="18" charset="0"/>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a:txBody>
                    <a:bodyPr/>
                    <a:lstStyle/>
                    <a:p>
                      <a:pPr marL="71120">
                        <a:lnSpc>
                          <a:spcPct val="100000"/>
                        </a:lnSpc>
                        <a:spcBef>
                          <a:spcPts val="295"/>
                        </a:spcBef>
                      </a:pPr>
                      <a:r>
                        <a:rPr lang="en-US" sz="1600" b="0" spc="-5" dirty="0">
                          <a:latin typeface="Times New Roman" pitchFamily="18" charset="0"/>
                          <a:cs typeface="Times New Roman" pitchFamily="18" charset="0"/>
                        </a:rPr>
                        <a:t>AC,</a:t>
                      </a:r>
                      <a:r>
                        <a:rPr lang="en-US" sz="1600" b="0" spc="-10" dirty="0">
                          <a:latin typeface="Times New Roman" pitchFamily="18" charset="0"/>
                          <a:cs typeface="Times New Roman" pitchFamily="18" charset="0"/>
                        </a:rPr>
                        <a:t> </a:t>
                      </a:r>
                      <a:r>
                        <a:rPr lang="en-US" sz="1600" b="0" spc="-5" dirty="0">
                          <a:latin typeface="Times New Roman" pitchFamily="18" charset="0"/>
                          <a:cs typeface="Times New Roman" pitchFamily="18" charset="0"/>
                        </a:rPr>
                        <a:t>LCD, White</a:t>
                      </a:r>
                      <a:r>
                        <a:rPr lang="en-US" sz="1600" b="0" spc="5" dirty="0">
                          <a:latin typeface="Times New Roman" pitchFamily="18" charset="0"/>
                          <a:cs typeface="Times New Roman" pitchFamily="18" charset="0"/>
                        </a:rPr>
                        <a:t> </a:t>
                      </a:r>
                      <a:r>
                        <a:rPr lang="en-US" sz="1600" b="0" spc="-10" dirty="0">
                          <a:latin typeface="Times New Roman" pitchFamily="18" charset="0"/>
                          <a:cs typeface="Times New Roman" pitchFamily="18" charset="0"/>
                        </a:rPr>
                        <a:t>Screen,</a:t>
                      </a:r>
                      <a:r>
                        <a:rPr lang="en-US" sz="1600" b="0" spc="-30" dirty="0">
                          <a:latin typeface="Times New Roman" pitchFamily="18" charset="0"/>
                          <a:cs typeface="Times New Roman" pitchFamily="18" charset="0"/>
                        </a:rPr>
                        <a:t> </a:t>
                      </a:r>
                      <a:r>
                        <a:rPr lang="en-US" sz="1600" b="0" spc="-25" dirty="0">
                          <a:latin typeface="Times New Roman" pitchFamily="18" charset="0"/>
                          <a:cs typeface="Times New Roman" pitchFamily="18" charset="0"/>
                        </a:rPr>
                        <a:t>Electronic Podium, </a:t>
                      </a:r>
                      <a:r>
                        <a:rPr lang="en-US" sz="1600" b="0" spc="-10" dirty="0">
                          <a:latin typeface="Times New Roman" pitchFamily="18" charset="0"/>
                          <a:cs typeface="Times New Roman" pitchFamily="18" charset="0"/>
                        </a:rPr>
                        <a:t>Wi-Fi</a:t>
                      </a:r>
                      <a:endParaRPr lang="en-US" sz="1600" b="0" dirty="0">
                        <a:latin typeface="Times New Roman" pitchFamily="18" charset="0"/>
                        <a:cs typeface="Times New Roman" pitchFamily="18" charset="0"/>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xmlns="" val="10005"/>
                  </a:ext>
                </a:extLst>
              </a:tr>
              <a:tr h="319510">
                <a:tc>
                  <a:txBody>
                    <a:bodyPr/>
                    <a:lstStyle/>
                    <a:p>
                      <a:pPr algn="ctr">
                        <a:lnSpc>
                          <a:spcPts val="1630"/>
                        </a:lnSpc>
                      </a:pPr>
                      <a:r>
                        <a:rPr sz="1600" b="0" dirty="0">
                          <a:latin typeface="Times New Roman" pitchFamily="18" charset="0"/>
                          <a:cs typeface="Times New Roman" pitchFamily="18" charset="0"/>
                        </a:rPr>
                        <a:t>6</a:t>
                      </a:r>
                      <a:endParaRPr sz="1600" b="0">
                        <a:latin typeface="Times New Roman" pitchFamily="18" charset="0"/>
                        <a:cs typeface="Times New Roman" pitchFamily="18" charset="0"/>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BD4"/>
                    </a:solidFill>
                  </a:tcPr>
                </a:tc>
                <a:tc>
                  <a:txBody>
                    <a:bodyPr/>
                    <a:lstStyle/>
                    <a:p>
                      <a:pPr marL="31115">
                        <a:lnSpc>
                          <a:spcPct val="100000"/>
                        </a:lnSpc>
                        <a:spcBef>
                          <a:spcPts val="295"/>
                        </a:spcBef>
                      </a:pPr>
                      <a:r>
                        <a:rPr lang="en-US" sz="1600" b="0" spc="-5" dirty="0">
                          <a:latin typeface="Times New Roman" pitchFamily="18" charset="0"/>
                          <a:cs typeface="Times New Roman" pitchFamily="18" charset="0"/>
                        </a:rPr>
                        <a:t>Main</a:t>
                      </a:r>
                      <a:r>
                        <a:rPr lang="en-US" sz="1600" b="0" spc="-10" dirty="0">
                          <a:latin typeface="Times New Roman" pitchFamily="18" charset="0"/>
                          <a:cs typeface="Times New Roman" pitchFamily="18" charset="0"/>
                        </a:rPr>
                        <a:t> </a:t>
                      </a:r>
                      <a:r>
                        <a:rPr lang="en-US" sz="1600" b="0" spc="-5" dirty="0">
                          <a:latin typeface="Times New Roman" pitchFamily="18" charset="0"/>
                          <a:cs typeface="Times New Roman" pitchFamily="18" charset="0"/>
                        </a:rPr>
                        <a:t>Block</a:t>
                      </a:r>
                      <a:r>
                        <a:rPr lang="en-US" sz="1600" b="0" spc="5" dirty="0">
                          <a:latin typeface="Times New Roman" pitchFamily="18" charset="0"/>
                          <a:cs typeface="Times New Roman" pitchFamily="18" charset="0"/>
                        </a:rPr>
                        <a:t> </a:t>
                      </a:r>
                      <a:r>
                        <a:rPr lang="en-US" sz="1600" b="0" spc="-5" dirty="0">
                          <a:latin typeface="Times New Roman" pitchFamily="18" charset="0"/>
                          <a:cs typeface="Times New Roman" pitchFamily="18" charset="0"/>
                        </a:rPr>
                        <a:t>Lecture Hall -6–</a:t>
                      </a:r>
                      <a:r>
                        <a:rPr sz="1600" b="0" spc="-5">
                          <a:latin typeface="Times New Roman" pitchFamily="18" charset="0"/>
                          <a:cs typeface="Times New Roman" pitchFamily="18" charset="0"/>
                        </a:rPr>
                        <a:t>Class</a:t>
                      </a:r>
                      <a:r>
                        <a:rPr sz="1600" b="0">
                          <a:latin typeface="Times New Roman" pitchFamily="18" charset="0"/>
                          <a:cs typeface="Times New Roman" pitchFamily="18" charset="0"/>
                        </a:rPr>
                        <a:t> </a:t>
                      </a:r>
                      <a:r>
                        <a:rPr sz="1600" b="0" spc="-5" dirty="0">
                          <a:latin typeface="Times New Roman" pitchFamily="18" charset="0"/>
                          <a:cs typeface="Times New Roman" pitchFamily="18" charset="0"/>
                        </a:rPr>
                        <a:t>Room</a:t>
                      </a:r>
                      <a:endParaRPr sz="1600" b="0">
                        <a:latin typeface="Times New Roman" pitchFamily="18" charset="0"/>
                        <a:cs typeface="Times New Roman" pitchFamily="18" charset="0"/>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marL="71120">
                        <a:lnSpc>
                          <a:spcPct val="100000"/>
                        </a:lnSpc>
                        <a:spcBef>
                          <a:spcPts val="295"/>
                        </a:spcBef>
                      </a:pPr>
                      <a:r>
                        <a:rPr lang="en-US" sz="1600" b="0" spc="-5" dirty="0">
                          <a:latin typeface="Times New Roman" pitchFamily="18" charset="0"/>
                          <a:cs typeface="Times New Roman" pitchFamily="18" charset="0"/>
                        </a:rPr>
                        <a:t>AC,</a:t>
                      </a:r>
                      <a:r>
                        <a:rPr lang="en-US" sz="1600" b="0" spc="-30" dirty="0">
                          <a:latin typeface="Times New Roman" pitchFamily="18" charset="0"/>
                          <a:cs typeface="Times New Roman" pitchFamily="18" charset="0"/>
                        </a:rPr>
                        <a:t> </a:t>
                      </a:r>
                      <a:r>
                        <a:rPr lang="en-US" sz="1600" b="0" spc="-10" dirty="0">
                          <a:latin typeface="Times New Roman" pitchFamily="18" charset="0"/>
                          <a:cs typeface="Times New Roman" pitchFamily="18" charset="0"/>
                        </a:rPr>
                        <a:t>Wi-Fi</a:t>
                      </a:r>
                      <a:endParaRPr lang="en-US" sz="1600" b="0" dirty="0">
                        <a:latin typeface="Times New Roman" pitchFamily="18" charset="0"/>
                        <a:cs typeface="Times New Roman" pitchFamily="18" charset="0"/>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xmlns="" val="10006"/>
                  </a:ext>
                </a:extLst>
              </a:tr>
              <a:tr h="340891">
                <a:tc>
                  <a:txBody>
                    <a:bodyPr/>
                    <a:lstStyle/>
                    <a:p>
                      <a:pPr algn="ctr">
                        <a:lnSpc>
                          <a:spcPts val="1630"/>
                        </a:lnSpc>
                      </a:pPr>
                      <a:r>
                        <a:rPr sz="1600" b="0" dirty="0">
                          <a:latin typeface="Times New Roman" pitchFamily="18" charset="0"/>
                          <a:cs typeface="Times New Roman" pitchFamily="18" charset="0"/>
                        </a:rPr>
                        <a:t>7</a:t>
                      </a:r>
                      <a:endParaRPr sz="1600" b="0">
                        <a:latin typeface="Times New Roman" pitchFamily="18" charset="0"/>
                        <a:cs typeface="Times New Roman" pitchFamily="18" charset="0"/>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BD4"/>
                    </a:solidFill>
                  </a:tcPr>
                </a:tc>
                <a:tc>
                  <a:txBody>
                    <a:bodyPr/>
                    <a:lstStyle/>
                    <a:p>
                      <a:pPr marL="31115">
                        <a:lnSpc>
                          <a:spcPct val="100000"/>
                        </a:lnSpc>
                        <a:spcBef>
                          <a:spcPts val="295"/>
                        </a:spcBef>
                      </a:pPr>
                      <a:r>
                        <a:rPr lang="en-US" sz="1600" b="0" spc="-5" dirty="0">
                          <a:latin typeface="Times New Roman" pitchFamily="18" charset="0"/>
                          <a:cs typeface="Times New Roman" pitchFamily="18" charset="0"/>
                        </a:rPr>
                        <a:t>Main</a:t>
                      </a:r>
                      <a:r>
                        <a:rPr lang="en-US" sz="1600" b="0" spc="-10" dirty="0">
                          <a:latin typeface="Times New Roman" pitchFamily="18" charset="0"/>
                          <a:cs typeface="Times New Roman" pitchFamily="18" charset="0"/>
                        </a:rPr>
                        <a:t> </a:t>
                      </a:r>
                      <a:r>
                        <a:rPr lang="en-US" sz="1600" b="0" spc="-5" dirty="0">
                          <a:latin typeface="Times New Roman" pitchFamily="18" charset="0"/>
                          <a:cs typeface="Times New Roman" pitchFamily="18" charset="0"/>
                        </a:rPr>
                        <a:t>Block</a:t>
                      </a:r>
                      <a:r>
                        <a:rPr lang="en-US" sz="1600" b="0" spc="5" dirty="0">
                          <a:latin typeface="Times New Roman" pitchFamily="18" charset="0"/>
                          <a:cs typeface="Times New Roman" pitchFamily="18" charset="0"/>
                        </a:rPr>
                        <a:t> </a:t>
                      </a:r>
                      <a:r>
                        <a:rPr lang="en-US" sz="1600" b="0" spc="-5" dirty="0">
                          <a:latin typeface="Times New Roman" pitchFamily="18" charset="0"/>
                          <a:cs typeface="Times New Roman" pitchFamily="18" charset="0"/>
                        </a:rPr>
                        <a:t>Lecture Hall -7–Class</a:t>
                      </a:r>
                      <a:r>
                        <a:rPr lang="en-US" sz="1600" b="0" dirty="0">
                          <a:latin typeface="Times New Roman" pitchFamily="18" charset="0"/>
                          <a:cs typeface="Times New Roman" pitchFamily="18" charset="0"/>
                        </a:rPr>
                        <a:t> </a:t>
                      </a:r>
                      <a:r>
                        <a:rPr lang="en-US" sz="1600" b="0" spc="-5" dirty="0">
                          <a:latin typeface="Times New Roman" pitchFamily="18" charset="0"/>
                          <a:cs typeface="Times New Roman" pitchFamily="18" charset="0"/>
                        </a:rPr>
                        <a:t>Room</a:t>
                      </a:r>
                      <a:endParaRPr lang="en-US" sz="1600" b="0" dirty="0">
                        <a:latin typeface="Times New Roman" pitchFamily="18" charset="0"/>
                        <a:cs typeface="Times New Roman" pitchFamily="18" charset="0"/>
                      </a:endParaRPr>
                    </a:p>
                  </a:txBody>
                  <a:tcPr marL="0" marR="0" marT="482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a:txBody>
                    <a:bodyPr/>
                    <a:lstStyle/>
                    <a:p>
                      <a:pPr marL="71120">
                        <a:lnSpc>
                          <a:spcPct val="100000"/>
                        </a:lnSpc>
                        <a:spcBef>
                          <a:spcPts val="295"/>
                        </a:spcBef>
                      </a:pPr>
                      <a:r>
                        <a:rPr lang="en-US" sz="1600" b="0" spc="-5" dirty="0">
                          <a:latin typeface="Times New Roman" pitchFamily="18" charset="0"/>
                          <a:cs typeface="Times New Roman" pitchFamily="18" charset="0"/>
                        </a:rPr>
                        <a:t>AC,</a:t>
                      </a:r>
                      <a:r>
                        <a:rPr lang="en-US" sz="1600" b="0" spc="-30" dirty="0">
                          <a:latin typeface="Times New Roman" pitchFamily="18" charset="0"/>
                          <a:cs typeface="Times New Roman" pitchFamily="18" charset="0"/>
                        </a:rPr>
                        <a:t> </a:t>
                      </a:r>
                      <a:r>
                        <a:rPr lang="en-US" sz="1600" b="0" spc="-10" dirty="0">
                          <a:latin typeface="Times New Roman" pitchFamily="18" charset="0"/>
                          <a:cs typeface="Times New Roman" pitchFamily="18" charset="0"/>
                        </a:rPr>
                        <a:t>Wi-Fi</a:t>
                      </a:r>
                      <a:endParaRPr lang="en-US" sz="1600" b="0" dirty="0">
                        <a:latin typeface="Times New Roman" pitchFamily="18" charset="0"/>
                        <a:cs typeface="Times New Roman" pitchFamily="18" charset="0"/>
                      </a:endParaRPr>
                    </a:p>
                  </a:txBody>
                  <a:tcPr marL="0" marR="0" marT="482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xmlns="" val="10007"/>
                  </a:ext>
                </a:extLst>
              </a:tr>
              <a:tr h="339162">
                <a:tc>
                  <a:txBody>
                    <a:bodyPr/>
                    <a:lstStyle/>
                    <a:p>
                      <a:pPr algn="ctr">
                        <a:lnSpc>
                          <a:spcPts val="1630"/>
                        </a:lnSpc>
                      </a:pPr>
                      <a:r>
                        <a:rPr sz="1600" b="0" dirty="0">
                          <a:latin typeface="Times New Roman" pitchFamily="18" charset="0"/>
                          <a:cs typeface="Times New Roman" pitchFamily="18" charset="0"/>
                        </a:rPr>
                        <a:t>8</a:t>
                      </a:r>
                      <a:endParaRPr sz="1600" b="0">
                        <a:latin typeface="Times New Roman" pitchFamily="18" charset="0"/>
                        <a:cs typeface="Times New Roman" pitchFamily="18" charset="0"/>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BD4"/>
                    </a:solidFill>
                  </a:tcPr>
                </a:tc>
                <a:tc>
                  <a:txBody>
                    <a:bodyPr/>
                    <a:lstStyle/>
                    <a:p>
                      <a:pPr marL="31115">
                        <a:lnSpc>
                          <a:spcPct val="100000"/>
                        </a:lnSpc>
                        <a:spcBef>
                          <a:spcPts val="295"/>
                        </a:spcBef>
                      </a:pPr>
                      <a:r>
                        <a:rPr lang="en-US" sz="1600" b="0" spc="-5" dirty="0">
                          <a:latin typeface="Times New Roman" pitchFamily="18" charset="0"/>
                          <a:cs typeface="Times New Roman" pitchFamily="18" charset="0"/>
                        </a:rPr>
                        <a:t>Main</a:t>
                      </a:r>
                      <a:r>
                        <a:rPr lang="en-US" sz="1600" b="0" spc="-10" dirty="0">
                          <a:latin typeface="Times New Roman" pitchFamily="18" charset="0"/>
                          <a:cs typeface="Times New Roman" pitchFamily="18" charset="0"/>
                        </a:rPr>
                        <a:t> </a:t>
                      </a:r>
                      <a:r>
                        <a:rPr lang="en-US" sz="1600" b="0" spc="-5" dirty="0">
                          <a:latin typeface="Times New Roman" pitchFamily="18" charset="0"/>
                          <a:cs typeface="Times New Roman" pitchFamily="18" charset="0"/>
                        </a:rPr>
                        <a:t>Block</a:t>
                      </a:r>
                      <a:r>
                        <a:rPr lang="en-US" sz="1600" b="0" spc="5" dirty="0">
                          <a:latin typeface="Times New Roman" pitchFamily="18" charset="0"/>
                          <a:cs typeface="Times New Roman" pitchFamily="18" charset="0"/>
                        </a:rPr>
                        <a:t> </a:t>
                      </a:r>
                      <a:r>
                        <a:rPr lang="en-US" sz="1600" b="0" spc="-5" dirty="0">
                          <a:latin typeface="Times New Roman" pitchFamily="18" charset="0"/>
                          <a:cs typeface="Times New Roman" pitchFamily="18" charset="0"/>
                        </a:rPr>
                        <a:t>Lecture Hall -8–Class</a:t>
                      </a:r>
                      <a:r>
                        <a:rPr lang="en-US" sz="1600" b="0" dirty="0">
                          <a:latin typeface="Times New Roman" pitchFamily="18" charset="0"/>
                          <a:cs typeface="Times New Roman" pitchFamily="18" charset="0"/>
                        </a:rPr>
                        <a:t> </a:t>
                      </a:r>
                      <a:r>
                        <a:rPr lang="en-US" sz="1600" b="0" spc="-5" dirty="0">
                          <a:latin typeface="Times New Roman" pitchFamily="18" charset="0"/>
                          <a:cs typeface="Times New Roman" pitchFamily="18" charset="0"/>
                        </a:rPr>
                        <a:t>Room</a:t>
                      </a:r>
                      <a:endParaRPr lang="en-US" sz="1600" b="0" dirty="0">
                        <a:latin typeface="Times New Roman" pitchFamily="18" charset="0"/>
                        <a:cs typeface="Times New Roman" pitchFamily="18" charset="0"/>
                      </a:endParaRPr>
                    </a:p>
                  </a:txBody>
                  <a:tcPr marL="0" marR="0" marT="482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marL="71120">
                        <a:lnSpc>
                          <a:spcPct val="100000"/>
                        </a:lnSpc>
                        <a:spcBef>
                          <a:spcPts val="295"/>
                        </a:spcBef>
                      </a:pPr>
                      <a:r>
                        <a:rPr lang="en-US" sz="1600" b="0" spc="-5" dirty="0">
                          <a:latin typeface="Times New Roman" pitchFamily="18" charset="0"/>
                          <a:cs typeface="Times New Roman" pitchFamily="18" charset="0"/>
                        </a:rPr>
                        <a:t>AC,</a:t>
                      </a:r>
                      <a:r>
                        <a:rPr lang="en-US" sz="1600" b="0" spc="-30" dirty="0">
                          <a:latin typeface="Times New Roman" pitchFamily="18" charset="0"/>
                          <a:cs typeface="Times New Roman" pitchFamily="18" charset="0"/>
                        </a:rPr>
                        <a:t> </a:t>
                      </a:r>
                      <a:r>
                        <a:rPr lang="en-US" sz="1600" b="0" spc="-10" dirty="0">
                          <a:latin typeface="Times New Roman" pitchFamily="18" charset="0"/>
                          <a:cs typeface="Times New Roman" pitchFamily="18" charset="0"/>
                        </a:rPr>
                        <a:t>Wi-Fi</a:t>
                      </a:r>
                      <a:endParaRPr lang="en-US" sz="1600" b="0" dirty="0">
                        <a:latin typeface="Times New Roman" pitchFamily="18" charset="0"/>
                        <a:cs typeface="Times New Roman" pitchFamily="18" charset="0"/>
                      </a:endParaRPr>
                    </a:p>
                  </a:txBody>
                  <a:tcPr marL="0" marR="0" marT="482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xmlns="" val="10008"/>
                  </a:ext>
                </a:extLst>
              </a:tr>
              <a:tr h="309129">
                <a:tc>
                  <a:txBody>
                    <a:bodyPr/>
                    <a:lstStyle/>
                    <a:p>
                      <a:pPr algn="ctr">
                        <a:lnSpc>
                          <a:spcPts val="1635"/>
                        </a:lnSpc>
                      </a:pPr>
                      <a:r>
                        <a:rPr sz="1600" b="0" dirty="0">
                          <a:latin typeface="Times New Roman" pitchFamily="18" charset="0"/>
                          <a:cs typeface="Times New Roman" pitchFamily="18" charset="0"/>
                        </a:rPr>
                        <a:t>9</a:t>
                      </a:r>
                      <a:endParaRPr sz="1600" b="0">
                        <a:latin typeface="Times New Roman" pitchFamily="18" charset="0"/>
                        <a:cs typeface="Times New Roman" pitchFamily="18" charset="0"/>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5B9BD4"/>
                    </a:solidFill>
                  </a:tcPr>
                </a:tc>
                <a:tc>
                  <a:txBody>
                    <a:bodyPr/>
                    <a:lstStyle/>
                    <a:p>
                      <a:r>
                        <a:rPr lang="en-US" sz="1600" b="0" spc="-5" dirty="0">
                          <a:solidFill>
                            <a:schemeClr val="tx1"/>
                          </a:solidFill>
                          <a:latin typeface="Times New Roman" pitchFamily="18" charset="0"/>
                          <a:ea typeface="+mn-ea"/>
                          <a:cs typeface="Times New Roman" pitchFamily="18" charset="0"/>
                        </a:rPr>
                        <a:t>Seminar Hall</a:t>
                      </a: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D2DEEE"/>
                    </a:solidFill>
                  </a:tcPr>
                </a:tc>
                <a:tc>
                  <a:txBody>
                    <a:bodyPr/>
                    <a:lstStyle/>
                    <a:p>
                      <a:pPr marL="71120" marR="0" indent="0" defTabSz="914400" eaLnBrk="1" fontAlgn="auto" latinLnBrk="0" hangingPunct="1">
                        <a:lnSpc>
                          <a:spcPct val="100000"/>
                        </a:lnSpc>
                        <a:spcBef>
                          <a:spcPts val="295"/>
                        </a:spcBef>
                        <a:spcAft>
                          <a:spcPts val="0"/>
                        </a:spcAft>
                        <a:buClrTx/>
                        <a:buSzTx/>
                        <a:buFontTx/>
                        <a:buNone/>
                        <a:tabLst/>
                        <a:defRPr/>
                      </a:pPr>
                      <a:r>
                        <a:rPr lang="en-US" sz="1600" b="0" spc="-5" dirty="0">
                          <a:solidFill>
                            <a:schemeClr val="tx1"/>
                          </a:solidFill>
                          <a:latin typeface="Times New Roman" pitchFamily="18" charset="0"/>
                          <a:ea typeface="+mn-ea"/>
                          <a:cs typeface="Times New Roman" pitchFamily="18" charset="0"/>
                        </a:rPr>
                        <a:t>AC, LCD, White Screen, Digital Board, Electronic Podium, Wi-Fi</a:t>
                      </a: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D2DEEE"/>
                    </a:solidFill>
                  </a:tcPr>
                </a:tc>
                <a:extLst>
                  <a:ext uri="{0D108BD9-81ED-4DB2-BD59-A6C34878D82A}">
                    <a16:rowId xmlns:a16="http://schemas.microsoft.com/office/drawing/2014/main" xmlns="" val="10009"/>
                  </a:ext>
                </a:extLst>
              </a:tr>
              <a:tr h="273777">
                <a:tc>
                  <a:txBody>
                    <a:bodyPr/>
                    <a:lstStyle/>
                    <a:p>
                      <a:pPr algn="ctr">
                        <a:lnSpc>
                          <a:spcPts val="1630"/>
                        </a:lnSpc>
                      </a:pPr>
                      <a:r>
                        <a:rPr sz="1600" b="0" spc="5" dirty="0">
                          <a:latin typeface="Times New Roman" pitchFamily="18" charset="0"/>
                          <a:cs typeface="Times New Roman" pitchFamily="18" charset="0"/>
                        </a:rPr>
                        <a:t>10</a:t>
                      </a:r>
                      <a:endParaRPr sz="1600" b="0">
                        <a:latin typeface="Times New Roman" pitchFamily="18" charset="0"/>
                        <a:cs typeface="Times New Roman" pitchFamily="18" charset="0"/>
                      </a:endParaRP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5B9BD4"/>
                    </a:solidFill>
                  </a:tcPr>
                </a:tc>
                <a:tc>
                  <a:txBody>
                    <a:bodyPr/>
                    <a:lstStyle/>
                    <a:p>
                      <a:pPr marL="31115">
                        <a:lnSpc>
                          <a:spcPct val="100000"/>
                        </a:lnSpc>
                        <a:spcBef>
                          <a:spcPts val="295"/>
                        </a:spcBef>
                      </a:pPr>
                      <a:r>
                        <a:rPr lang="en-US" sz="1600" b="0" spc="-5" dirty="0">
                          <a:latin typeface="Times New Roman" pitchFamily="18" charset="0"/>
                          <a:cs typeface="Times New Roman" pitchFamily="18" charset="0"/>
                        </a:rPr>
                        <a:t>Drawing Hall</a:t>
                      </a:r>
                      <a:endParaRPr sz="1600" b="0">
                        <a:latin typeface="Times New Roman" pitchFamily="18" charset="0"/>
                        <a:cs typeface="Times New Roman" pitchFamily="18" charset="0"/>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EAEEF7"/>
                    </a:solidFill>
                  </a:tcPr>
                </a:tc>
                <a:tc>
                  <a:txBody>
                    <a:bodyPr/>
                    <a:lstStyle/>
                    <a:p>
                      <a:pPr marL="78740">
                        <a:lnSpc>
                          <a:spcPct val="100000"/>
                        </a:lnSpc>
                        <a:spcBef>
                          <a:spcPts val="295"/>
                        </a:spcBef>
                      </a:pPr>
                      <a:r>
                        <a:rPr lang="en-US" sz="1600" b="0" spc="-10" dirty="0">
                          <a:latin typeface="Times New Roman" pitchFamily="18" charset="0"/>
                          <a:cs typeface="Times New Roman" pitchFamily="18" charset="0"/>
                        </a:rPr>
                        <a:t>90 drawing tables, W-</a:t>
                      </a:r>
                      <a:r>
                        <a:rPr lang="en-US" sz="1600" b="0" spc="-10" dirty="0" err="1">
                          <a:latin typeface="Times New Roman" pitchFamily="18" charset="0"/>
                          <a:cs typeface="Times New Roman" pitchFamily="18" charset="0"/>
                        </a:rPr>
                        <a:t>iFi</a:t>
                      </a:r>
                      <a:endParaRPr sz="1600" b="0">
                        <a:latin typeface="Times New Roman" pitchFamily="18" charset="0"/>
                        <a:cs typeface="Times New Roman" pitchFamily="18" charset="0"/>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EAEEF7"/>
                    </a:solidFill>
                  </a:tcPr>
                </a:tc>
                <a:extLst>
                  <a:ext uri="{0D108BD9-81ED-4DB2-BD59-A6C34878D82A}">
                    <a16:rowId xmlns:a16="http://schemas.microsoft.com/office/drawing/2014/main" xmlns="" val="10010"/>
                  </a:ext>
                </a:extLst>
              </a:tr>
              <a:tr h="266361">
                <a:tc>
                  <a:txBody>
                    <a:bodyPr/>
                    <a:lstStyle/>
                    <a:p>
                      <a:pPr marR="1905" algn="ctr">
                        <a:lnSpc>
                          <a:spcPts val="1635"/>
                        </a:lnSpc>
                      </a:pPr>
                      <a:r>
                        <a:rPr sz="1600" b="0" spc="-70" dirty="0">
                          <a:latin typeface="Times New Roman" pitchFamily="18" charset="0"/>
                          <a:cs typeface="Times New Roman" pitchFamily="18" charset="0"/>
                        </a:rPr>
                        <a:t>11</a:t>
                      </a:r>
                      <a:endParaRPr sz="1600" b="0">
                        <a:latin typeface="Times New Roman" pitchFamily="18" charset="0"/>
                        <a:cs typeface="Times New Roman" pitchFamily="18" charset="0"/>
                      </a:endParaRP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5B9BD4"/>
                    </a:solidFill>
                  </a:tcPr>
                </a:tc>
                <a:tc>
                  <a:txBody>
                    <a:bodyPr/>
                    <a:lstStyle/>
                    <a:p>
                      <a:pPr marL="31115" marR="0" indent="0" defTabSz="914400" eaLnBrk="1" fontAlgn="auto" latinLnBrk="0" hangingPunct="1">
                        <a:lnSpc>
                          <a:spcPct val="100000"/>
                        </a:lnSpc>
                        <a:spcBef>
                          <a:spcPts val="80"/>
                        </a:spcBef>
                        <a:spcAft>
                          <a:spcPts val="0"/>
                        </a:spcAft>
                        <a:buClrTx/>
                        <a:buSzTx/>
                        <a:buFontTx/>
                        <a:buNone/>
                        <a:tabLst/>
                        <a:defRPr/>
                      </a:pPr>
                      <a:r>
                        <a:rPr sz="1600" b="0" spc="-5" dirty="0">
                          <a:latin typeface="Times New Roman" pitchFamily="18" charset="0"/>
                          <a:cs typeface="Times New Roman" pitchFamily="18" charset="0"/>
                        </a:rPr>
                        <a:t>PG </a:t>
                      </a:r>
                      <a:r>
                        <a:rPr sz="1600" b="0" spc="-5">
                          <a:latin typeface="Times New Roman" pitchFamily="18" charset="0"/>
                          <a:cs typeface="Times New Roman" pitchFamily="18" charset="0"/>
                        </a:rPr>
                        <a:t>Building</a:t>
                      </a:r>
                      <a:r>
                        <a:rPr sz="1600" b="0" spc="5">
                          <a:latin typeface="Times New Roman" pitchFamily="18" charset="0"/>
                          <a:cs typeface="Times New Roman" pitchFamily="18" charset="0"/>
                        </a:rPr>
                        <a:t> </a:t>
                      </a:r>
                      <a:r>
                        <a:rPr lang="en-US" sz="1600" b="0" spc="-5" dirty="0">
                          <a:latin typeface="Times New Roman" pitchFamily="18" charset="0"/>
                          <a:cs typeface="Times New Roman" pitchFamily="18" charset="0"/>
                        </a:rPr>
                        <a:t>Lecture Hall  -1–Class</a:t>
                      </a:r>
                      <a:r>
                        <a:rPr lang="en-US" sz="1600" b="0" dirty="0">
                          <a:latin typeface="Times New Roman" pitchFamily="18" charset="0"/>
                          <a:cs typeface="Times New Roman" pitchFamily="18" charset="0"/>
                        </a:rPr>
                        <a:t> </a:t>
                      </a:r>
                      <a:r>
                        <a:rPr lang="en-US" sz="1600" b="0" spc="-5" dirty="0">
                          <a:latin typeface="Times New Roman" pitchFamily="18" charset="0"/>
                          <a:cs typeface="Times New Roman" pitchFamily="18" charset="0"/>
                        </a:rPr>
                        <a:t>Room</a:t>
                      </a:r>
                      <a:endParaRPr lang="en-US" sz="1600" b="0" dirty="0">
                        <a:latin typeface="Times New Roman" pitchFamily="18" charset="0"/>
                        <a:cs typeface="Times New Roman" pitchFamily="18" charset="0"/>
                      </a:endParaRPr>
                    </a:p>
                  </a:txBody>
                  <a:tcPr marL="0" marR="0" marT="10160" marB="0">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D2DEEE"/>
                    </a:solidFill>
                  </a:tcPr>
                </a:tc>
                <a:tc>
                  <a:txBody>
                    <a:bodyPr/>
                    <a:lstStyle/>
                    <a:p>
                      <a:pPr marL="78740">
                        <a:lnSpc>
                          <a:spcPct val="100000"/>
                        </a:lnSpc>
                        <a:spcBef>
                          <a:spcPts val="80"/>
                        </a:spcBef>
                      </a:pPr>
                      <a:r>
                        <a:rPr sz="1600" b="0" spc="-10">
                          <a:latin typeface="Times New Roman" pitchFamily="18" charset="0"/>
                          <a:cs typeface="Times New Roman" pitchFamily="18" charset="0"/>
                        </a:rPr>
                        <a:t>Wi</a:t>
                      </a:r>
                      <a:r>
                        <a:rPr lang="en-US" sz="1600" b="0" spc="-10" dirty="0">
                          <a:latin typeface="Times New Roman" pitchFamily="18" charset="0"/>
                          <a:cs typeface="Times New Roman" pitchFamily="18" charset="0"/>
                        </a:rPr>
                        <a:t>-</a:t>
                      </a:r>
                      <a:r>
                        <a:rPr sz="1600" b="0" spc="-10">
                          <a:latin typeface="Times New Roman" pitchFamily="18" charset="0"/>
                          <a:cs typeface="Times New Roman" pitchFamily="18" charset="0"/>
                        </a:rPr>
                        <a:t>Fi</a:t>
                      </a:r>
                      <a:endParaRPr sz="1600" b="0">
                        <a:latin typeface="Times New Roman" pitchFamily="18" charset="0"/>
                        <a:cs typeface="Times New Roman" pitchFamily="18" charset="0"/>
                      </a:endParaRPr>
                    </a:p>
                  </a:txBody>
                  <a:tcPr marL="0" marR="0" marT="10160" marB="0">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D2DEEE"/>
                    </a:solidFill>
                  </a:tcPr>
                </a:tc>
                <a:extLst>
                  <a:ext uri="{0D108BD9-81ED-4DB2-BD59-A6C34878D82A}">
                    <a16:rowId xmlns:a16="http://schemas.microsoft.com/office/drawing/2014/main" xmlns="" val="10011"/>
                  </a:ext>
                </a:extLst>
              </a:tr>
              <a:tr h="340769">
                <a:tc>
                  <a:txBody>
                    <a:bodyPr/>
                    <a:lstStyle/>
                    <a:p>
                      <a:pPr algn="ctr">
                        <a:lnSpc>
                          <a:spcPts val="1635"/>
                        </a:lnSpc>
                      </a:pPr>
                      <a:r>
                        <a:rPr sz="1600" b="0" spc="5" dirty="0">
                          <a:latin typeface="Times New Roman" pitchFamily="18" charset="0"/>
                          <a:cs typeface="Times New Roman" pitchFamily="18" charset="0"/>
                        </a:rPr>
                        <a:t>12</a:t>
                      </a:r>
                      <a:endParaRPr sz="1600" b="0">
                        <a:latin typeface="Times New Roman" pitchFamily="18" charset="0"/>
                        <a:cs typeface="Times New Roman" pitchFamily="18" charset="0"/>
                      </a:endParaRP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5B9BD4"/>
                    </a:solidFill>
                  </a:tcPr>
                </a:tc>
                <a:tc>
                  <a:txBody>
                    <a:bodyPr/>
                    <a:lstStyle/>
                    <a:p>
                      <a:pPr marL="31115" marR="0" indent="0" defTabSz="914400" eaLnBrk="1" fontAlgn="auto" latinLnBrk="0" hangingPunct="1">
                        <a:lnSpc>
                          <a:spcPct val="100000"/>
                        </a:lnSpc>
                        <a:spcBef>
                          <a:spcPts val="80"/>
                        </a:spcBef>
                        <a:spcAft>
                          <a:spcPts val="0"/>
                        </a:spcAft>
                        <a:buClrTx/>
                        <a:buSzTx/>
                        <a:buFontTx/>
                        <a:buNone/>
                        <a:tabLst/>
                        <a:defRPr/>
                      </a:pPr>
                      <a:r>
                        <a:rPr sz="1600" b="0" spc="-5" dirty="0">
                          <a:latin typeface="Times New Roman" pitchFamily="18" charset="0"/>
                          <a:cs typeface="Times New Roman" pitchFamily="18" charset="0"/>
                        </a:rPr>
                        <a:t>PG </a:t>
                      </a:r>
                      <a:r>
                        <a:rPr sz="1600" b="0" spc="-5">
                          <a:latin typeface="Times New Roman" pitchFamily="18" charset="0"/>
                          <a:cs typeface="Times New Roman" pitchFamily="18" charset="0"/>
                        </a:rPr>
                        <a:t>Building</a:t>
                      </a:r>
                      <a:r>
                        <a:rPr sz="1600" b="0" spc="5">
                          <a:latin typeface="Times New Roman" pitchFamily="18" charset="0"/>
                          <a:cs typeface="Times New Roman" pitchFamily="18" charset="0"/>
                        </a:rPr>
                        <a:t> </a:t>
                      </a:r>
                      <a:r>
                        <a:rPr lang="en-US" sz="1600" b="0" spc="-5" dirty="0">
                          <a:latin typeface="Times New Roman" pitchFamily="18" charset="0"/>
                          <a:cs typeface="Times New Roman" pitchFamily="18" charset="0"/>
                        </a:rPr>
                        <a:t>Lecture Hall  -2–Class</a:t>
                      </a:r>
                      <a:r>
                        <a:rPr lang="en-US" sz="1600" b="0" dirty="0">
                          <a:latin typeface="Times New Roman" pitchFamily="18" charset="0"/>
                          <a:cs typeface="Times New Roman" pitchFamily="18" charset="0"/>
                        </a:rPr>
                        <a:t> </a:t>
                      </a:r>
                      <a:r>
                        <a:rPr lang="en-US" sz="1600" b="0" spc="-5" dirty="0">
                          <a:latin typeface="Times New Roman" pitchFamily="18" charset="0"/>
                          <a:cs typeface="Times New Roman" pitchFamily="18" charset="0"/>
                        </a:rPr>
                        <a:t>Room</a:t>
                      </a:r>
                      <a:endParaRPr lang="en-US" sz="1600" b="0" dirty="0">
                        <a:latin typeface="Times New Roman" pitchFamily="18" charset="0"/>
                        <a:cs typeface="Times New Roman" pitchFamily="18" charset="0"/>
                      </a:endParaRPr>
                    </a:p>
                  </a:txBody>
                  <a:tcPr marL="0" marR="0" marT="10160" marB="0">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EF7"/>
                    </a:solidFill>
                  </a:tcPr>
                </a:tc>
                <a:tc>
                  <a:txBody>
                    <a:bodyPr/>
                    <a:lstStyle/>
                    <a:p>
                      <a:pPr marL="78740">
                        <a:lnSpc>
                          <a:spcPct val="100000"/>
                        </a:lnSpc>
                        <a:spcBef>
                          <a:spcPts val="80"/>
                        </a:spcBef>
                      </a:pPr>
                      <a:r>
                        <a:rPr sz="1600" b="0" spc="-10">
                          <a:latin typeface="Times New Roman" pitchFamily="18" charset="0"/>
                          <a:cs typeface="Times New Roman" pitchFamily="18" charset="0"/>
                        </a:rPr>
                        <a:t>Wi</a:t>
                      </a:r>
                      <a:r>
                        <a:rPr lang="en-US" sz="1600" b="0" spc="-10" dirty="0">
                          <a:latin typeface="Times New Roman" pitchFamily="18" charset="0"/>
                          <a:cs typeface="Times New Roman" pitchFamily="18" charset="0"/>
                        </a:rPr>
                        <a:t>-</a:t>
                      </a:r>
                      <a:r>
                        <a:rPr sz="1600" b="0" spc="-10">
                          <a:latin typeface="Times New Roman" pitchFamily="18" charset="0"/>
                          <a:cs typeface="Times New Roman" pitchFamily="18" charset="0"/>
                        </a:rPr>
                        <a:t>Fi</a:t>
                      </a:r>
                      <a:endParaRPr sz="1600" b="0">
                        <a:latin typeface="Times New Roman" pitchFamily="18" charset="0"/>
                        <a:cs typeface="Times New Roman" pitchFamily="18" charset="0"/>
                      </a:endParaRPr>
                    </a:p>
                  </a:txBody>
                  <a:tcPr marL="0" marR="0" marT="10160" marB="0">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EF7"/>
                    </a:solidFill>
                  </a:tcPr>
                </a:tc>
                <a:extLst>
                  <a:ext uri="{0D108BD9-81ED-4DB2-BD59-A6C34878D82A}">
                    <a16:rowId xmlns:a16="http://schemas.microsoft.com/office/drawing/2014/main" xmlns="" val="10012"/>
                  </a:ext>
                </a:extLst>
              </a:tr>
              <a:tr h="340929">
                <a:tc>
                  <a:txBody>
                    <a:bodyPr/>
                    <a:lstStyle/>
                    <a:p>
                      <a:pPr algn="ctr">
                        <a:lnSpc>
                          <a:spcPts val="1635"/>
                        </a:lnSpc>
                      </a:pPr>
                      <a:r>
                        <a:rPr sz="1600" b="0" spc="5" dirty="0">
                          <a:latin typeface="Times New Roman" pitchFamily="18" charset="0"/>
                          <a:cs typeface="Times New Roman" pitchFamily="18" charset="0"/>
                        </a:rPr>
                        <a:t>13</a:t>
                      </a:r>
                      <a:endParaRPr sz="1600" b="0">
                        <a:latin typeface="Times New Roman" pitchFamily="18" charset="0"/>
                        <a:cs typeface="Times New Roman" pitchFamily="18" charset="0"/>
                      </a:endParaRP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5B9BD4"/>
                    </a:solidFill>
                  </a:tcPr>
                </a:tc>
                <a:tc>
                  <a:txBody>
                    <a:bodyPr/>
                    <a:lstStyle/>
                    <a:p>
                      <a:pPr marL="31115" marR="0" indent="0" defTabSz="914400" eaLnBrk="1" fontAlgn="auto" latinLnBrk="0" hangingPunct="1">
                        <a:lnSpc>
                          <a:spcPct val="100000"/>
                        </a:lnSpc>
                        <a:spcBef>
                          <a:spcPts val="80"/>
                        </a:spcBef>
                        <a:spcAft>
                          <a:spcPts val="0"/>
                        </a:spcAft>
                        <a:buClrTx/>
                        <a:buSzTx/>
                        <a:buFontTx/>
                        <a:buNone/>
                        <a:tabLst/>
                        <a:defRPr/>
                      </a:pPr>
                      <a:r>
                        <a:rPr sz="1600" b="0" spc="-5" dirty="0">
                          <a:latin typeface="Times New Roman" pitchFamily="18" charset="0"/>
                          <a:cs typeface="Times New Roman" pitchFamily="18" charset="0"/>
                        </a:rPr>
                        <a:t>PG </a:t>
                      </a:r>
                      <a:r>
                        <a:rPr sz="1600" b="0" spc="-5">
                          <a:latin typeface="Times New Roman" pitchFamily="18" charset="0"/>
                          <a:cs typeface="Times New Roman" pitchFamily="18" charset="0"/>
                        </a:rPr>
                        <a:t>Building</a:t>
                      </a:r>
                      <a:r>
                        <a:rPr sz="1600" b="0" spc="5">
                          <a:latin typeface="Times New Roman" pitchFamily="18" charset="0"/>
                          <a:cs typeface="Times New Roman" pitchFamily="18" charset="0"/>
                        </a:rPr>
                        <a:t> </a:t>
                      </a:r>
                      <a:r>
                        <a:rPr lang="en-US" sz="1600" b="0" spc="-5" dirty="0">
                          <a:latin typeface="Times New Roman" pitchFamily="18" charset="0"/>
                          <a:cs typeface="Times New Roman" pitchFamily="18" charset="0"/>
                        </a:rPr>
                        <a:t>Lecture Hall  -3–Class</a:t>
                      </a:r>
                      <a:r>
                        <a:rPr lang="en-US" sz="1600" b="0" dirty="0">
                          <a:latin typeface="Times New Roman" pitchFamily="18" charset="0"/>
                          <a:cs typeface="Times New Roman" pitchFamily="18" charset="0"/>
                        </a:rPr>
                        <a:t> </a:t>
                      </a:r>
                      <a:r>
                        <a:rPr lang="en-US" sz="1600" b="0" spc="-5" dirty="0">
                          <a:latin typeface="Times New Roman" pitchFamily="18" charset="0"/>
                          <a:cs typeface="Times New Roman" pitchFamily="18" charset="0"/>
                        </a:rPr>
                        <a:t>Room</a:t>
                      </a:r>
                      <a:endParaRPr lang="en-US" sz="1600" b="0" dirty="0">
                        <a:latin typeface="Times New Roman" pitchFamily="18" charset="0"/>
                        <a:cs typeface="Times New Roman" pitchFamily="18" charset="0"/>
                      </a:endParaRPr>
                    </a:p>
                  </a:txBody>
                  <a:tcPr marL="0" marR="0" marT="10160" marB="0">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a:solidFill>
                        <a:srgbClr val="FFFFFF"/>
                      </a:solidFill>
                      <a:prstDash val="solid"/>
                    </a:lnB>
                    <a:solidFill>
                      <a:srgbClr val="D2DEEE"/>
                    </a:solidFill>
                  </a:tcPr>
                </a:tc>
                <a:tc>
                  <a:txBody>
                    <a:bodyPr/>
                    <a:lstStyle/>
                    <a:p>
                      <a:pPr marL="78740">
                        <a:lnSpc>
                          <a:spcPct val="100000"/>
                        </a:lnSpc>
                        <a:spcBef>
                          <a:spcPts val="80"/>
                        </a:spcBef>
                      </a:pPr>
                      <a:r>
                        <a:rPr sz="1600" b="0" spc="-10">
                          <a:latin typeface="Times New Roman" pitchFamily="18" charset="0"/>
                          <a:cs typeface="Times New Roman" pitchFamily="18" charset="0"/>
                        </a:rPr>
                        <a:t>Wi</a:t>
                      </a:r>
                      <a:r>
                        <a:rPr lang="en-US" sz="1600" b="0" spc="-10" dirty="0">
                          <a:latin typeface="Times New Roman" pitchFamily="18" charset="0"/>
                          <a:cs typeface="Times New Roman" pitchFamily="18" charset="0"/>
                        </a:rPr>
                        <a:t>-</a:t>
                      </a:r>
                      <a:r>
                        <a:rPr sz="1600" b="0" spc="-10">
                          <a:latin typeface="Times New Roman" pitchFamily="18" charset="0"/>
                          <a:cs typeface="Times New Roman" pitchFamily="18" charset="0"/>
                        </a:rPr>
                        <a:t>Fi</a:t>
                      </a:r>
                      <a:endParaRPr sz="1600" b="0">
                        <a:latin typeface="Times New Roman" pitchFamily="18" charset="0"/>
                        <a:cs typeface="Times New Roman" pitchFamily="18" charset="0"/>
                      </a:endParaRPr>
                    </a:p>
                  </a:txBody>
                  <a:tcPr marL="0" marR="0" marT="10160" marB="0">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a:solidFill>
                        <a:srgbClr val="FFFFFF"/>
                      </a:solidFill>
                      <a:prstDash val="solid"/>
                    </a:lnB>
                    <a:solidFill>
                      <a:srgbClr val="D2DEEE"/>
                    </a:solidFill>
                  </a:tcPr>
                </a:tc>
                <a:extLst>
                  <a:ext uri="{0D108BD9-81ED-4DB2-BD59-A6C34878D82A}">
                    <a16:rowId xmlns:a16="http://schemas.microsoft.com/office/drawing/2014/main" xmlns="" val="10013"/>
                  </a:ext>
                </a:extLst>
              </a:tr>
              <a:tr h="340867">
                <a:tc>
                  <a:txBody>
                    <a:bodyPr/>
                    <a:lstStyle/>
                    <a:p>
                      <a:pPr algn="ctr">
                        <a:lnSpc>
                          <a:spcPts val="1635"/>
                        </a:lnSpc>
                      </a:pPr>
                      <a:r>
                        <a:rPr sz="1600" b="0" spc="5">
                          <a:latin typeface="Times New Roman" pitchFamily="18" charset="0"/>
                          <a:cs typeface="Times New Roman" pitchFamily="18" charset="0"/>
                        </a:rPr>
                        <a:t>1</a:t>
                      </a:r>
                      <a:r>
                        <a:rPr lang="en-US" sz="1600" b="0" spc="5" dirty="0">
                          <a:latin typeface="Times New Roman" pitchFamily="18" charset="0"/>
                          <a:cs typeface="Times New Roman" pitchFamily="18" charset="0"/>
                        </a:rPr>
                        <a:t>4</a:t>
                      </a:r>
                      <a:endParaRPr sz="1600" b="0">
                        <a:latin typeface="Times New Roman" pitchFamily="18" charset="0"/>
                        <a:cs typeface="Times New Roman" pitchFamily="18" charset="0"/>
                      </a:endParaRP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5B9BD4"/>
                    </a:solidFill>
                  </a:tcPr>
                </a:tc>
                <a:tc>
                  <a:txBody>
                    <a:bodyPr/>
                    <a:lstStyle/>
                    <a:p>
                      <a:pPr marL="31115" marR="0" indent="0" defTabSz="914400" eaLnBrk="1" fontAlgn="auto" latinLnBrk="0" hangingPunct="1">
                        <a:lnSpc>
                          <a:spcPct val="100000"/>
                        </a:lnSpc>
                        <a:spcBef>
                          <a:spcPts val="80"/>
                        </a:spcBef>
                        <a:spcAft>
                          <a:spcPts val="0"/>
                        </a:spcAft>
                        <a:buClrTx/>
                        <a:buSzTx/>
                        <a:buFontTx/>
                        <a:buNone/>
                        <a:tabLst/>
                        <a:defRPr/>
                      </a:pPr>
                      <a:r>
                        <a:rPr sz="1600" b="0" spc="-5" dirty="0">
                          <a:latin typeface="Times New Roman" pitchFamily="18" charset="0"/>
                          <a:cs typeface="Times New Roman" pitchFamily="18" charset="0"/>
                        </a:rPr>
                        <a:t>PG </a:t>
                      </a:r>
                      <a:r>
                        <a:rPr sz="1600" b="0" spc="-5">
                          <a:latin typeface="Times New Roman" pitchFamily="18" charset="0"/>
                          <a:cs typeface="Times New Roman" pitchFamily="18" charset="0"/>
                        </a:rPr>
                        <a:t>Building</a:t>
                      </a:r>
                      <a:r>
                        <a:rPr sz="1600" b="0" spc="5">
                          <a:latin typeface="Times New Roman" pitchFamily="18" charset="0"/>
                          <a:cs typeface="Times New Roman" pitchFamily="18" charset="0"/>
                        </a:rPr>
                        <a:t> </a:t>
                      </a:r>
                      <a:r>
                        <a:rPr lang="en-US" sz="1600" b="0" spc="-5" dirty="0">
                          <a:latin typeface="Times New Roman" pitchFamily="18" charset="0"/>
                          <a:cs typeface="Times New Roman" pitchFamily="18" charset="0"/>
                        </a:rPr>
                        <a:t>Lecture Hall  -4–Class</a:t>
                      </a:r>
                      <a:r>
                        <a:rPr lang="en-US" sz="1600" b="0" dirty="0">
                          <a:latin typeface="Times New Roman" pitchFamily="18" charset="0"/>
                          <a:cs typeface="Times New Roman" pitchFamily="18" charset="0"/>
                        </a:rPr>
                        <a:t> </a:t>
                      </a:r>
                      <a:r>
                        <a:rPr lang="en-US" sz="1600" b="0" spc="-5" dirty="0">
                          <a:latin typeface="Times New Roman" pitchFamily="18" charset="0"/>
                          <a:cs typeface="Times New Roman" pitchFamily="18" charset="0"/>
                        </a:rPr>
                        <a:t>Room</a:t>
                      </a:r>
                      <a:endParaRPr lang="en-US" sz="1600" b="0" dirty="0">
                        <a:latin typeface="Times New Roman" pitchFamily="18" charset="0"/>
                        <a:cs typeface="Times New Roman" pitchFamily="18" charset="0"/>
                      </a:endParaRPr>
                    </a:p>
                  </a:txBody>
                  <a:tcPr marL="0" marR="0" marT="10160" marB="0">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EF7"/>
                    </a:solidFill>
                  </a:tcPr>
                </a:tc>
                <a:tc>
                  <a:txBody>
                    <a:bodyPr/>
                    <a:lstStyle/>
                    <a:p>
                      <a:pPr marL="78740">
                        <a:lnSpc>
                          <a:spcPct val="100000"/>
                        </a:lnSpc>
                        <a:spcBef>
                          <a:spcPts val="80"/>
                        </a:spcBef>
                      </a:pPr>
                      <a:r>
                        <a:rPr sz="1600" b="0" spc="-10">
                          <a:latin typeface="Times New Roman" pitchFamily="18" charset="0"/>
                          <a:cs typeface="Times New Roman" pitchFamily="18" charset="0"/>
                        </a:rPr>
                        <a:t>Wi</a:t>
                      </a:r>
                      <a:r>
                        <a:rPr lang="en-US" sz="1600" b="0" spc="-10" dirty="0">
                          <a:latin typeface="Times New Roman" pitchFamily="18" charset="0"/>
                          <a:cs typeface="Times New Roman" pitchFamily="18" charset="0"/>
                        </a:rPr>
                        <a:t>-</a:t>
                      </a:r>
                      <a:r>
                        <a:rPr sz="1600" b="0" spc="-10">
                          <a:latin typeface="Times New Roman" pitchFamily="18" charset="0"/>
                          <a:cs typeface="Times New Roman" pitchFamily="18" charset="0"/>
                        </a:rPr>
                        <a:t>Fi</a:t>
                      </a:r>
                      <a:endParaRPr sz="1600" b="0">
                        <a:latin typeface="Times New Roman" pitchFamily="18" charset="0"/>
                        <a:cs typeface="Times New Roman" pitchFamily="18" charset="0"/>
                      </a:endParaRPr>
                    </a:p>
                  </a:txBody>
                  <a:tcPr marL="0" marR="0" marT="10160" marB="0">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EF7"/>
                    </a:solidFill>
                  </a:tcPr>
                </a:tc>
                <a:extLst>
                  <a:ext uri="{0D108BD9-81ED-4DB2-BD59-A6C34878D82A}">
                    <a16:rowId xmlns:a16="http://schemas.microsoft.com/office/drawing/2014/main" xmlns="" val="10014"/>
                  </a:ext>
                </a:extLst>
              </a:tr>
              <a:tr h="552542">
                <a:tc>
                  <a:txBody>
                    <a:bodyPr/>
                    <a:lstStyle/>
                    <a:p>
                      <a:pPr algn="ctr">
                        <a:lnSpc>
                          <a:spcPts val="1635"/>
                        </a:lnSpc>
                      </a:pPr>
                      <a:r>
                        <a:rPr lang="en-US" sz="1600" b="0" dirty="0">
                          <a:latin typeface="Times New Roman" pitchFamily="18" charset="0"/>
                          <a:cs typeface="Times New Roman" pitchFamily="18" charset="0"/>
                        </a:rPr>
                        <a:t>15</a:t>
                      </a:r>
                      <a:endParaRPr sz="1600" b="0">
                        <a:latin typeface="Times New Roman" pitchFamily="18" charset="0"/>
                        <a:cs typeface="Times New Roman" pitchFamily="18" charset="0"/>
                      </a:endParaRP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5B9BD4"/>
                    </a:solidFill>
                  </a:tcPr>
                </a:tc>
                <a:tc>
                  <a:txBody>
                    <a:bodyPr/>
                    <a:lstStyle/>
                    <a:p>
                      <a:pPr marL="31115" marR="0" indent="0" defTabSz="914400" eaLnBrk="1" fontAlgn="auto" latinLnBrk="0" hangingPunct="1">
                        <a:lnSpc>
                          <a:spcPct val="100000"/>
                        </a:lnSpc>
                        <a:spcBef>
                          <a:spcPts val="80"/>
                        </a:spcBef>
                        <a:spcAft>
                          <a:spcPts val="0"/>
                        </a:spcAft>
                        <a:buClrTx/>
                        <a:buSzTx/>
                        <a:buFontTx/>
                        <a:buNone/>
                        <a:tabLst/>
                        <a:defRPr/>
                      </a:pPr>
                      <a:r>
                        <a:rPr lang="en-US" sz="1600" b="0" dirty="0">
                          <a:latin typeface="Times New Roman" pitchFamily="18" charset="0"/>
                          <a:cs typeface="Times New Roman" pitchFamily="18" charset="0"/>
                        </a:rPr>
                        <a:t>Computer Lab</a:t>
                      </a:r>
                    </a:p>
                  </a:txBody>
                  <a:tcPr marL="0" marR="0" marT="1016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EAEEF7"/>
                    </a:solidFill>
                  </a:tcPr>
                </a:tc>
                <a:tc>
                  <a:txBody>
                    <a:bodyPr/>
                    <a:lstStyle/>
                    <a:p>
                      <a:pPr marL="78740" marR="0" indent="0" algn="l" defTabSz="914400" rtl="0" eaLnBrk="1" fontAlgn="auto" latinLnBrk="0" hangingPunct="1">
                        <a:lnSpc>
                          <a:spcPct val="100000"/>
                        </a:lnSpc>
                        <a:spcBef>
                          <a:spcPts val="80"/>
                        </a:spcBef>
                        <a:spcAft>
                          <a:spcPts val="0"/>
                        </a:spcAft>
                        <a:buClrTx/>
                        <a:buSzTx/>
                        <a:buFontTx/>
                        <a:buNone/>
                        <a:tabLst/>
                        <a:defRPr/>
                      </a:pPr>
                      <a:r>
                        <a:rPr lang="en-US" sz="1600" b="0" spc="-5" dirty="0">
                          <a:solidFill>
                            <a:schemeClr val="tx1"/>
                          </a:solidFill>
                          <a:latin typeface="Times New Roman" pitchFamily="18" charset="0"/>
                          <a:ea typeface="+mn-ea"/>
                          <a:cs typeface="Times New Roman" pitchFamily="18" charset="0"/>
                        </a:rPr>
                        <a:t>AC, LCD, White Screen,</a:t>
                      </a:r>
                      <a:r>
                        <a:rPr lang="en-US" sz="1600" b="0" spc="-10" dirty="0">
                          <a:latin typeface="Times New Roman" pitchFamily="18" charset="0"/>
                          <a:cs typeface="Times New Roman" pitchFamily="18" charset="0"/>
                        </a:rPr>
                        <a:t> Wi-Fi,</a:t>
                      </a:r>
                      <a:r>
                        <a:rPr lang="en-US" sz="1600" b="0" spc="-10" baseline="0" dirty="0">
                          <a:latin typeface="Times New Roman" pitchFamily="18" charset="0"/>
                          <a:cs typeface="Times New Roman" pitchFamily="18" charset="0"/>
                        </a:rPr>
                        <a:t> 30+15 Computers, Licensed </a:t>
                      </a:r>
                      <a:r>
                        <a:rPr lang="en-US" sz="1600" b="0" kern="1200" spc="-10" baseline="0" dirty="0">
                          <a:solidFill>
                            <a:schemeClr val="tx1"/>
                          </a:solidFill>
                          <a:latin typeface="Times New Roman" pitchFamily="18" charset="0"/>
                          <a:ea typeface="+mn-ea"/>
                          <a:cs typeface="Times New Roman" pitchFamily="18" charset="0"/>
                        </a:rPr>
                        <a:t>Software (</a:t>
                      </a:r>
                      <a:r>
                        <a:rPr lang="en-IN" sz="1600" b="0" kern="1200" spc="-10" baseline="0" dirty="0">
                          <a:solidFill>
                            <a:schemeClr val="tx1"/>
                          </a:solidFill>
                          <a:latin typeface="Times New Roman" pitchFamily="18" charset="0"/>
                          <a:ea typeface="+mn-ea"/>
                          <a:cs typeface="Times New Roman" pitchFamily="18" charset="0"/>
                        </a:rPr>
                        <a:t>MATLAB, Aspen plus, ANSYS, Origin), LAN Facility</a:t>
                      </a:r>
                      <a:endParaRPr lang="en-US" sz="1600" b="0" kern="1200" spc="-10" baseline="0" dirty="0">
                        <a:solidFill>
                          <a:schemeClr val="tx1"/>
                        </a:solidFill>
                        <a:latin typeface="Times New Roman" pitchFamily="18" charset="0"/>
                        <a:ea typeface="+mn-ea"/>
                        <a:cs typeface="Times New Roman" pitchFamily="18" charset="0"/>
                      </a:endParaRPr>
                    </a:p>
                  </a:txBody>
                  <a:tcPr marL="0" marR="0" marT="10160"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a:solidFill>
                        <a:srgbClr val="FFFFFF"/>
                      </a:solidFill>
                      <a:prstDash val="solid"/>
                    </a:lnB>
                    <a:solidFill>
                      <a:srgbClr val="EAEEF7"/>
                    </a:solidFill>
                  </a:tcPr>
                </a:tc>
                <a:extLst>
                  <a:ext uri="{0D108BD9-81ED-4DB2-BD59-A6C34878D82A}">
                    <a16:rowId xmlns:a16="http://schemas.microsoft.com/office/drawing/2014/main" xmlns="" val="10015"/>
                  </a:ext>
                </a:extLst>
              </a:tr>
            </a:tbl>
          </a:graphicData>
        </a:graphic>
      </p:graphicFrame>
      <p:pic>
        <p:nvPicPr>
          <p:cNvPr id="4" name="object 4"/>
          <p:cNvPicPr/>
          <p:nvPr/>
        </p:nvPicPr>
        <p:blipFill>
          <a:blip r:embed="rId2" cstate="print"/>
          <a:stretch>
            <a:fillRect/>
          </a:stretch>
        </p:blipFill>
        <p:spPr>
          <a:xfrm>
            <a:off x="11559541" y="0"/>
            <a:ext cx="632459" cy="623315"/>
          </a:xfrm>
          <a:prstGeom prst="rect">
            <a:avLst/>
          </a:prstGeom>
        </p:spPr>
      </p:pic>
      <p:sp>
        <p:nvSpPr>
          <p:cNvPr id="5" name="object 5"/>
          <p:cNvSpPr txBox="1"/>
          <p:nvPr/>
        </p:nvSpPr>
        <p:spPr>
          <a:xfrm>
            <a:off x="190601" y="8890"/>
            <a:ext cx="1712595"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CF30B5"/>
                </a:solidFill>
                <a:latin typeface="Times New Roman"/>
                <a:cs typeface="Times New Roman"/>
              </a:rPr>
              <a:t>Criterion</a:t>
            </a:r>
            <a:r>
              <a:rPr sz="2800" b="1" spc="-60" dirty="0">
                <a:solidFill>
                  <a:srgbClr val="CF30B5"/>
                </a:solidFill>
                <a:latin typeface="Times New Roman"/>
                <a:cs typeface="Times New Roman"/>
              </a:rPr>
              <a:t> </a:t>
            </a:r>
            <a:r>
              <a:rPr sz="2800" b="1" spc="-5" dirty="0">
                <a:solidFill>
                  <a:srgbClr val="CF30B5"/>
                </a:solidFill>
                <a:latin typeface="Times New Roman"/>
                <a:cs typeface="Times New Roman"/>
              </a:rPr>
              <a:t>4</a:t>
            </a:r>
            <a:endParaRPr sz="2800">
              <a:latin typeface="Times New Roman"/>
              <a:cs typeface="Times New Roman"/>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0600" y="20523"/>
            <a:ext cx="11163199" cy="452120"/>
          </a:xfrm>
          <a:prstGeom prst="rect">
            <a:avLst/>
          </a:prstGeom>
        </p:spPr>
        <p:txBody>
          <a:bodyPr vert="horz" wrap="square" lIns="0" tIns="12065" rIns="0" bIns="0" rtlCol="0">
            <a:spAutoFit/>
          </a:bodyPr>
          <a:lstStyle/>
          <a:p>
            <a:pPr marL="12700">
              <a:lnSpc>
                <a:spcPct val="100000"/>
              </a:lnSpc>
              <a:spcBef>
                <a:spcPts val="95"/>
              </a:spcBef>
              <a:tabLst>
                <a:tab pos="2733040" algn="l"/>
              </a:tabLst>
            </a:pPr>
            <a:r>
              <a:rPr sz="2800" b="1" spc="-7" baseline="1984" dirty="0">
                <a:solidFill>
                  <a:srgbClr val="660033"/>
                </a:solidFill>
                <a:latin typeface="Times New Roman" pitchFamily="18" charset="0"/>
                <a:cs typeface="Times New Roman" pitchFamily="18" charset="0"/>
              </a:rPr>
              <a:t>Criterion</a:t>
            </a:r>
            <a:r>
              <a:rPr sz="2800" b="1" spc="22" baseline="1984" dirty="0">
                <a:solidFill>
                  <a:srgbClr val="660033"/>
                </a:solidFill>
                <a:latin typeface="Times New Roman" pitchFamily="18" charset="0"/>
                <a:cs typeface="Times New Roman" pitchFamily="18" charset="0"/>
              </a:rPr>
              <a:t> </a:t>
            </a:r>
            <a:r>
              <a:rPr sz="2800" b="1" spc="-7" baseline="1984" dirty="0">
                <a:solidFill>
                  <a:srgbClr val="660033"/>
                </a:solidFill>
                <a:latin typeface="Times New Roman" pitchFamily="18" charset="0"/>
                <a:cs typeface="Times New Roman" pitchFamily="18" charset="0"/>
              </a:rPr>
              <a:t>4</a:t>
            </a:r>
            <a:r>
              <a:rPr sz="2800" b="1" spc="-7" baseline="1984" dirty="0">
                <a:solidFill>
                  <a:srgbClr val="CF30B5"/>
                </a:solidFill>
                <a:latin typeface="Times New Roman" pitchFamily="18" charset="0"/>
                <a:cs typeface="Times New Roman" pitchFamily="18" charset="0"/>
              </a:rPr>
              <a:t>	</a:t>
            </a:r>
            <a:r>
              <a:rPr sz="2800" b="1" spc="-5" dirty="0">
                <a:solidFill>
                  <a:srgbClr val="7030A0"/>
                </a:solidFill>
                <a:latin typeface="Times New Roman" pitchFamily="18" charset="0"/>
                <a:cs typeface="Times New Roman" pitchFamily="18" charset="0"/>
              </a:rPr>
              <a:t>Infrastructure</a:t>
            </a:r>
            <a:r>
              <a:rPr sz="2800" b="1" spc="-20" dirty="0">
                <a:solidFill>
                  <a:srgbClr val="7030A0"/>
                </a:solidFill>
                <a:latin typeface="Times New Roman" pitchFamily="18" charset="0"/>
                <a:cs typeface="Times New Roman" pitchFamily="18" charset="0"/>
              </a:rPr>
              <a:t> </a:t>
            </a:r>
            <a:r>
              <a:rPr sz="2800" b="1" dirty="0">
                <a:solidFill>
                  <a:srgbClr val="7030A0"/>
                </a:solidFill>
                <a:latin typeface="Times New Roman" pitchFamily="18" charset="0"/>
                <a:cs typeface="Times New Roman" pitchFamily="18" charset="0"/>
              </a:rPr>
              <a:t>and</a:t>
            </a:r>
            <a:r>
              <a:rPr sz="2800" b="1" spc="-25" dirty="0">
                <a:solidFill>
                  <a:srgbClr val="7030A0"/>
                </a:solidFill>
                <a:latin typeface="Times New Roman" pitchFamily="18" charset="0"/>
                <a:cs typeface="Times New Roman" pitchFamily="18" charset="0"/>
              </a:rPr>
              <a:t> </a:t>
            </a:r>
            <a:r>
              <a:rPr sz="2800" b="1" spc="-5" dirty="0">
                <a:solidFill>
                  <a:srgbClr val="7030A0"/>
                </a:solidFill>
                <a:latin typeface="Times New Roman" pitchFamily="18" charset="0"/>
                <a:cs typeface="Times New Roman" pitchFamily="18" charset="0"/>
              </a:rPr>
              <a:t>teaching</a:t>
            </a:r>
            <a:r>
              <a:rPr sz="2800" b="1" spc="-10" dirty="0">
                <a:solidFill>
                  <a:srgbClr val="7030A0"/>
                </a:solidFill>
                <a:latin typeface="Times New Roman" pitchFamily="18" charset="0"/>
                <a:cs typeface="Times New Roman" pitchFamily="18" charset="0"/>
              </a:rPr>
              <a:t> </a:t>
            </a:r>
            <a:r>
              <a:rPr sz="2800" b="1" spc="-15" dirty="0">
                <a:solidFill>
                  <a:srgbClr val="7030A0"/>
                </a:solidFill>
                <a:latin typeface="Times New Roman" pitchFamily="18" charset="0"/>
                <a:cs typeface="Times New Roman" pitchFamily="18" charset="0"/>
              </a:rPr>
              <a:t>resources</a:t>
            </a:r>
            <a:endParaRPr sz="2800" b="1">
              <a:solidFill>
                <a:srgbClr val="7030A0"/>
              </a:solidFill>
              <a:latin typeface="Times New Roman" pitchFamily="18" charset="0"/>
              <a:cs typeface="Times New Roman" pitchFamily="18" charset="0"/>
            </a:endParaRPr>
          </a:p>
        </p:txBody>
      </p:sp>
      <p:sp>
        <p:nvSpPr>
          <p:cNvPr id="20" name="Date Placeholder 19"/>
          <p:cNvSpPr>
            <a:spLocks noGrp="1"/>
          </p:cNvSpPr>
          <p:nvPr>
            <p:ph type="dt" sz="half" idx="10"/>
          </p:nvPr>
        </p:nvSpPr>
        <p:spPr/>
        <p:txBody>
          <a:bodyPr/>
          <a:lstStyle/>
          <a:p>
            <a:fld id="{5CA6C774-B1FF-40B8-B444-D2F66078417F}" type="datetime1">
              <a:rPr lang="en-US" smtClean="0"/>
              <a:pPr/>
              <a:t>11/3/2023</a:t>
            </a:fld>
            <a:endParaRPr lang="en-US"/>
          </a:p>
        </p:txBody>
      </p:sp>
      <p:sp>
        <p:nvSpPr>
          <p:cNvPr id="21" name="Slide Number Placeholder 20"/>
          <p:cNvSpPr>
            <a:spLocks noGrp="1"/>
          </p:cNvSpPr>
          <p:nvPr>
            <p:ph type="sldNum" sz="quarter" idx="12"/>
          </p:nvPr>
        </p:nvSpPr>
        <p:spPr/>
        <p:txBody>
          <a:bodyPr/>
          <a:lstStyle/>
          <a:p>
            <a:fld id="{B6F15528-21DE-4FAA-801E-634DDDAF4B2B}" type="slidenum">
              <a:rPr lang="en-US" smtClean="0"/>
              <a:pPr/>
              <a:t>63</a:t>
            </a:fld>
            <a:endParaRPr lang="en-US"/>
          </a:p>
        </p:txBody>
      </p:sp>
      <p:sp>
        <p:nvSpPr>
          <p:cNvPr id="3" name="object 3"/>
          <p:cNvSpPr txBox="1"/>
          <p:nvPr/>
        </p:nvSpPr>
        <p:spPr>
          <a:xfrm>
            <a:off x="270459" y="503885"/>
            <a:ext cx="5591810" cy="452120"/>
          </a:xfrm>
          <a:prstGeom prst="rect">
            <a:avLst/>
          </a:prstGeom>
        </p:spPr>
        <p:txBody>
          <a:bodyPr vert="horz" wrap="square" lIns="0" tIns="12065" rIns="0" bIns="0" rtlCol="0">
            <a:spAutoFit/>
          </a:bodyPr>
          <a:lstStyle/>
          <a:p>
            <a:pPr marL="12700">
              <a:lnSpc>
                <a:spcPct val="100000"/>
              </a:lnSpc>
              <a:spcBef>
                <a:spcPts val="95"/>
              </a:spcBef>
            </a:pPr>
            <a:r>
              <a:rPr sz="2800" spc="-5" dirty="0">
                <a:latin typeface="Courier New"/>
                <a:cs typeface="Courier New"/>
              </a:rPr>
              <a:t>o</a:t>
            </a:r>
            <a:r>
              <a:rPr sz="2800" spc="235" dirty="0">
                <a:latin typeface="Courier New"/>
                <a:cs typeface="Courier New"/>
              </a:rPr>
              <a:t> </a:t>
            </a:r>
            <a:r>
              <a:rPr sz="2800" b="1" spc="-5" dirty="0">
                <a:latin typeface="Times New Roman"/>
                <a:cs typeface="Times New Roman"/>
              </a:rPr>
              <a:t>e-Class</a:t>
            </a:r>
            <a:r>
              <a:rPr sz="2800" b="1" spc="5" dirty="0">
                <a:latin typeface="Times New Roman"/>
                <a:cs typeface="Times New Roman"/>
              </a:rPr>
              <a:t> </a:t>
            </a:r>
            <a:r>
              <a:rPr sz="2800" b="1" spc="-15" dirty="0">
                <a:latin typeface="Times New Roman"/>
                <a:cs typeface="Times New Roman"/>
              </a:rPr>
              <a:t>rooms</a:t>
            </a:r>
            <a:r>
              <a:rPr sz="2800" b="1" spc="-5" dirty="0">
                <a:latin typeface="Times New Roman"/>
                <a:cs typeface="Times New Roman"/>
              </a:rPr>
              <a:t> /</a:t>
            </a:r>
            <a:r>
              <a:rPr sz="2800" b="1" dirty="0">
                <a:latin typeface="Times New Roman"/>
                <a:cs typeface="Times New Roman"/>
              </a:rPr>
              <a:t> </a:t>
            </a:r>
            <a:r>
              <a:rPr sz="2800" b="1" spc="-5" dirty="0">
                <a:latin typeface="Times New Roman"/>
                <a:cs typeface="Times New Roman"/>
              </a:rPr>
              <a:t>smart class</a:t>
            </a:r>
            <a:r>
              <a:rPr sz="2800" b="1" spc="-15" dirty="0">
                <a:latin typeface="Times New Roman"/>
                <a:cs typeface="Times New Roman"/>
              </a:rPr>
              <a:t> rooms</a:t>
            </a:r>
            <a:endParaRPr sz="2800">
              <a:latin typeface="Times New Roman"/>
              <a:cs typeface="Times New Roman"/>
            </a:endParaRPr>
          </a:p>
        </p:txBody>
      </p:sp>
      <p:sp>
        <p:nvSpPr>
          <p:cNvPr id="4" name="object 4"/>
          <p:cNvSpPr txBox="1"/>
          <p:nvPr/>
        </p:nvSpPr>
        <p:spPr>
          <a:xfrm>
            <a:off x="317702" y="5987890"/>
            <a:ext cx="11417097" cy="870110"/>
          </a:xfrm>
          <a:prstGeom prst="rect">
            <a:avLst/>
          </a:prstGeom>
        </p:spPr>
        <p:txBody>
          <a:bodyPr vert="horz" wrap="square" lIns="0" tIns="38735" rIns="0" bIns="0" rtlCol="0">
            <a:spAutoFit/>
          </a:bodyPr>
          <a:lstStyle/>
          <a:p>
            <a:pPr marL="12700" marR="5080" algn="just">
              <a:lnSpc>
                <a:spcPct val="100000"/>
              </a:lnSpc>
              <a:spcBef>
                <a:spcPts val="265"/>
              </a:spcBef>
            </a:pPr>
            <a:r>
              <a:rPr sz="1800">
                <a:latin typeface="Times New Roman" pitchFamily="18" charset="0"/>
                <a:cs typeface="Times New Roman" pitchFamily="18" charset="0"/>
              </a:rPr>
              <a:t>* </a:t>
            </a:r>
            <a:r>
              <a:rPr sz="1800" dirty="0">
                <a:latin typeface="Times New Roman" pitchFamily="18" charset="0"/>
                <a:cs typeface="Times New Roman" pitchFamily="18" charset="0"/>
              </a:rPr>
              <a:t>The </a:t>
            </a:r>
            <a:r>
              <a:rPr sz="1800" spc="-5" dirty="0">
                <a:latin typeface="Times New Roman" pitchFamily="18" charset="0"/>
                <a:cs typeface="Times New Roman" pitchFamily="18" charset="0"/>
              </a:rPr>
              <a:t>Department is </a:t>
            </a:r>
            <a:r>
              <a:rPr sz="1800" dirty="0">
                <a:latin typeface="Times New Roman" pitchFamily="18" charset="0"/>
                <a:cs typeface="Times New Roman" pitchFamily="18" charset="0"/>
              </a:rPr>
              <a:t>totally </a:t>
            </a:r>
            <a:r>
              <a:rPr sz="1800" spc="-5" dirty="0">
                <a:latin typeface="Times New Roman" pitchFamily="18" charset="0"/>
                <a:cs typeface="Times New Roman" pitchFamily="18" charset="0"/>
              </a:rPr>
              <a:t>technology enabled. </a:t>
            </a:r>
            <a:r>
              <a:rPr sz="1800" spc="-10" dirty="0">
                <a:latin typeface="Times New Roman" pitchFamily="18" charset="0"/>
                <a:cs typeface="Times New Roman" pitchFamily="18" charset="0"/>
              </a:rPr>
              <a:t>There </a:t>
            </a:r>
            <a:r>
              <a:rPr sz="1800" spc="-5">
                <a:latin typeface="Times New Roman" pitchFamily="18" charset="0"/>
                <a:cs typeface="Times New Roman" pitchFamily="18" charset="0"/>
              </a:rPr>
              <a:t>is 24</a:t>
            </a:r>
            <a:r>
              <a:rPr lang="en-US" sz="1800" spc="-5" dirty="0">
                <a:latin typeface="Times New Roman" pitchFamily="18" charset="0"/>
                <a:cs typeface="Times New Roman" pitchFamily="18" charset="0"/>
              </a:rPr>
              <a:t>/</a:t>
            </a:r>
            <a:r>
              <a:rPr sz="1800" spc="-5">
                <a:latin typeface="Times New Roman" pitchFamily="18" charset="0"/>
                <a:cs typeface="Times New Roman" pitchFamily="18" charset="0"/>
              </a:rPr>
              <a:t>7 </a:t>
            </a:r>
            <a:r>
              <a:rPr sz="1800" dirty="0">
                <a:latin typeface="Times New Roman" pitchFamily="18" charset="0"/>
                <a:cs typeface="Times New Roman" pitchFamily="18" charset="0"/>
              </a:rPr>
              <a:t>internet </a:t>
            </a:r>
            <a:r>
              <a:rPr sz="1800" spc="-5" dirty="0">
                <a:latin typeface="Times New Roman" pitchFamily="18" charset="0"/>
                <a:cs typeface="Times New Roman" pitchFamily="18" charset="0"/>
              </a:rPr>
              <a:t>and </a:t>
            </a:r>
            <a:r>
              <a:rPr sz="1800" spc="-10" dirty="0">
                <a:latin typeface="Times New Roman" pitchFamily="18" charset="0"/>
                <a:cs typeface="Times New Roman" pitchFamily="18" charset="0"/>
              </a:rPr>
              <a:t>Wi-Fi </a:t>
            </a:r>
            <a:r>
              <a:rPr sz="1800" dirty="0">
                <a:latin typeface="Times New Roman" pitchFamily="18" charset="0"/>
                <a:cs typeface="Times New Roman" pitchFamily="18" charset="0"/>
              </a:rPr>
              <a:t>connection available </a:t>
            </a:r>
            <a:r>
              <a:rPr sz="1800" spc="5" dirty="0">
                <a:latin typeface="Times New Roman" pitchFamily="18" charset="0"/>
                <a:cs typeface="Times New Roman" pitchFamily="18" charset="0"/>
              </a:rPr>
              <a:t> </a:t>
            </a:r>
            <a:r>
              <a:rPr sz="1800" dirty="0">
                <a:latin typeface="Times New Roman" pitchFamily="18" charset="0"/>
                <a:cs typeface="Times New Roman" pitchFamily="18" charset="0"/>
              </a:rPr>
              <a:t>for </a:t>
            </a:r>
            <a:r>
              <a:rPr sz="1800" spc="-5" dirty="0">
                <a:latin typeface="Times New Roman" pitchFamily="18" charset="0"/>
                <a:cs typeface="Times New Roman" pitchFamily="18" charset="0"/>
              </a:rPr>
              <a:t>the </a:t>
            </a:r>
            <a:r>
              <a:rPr sz="1800" dirty="0">
                <a:latin typeface="Times New Roman" pitchFamily="18" charset="0"/>
                <a:cs typeface="Times New Roman" pitchFamily="18" charset="0"/>
              </a:rPr>
              <a:t>staff </a:t>
            </a:r>
            <a:r>
              <a:rPr sz="1800" spc="-10" dirty="0">
                <a:latin typeface="Times New Roman" pitchFamily="18" charset="0"/>
                <a:cs typeface="Times New Roman" pitchFamily="18" charset="0"/>
              </a:rPr>
              <a:t>and </a:t>
            </a:r>
            <a:r>
              <a:rPr sz="1800" spc="-5" dirty="0">
                <a:latin typeface="Times New Roman" pitchFamily="18" charset="0"/>
                <a:cs typeface="Times New Roman" pitchFamily="18" charset="0"/>
              </a:rPr>
              <a:t>students. </a:t>
            </a:r>
            <a:r>
              <a:rPr sz="1800" spc="-10" dirty="0">
                <a:latin typeface="Times New Roman" pitchFamily="18" charset="0"/>
                <a:cs typeface="Times New Roman" pitchFamily="18" charset="0"/>
              </a:rPr>
              <a:t>There </a:t>
            </a:r>
            <a:r>
              <a:rPr sz="1800" spc="-15">
                <a:latin typeface="Times New Roman" pitchFamily="18" charset="0"/>
                <a:cs typeface="Times New Roman" pitchFamily="18" charset="0"/>
              </a:rPr>
              <a:t>are </a:t>
            </a:r>
            <a:r>
              <a:rPr lang="en-US" sz="1800" spc="-5" dirty="0">
                <a:latin typeface="Times New Roman" pitchFamily="18" charset="0"/>
                <a:cs typeface="Times New Roman" pitchFamily="18" charset="0"/>
              </a:rPr>
              <a:t>Nine</a:t>
            </a:r>
            <a:r>
              <a:rPr sz="1800" spc="-5">
                <a:latin typeface="Times New Roman" pitchFamily="18" charset="0"/>
                <a:cs typeface="Times New Roman" pitchFamily="18" charset="0"/>
              </a:rPr>
              <a:t> </a:t>
            </a:r>
            <a:r>
              <a:rPr sz="1800" spc="-10" dirty="0">
                <a:latin typeface="Times New Roman" pitchFamily="18" charset="0"/>
                <a:cs typeface="Times New Roman" pitchFamily="18" charset="0"/>
              </a:rPr>
              <a:t>LCD </a:t>
            </a:r>
            <a:r>
              <a:rPr sz="1800" spc="-5" dirty="0">
                <a:latin typeface="Times New Roman" pitchFamily="18" charset="0"/>
                <a:cs typeface="Times New Roman" pitchFamily="18" charset="0"/>
              </a:rPr>
              <a:t>projectors (including </a:t>
            </a:r>
            <a:r>
              <a:rPr sz="1800" dirty="0">
                <a:latin typeface="Times New Roman" pitchFamily="18" charset="0"/>
                <a:cs typeface="Times New Roman" pitchFamily="18" charset="0"/>
              </a:rPr>
              <a:t>1 </a:t>
            </a:r>
            <a:r>
              <a:rPr sz="1800" spc="-5" dirty="0">
                <a:latin typeface="Times New Roman" pitchFamily="18" charset="0"/>
                <a:cs typeface="Times New Roman" pitchFamily="18" charset="0"/>
              </a:rPr>
              <a:t>portable</a:t>
            </a:r>
            <a:r>
              <a:rPr sz="1800" spc="-5">
                <a:latin typeface="Times New Roman" pitchFamily="18" charset="0"/>
                <a:cs typeface="Times New Roman" pitchFamily="18" charset="0"/>
              </a:rPr>
              <a:t>), </a:t>
            </a:r>
            <a:r>
              <a:rPr lang="en-US" spc="-5" dirty="0">
                <a:latin typeface="Times New Roman" pitchFamily="18" charset="0"/>
                <a:cs typeface="Times New Roman" pitchFamily="18" charset="0"/>
              </a:rPr>
              <a:t>4</a:t>
            </a:r>
            <a:r>
              <a:rPr sz="1800">
                <a:latin typeface="Times New Roman" pitchFamily="18" charset="0"/>
                <a:cs typeface="Times New Roman" pitchFamily="18" charset="0"/>
              </a:rPr>
              <a:t> </a:t>
            </a:r>
            <a:r>
              <a:rPr sz="1800" spc="-5" dirty="0">
                <a:latin typeface="Times New Roman" pitchFamily="18" charset="0"/>
                <a:cs typeface="Times New Roman" pitchFamily="18" charset="0"/>
              </a:rPr>
              <a:t>Digital interactive </a:t>
            </a:r>
            <a:r>
              <a:rPr sz="1800" dirty="0">
                <a:latin typeface="Times New Roman" pitchFamily="18" charset="0"/>
                <a:cs typeface="Times New Roman" pitchFamily="18" charset="0"/>
              </a:rPr>
              <a:t> smart</a:t>
            </a:r>
            <a:r>
              <a:rPr sz="1800" spc="-5" dirty="0">
                <a:latin typeface="Times New Roman" pitchFamily="18" charset="0"/>
                <a:cs typeface="Times New Roman" pitchFamily="18" charset="0"/>
              </a:rPr>
              <a:t> </a:t>
            </a:r>
            <a:r>
              <a:rPr sz="1800" dirty="0">
                <a:latin typeface="Times New Roman" pitchFamily="18" charset="0"/>
                <a:cs typeface="Times New Roman" pitchFamily="18" charset="0"/>
              </a:rPr>
              <a:t>Boards</a:t>
            </a:r>
            <a:r>
              <a:rPr sz="1800">
                <a:latin typeface="Times New Roman" pitchFamily="18" charset="0"/>
                <a:cs typeface="Times New Roman" pitchFamily="18" charset="0"/>
              </a:rPr>
              <a:t>,</a:t>
            </a:r>
            <a:r>
              <a:rPr sz="1800" spc="10">
                <a:latin typeface="Times New Roman" pitchFamily="18" charset="0"/>
                <a:cs typeface="Times New Roman" pitchFamily="18" charset="0"/>
              </a:rPr>
              <a:t> </a:t>
            </a:r>
            <a:r>
              <a:rPr lang="en-US" sz="1800" dirty="0">
                <a:latin typeface="Times New Roman" pitchFamily="18" charset="0"/>
                <a:cs typeface="Times New Roman" pitchFamily="18" charset="0"/>
              </a:rPr>
              <a:t>one</a:t>
            </a:r>
            <a:r>
              <a:rPr sz="1800" spc="-15">
                <a:latin typeface="Times New Roman" pitchFamily="18" charset="0"/>
                <a:cs typeface="Times New Roman" pitchFamily="18" charset="0"/>
              </a:rPr>
              <a:t> </a:t>
            </a:r>
            <a:r>
              <a:rPr sz="1800" spc="-5">
                <a:latin typeface="Times New Roman" pitchFamily="18" charset="0"/>
                <a:cs typeface="Times New Roman" pitchFamily="18" charset="0"/>
              </a:rPr>
              <a:t>laptop,</a:t>
            </a:r>
            <a:r>
              <a:rPr sz="1800">
                <a:latin typeface="Times New Roman" pitchFamily="18" charset="0"/>
                <a:cs typeface="Times New Roman" pitchFamily="18" charset="0"/>
              </a:rPr>
              <a:t> </a:t>
            </a:r>
            <a:r>
              <a:rPr sz="1800" spc="-5" dirty="0">
                <a:latin typeface="Times New Roman" pitchFamily="18" charset="0"/>
                <a:cs typeface="Times New Roman" pitchFamily="18" charset="0"/>
              </a:rPr>
              <a:t>audio-visual</a:t>
            </a:r>
            <a:r>
              <a:rPr sz="1800" spc="15" dirty="0">
                <a:latin typeface="Times New Roman" pitchFamily="18" charset="0"/>
                <a:cs typeface="Times New Roman" pitchFamily="18" charset="0"/>
              </a:rPr>
              <a:t> </a:t>
            </a:r>
            <a:r>
              <a:rPr sz="1800" spc="-5" dirty="0">
                <a:latin typeface="Times New Roman" pitchFamily="18" charset="0"/>
                <a:cs typeface="Times New Roman" pitchFamily="18" charset="0"/>
              </a:rPr>
              <a:t>equipment</a:t>
            </a:r>
            <a:r>
              <a:rPr sz="1800" spc="5" dirty="0">
                <a:latin typeface="Times New Roman" pitchFamily="18" charset="0"/>
                <a:cs typeface="Times New Roman" pitchFamily="18" charset="0"/>
              </a:rPr>
              <a:t> </a:t>
            </a:r>
            <a:r>
              <a:rPr sz="1800" dirty="0">
                <a:latin typeface="Times New Roman" pitchFamily="18" charset="0"/>
                <a:cs typeface="Times New Roman" pitchFamily="18" charset="0"/>
              </a:rPr>
              <a:t>to</a:t>
            </a:r>
            <a:r>
              <a:rPr sz="1800" spc="10" dirty="0">
                <a:latin typeface="Times New Roman" pitchFamily="18" charset="0"/>
                <a:cs typeface="Times New Roman" pitchFamily="18" charset="0"/>
              </a:rPr>
              <a:t> </a:t>
            </a:r>
            <a:r>
              <a:rPr sz="1800" dirty="0">
                <a:latin typeface="Times New Roman" pitchFamily="18" charset="0"/>
                <a:cs typeface="Times New Roman" pitchFamily="18" charset="0"/>
              </a:rPr>
              <a:t>have </a:t>
            </a:r>
            <a:r>
              <a:rPr sz="1800" spc="-5" dirty="0">
                <a:latin typeface="Times New Roman" pitchFamily="18" charset="0"/>
                <a:cs typeface="Times New Roman" pitchFamily="18" charset="0"/>
              </a:rPr>
              <a:t>online</a:t>
            </a:r>
            <a:r>
              <a:rPr sz="1800" dirty="0">
                <a:latin typeface="Times New Roman" pitchFamily="18" charset="0"/>
                <a:cs typeface="Times New Roman" pitchFamily="18" charset="0"/>
              </a:rPr>
              <a:t> class </a:t>
            </a:r>
            <a:r>
              <a:rPr sz="1800" spc="-5" dirty="0">
                <a:latin typeface="Times New Roman" pitchFamily="18" charset="0"/>
                <a:cs typeface="Times New Roman" pitchFamily="18" charset="0"/>
              </a:rPr>
              <a:t>as</a:t>
            </a:r>
            <a:r>
              <a:rPr sz="1800" spc="5" dirty="0">
                <a:latin typeface="Times New Roman" pitchFamily="18" charset="0"/>
                <a:cs typeface="Times New Roman" pitchFamily="18" charset="0"/>
              </a:rPr>
              <a:t> </a:t>
            </a:r>
            <a:r>
              <a:rPr sz="1800" dirty="0">
                <a:latin typeface="Times New Roman" pitchFamily="18" charset="0"/>
                <a:cs typeface="Times New Roman" pitchFamily="18" charset="0"/>
              </a:rPr>
              <a:t>well</a:t>
            </a:r>
            <a:r>
              <a:rPr sz="1800" spc="-30" dirty="0">
                <a:latin typeface="Times New Roman" pitchFamily="18" charset="0"/>
                <a:cs typeface="Times New Roman" pitchFamily="18" charset="0"/>
              </a:rPr>
              <a:t> </a:t>
            </a:r>
            <a:r>
              <a:rPr sz="1800" spc="-5" dirty="0">
                <a:latin typeface="Times New Roman" pitchFamily="18" charset="0"/>
                <a:cs typeface="Times New Roman" pitchFamily="18" charset="0"/>
              </a:rPr>
              <a:t>as</a:t>
            </a:r>
            <a:r>
              <a:rPr sz="1800" spc="5" dirty="0">
                <a:latin typeface="Times New Roman" pitchFamily="18" charset="0"/>
                <a:cs typeface="Times New Roman" pitchFamily="18" charset="0"/>
              </a:rPr>
              <a:t> </a:t>
            </a:r>
            <a:r>
              <a:rPr sz="1800" dirty="0">
                <a:latin typeface="Times New Roman" pitchFamily="18" charset="0"/>
                <a:cs typeface="Times New Roman" pitchFamily="18" charset="0"/>
              </a:rPr>
              <a:t>offline </a:t>
            </a:r>
            <a:r>
              <a:rPr sz="1800" spc="-5" dirty="0">
                <a:latin typeface="Times New Roman" pitchFamily="18" charset="0"/>
                <a:cs typeface="Times New Roman" pitchFamily="18" charset="0"/>
              </a:rPr>
              <a:t>classes.</a:t>
            </a:r>
            <a:endParaRPr sz="1800">
              <a:latin typeface="Times New Roman" pitchFamily="18" charset="0"/>
              <a:cs typeface="Times New Roman" pitchFamily="18" charset="0"/>
            </a:endParaRPr>
          </a:p>
        </p:txBody>
      </p:sp>
      <p:sp>
        <p:nvSpPr>
          <p:cNvPr id="10" name="object 10"/>
          <p:cNvSpPr txBox="1"/>
          <p:nvPr/>
        </p:nvSpPr>
        <p:spPr>
          <a:xfrm>
            <a:off x="470103" y="3048000"/>
            <a:ext cx="2882697" cy="228909"/>
          </a:xfrm>
          <a:prstGeom prst="rect">
            <a:avLst/>
          </a:prstGeom>
        </p:spPr>
        <p:txBody>
          <a:bodyPr vert="horz" wrap="square" lIns="0" tIns="13335" rIns="0" bIns="0" rtlCol="0">
            <a:spAutoFit/>
          </a:bodyPr>
          <a:lstStyle/>
          <a:p>
            <a:pPr marL="12700">
              <a:lnSpc>
                <a:spcPct val="100000"/>
              </a:lnSpc>
              <a:spcBef>
                <a:spcPts val="105"/>
              </a:spcBef>
            </a:pPr>
            <a:r>
              <a:rPr lang="en-US" sz="1400" b="1" dirty="0">
                <a:latin typeface="Times New Roman"/>
                <a:cs typeface="Times New Roman"/>
              </a:rPr>
              <a:t>Main </a:t>
            </a:r>
            <a:r>
              <a:rPr sz="1400" b="1">
                <a:latin typeface="Times New Roman"/>
                <a:cs typeface="Times New Roman"/>
              </a:rPr>
              <a:t>Block</a:t>
            </a:r>
            <a:r>
              <a:rPr sz="1400" b="1" spc="-25">
                <a:latin typeface="Times New Roman"/>
                <a:cs typeface="Times New Roman"/>
              </a:rPr>
              <a:t> </a:t>
            </a:r>
            <a:r>
              <a:rPr sz="1400" b="1">
                <a:latin typeface="Times New Roman"/>
                <a:cs typeface="Times New Roman"/>
              </a:rPr>
              <a:t>–</a:t>
            </a:r>
            <a:r>
              <a:rPr sz="1400" b="1" spc="-5">
                <a:latin typeface="Times New Roman"/>
                <a:cs typeface="Times New Roman"/>
              </a:rPr>
              <a:t> </a:t>
            </a:r>
            <a:r>
              <a:rPr lang="en-US" sz="1400" b="1" spc="-5" dirty="0">
                <a:latin typeface="Times New Roman"/>
                <a:cs typeface="Times New Roman"/>
              </a:rPr>
              <a:t>LH</a:t>
            </a:r>
            <a:r>
              <a:rPr lang="en-US" sz="1400" b="1" dirty="0">
                <a:latin typeface="Times New Roman"/>
                <a:cs typeface="Times New Roman"/>
              </a:rPr>
              <a:t>-1</a:t>
            </a:r>
            <a:r>
              <a:rPr sz="1400" b="1" spc="-40">
                <a:latin typeface="Times New Roman"/>
                <a:cs typeface="Times New Roman"/>
              </a:rPr>
              <a:t> </a:t>
            </a:r>
            <a:r>
              <a:rPr sz="1400" b="1" spc="-5" dirty="0">
                <a:latin typeface="Times New Roman"/>
                <a:cs typeface="Times New Roman"/>
              </a:rPr>
              <a:t>(Alumni</a:t>
            </a:r>
            <a:r>
              <a:rPr sz="1400" b="1" spc="-15" dirty="0">
                <a:latin typeface="Times New Roman"/>
                <a:cs typeface="Times New Roman"/>
              </a:rPr>
              <a:t> </a:t>
            </a:r>
            <a:r>
              <a:rPr sz="1400" b="1" dirty="0">
                <a:latin typeface="Times New Roman"/>
                <a:cs typeface="Times New Roman"/>
              </a:rPr>
              <a:t>Funded)</a:t>
            </a:r>
            <a:endParaRPr sz="1400">
              <a:latin typeface="Times New Roman"/>
              <a:cs typeface="Times New Roman"/>
            </a:endParaRPr>
          </a:p>
        </p:txBody>
      </p:sp>
      <p:sp>
        <p:nvSpPr>
          <p:cNvPr id="11" name="object 11"/>
          <p:cNvSpPr txBox="1"/>
          <p:nvPr/>
        </p:nvSpPr>
        <p:spPr>
          <a:xfrm>
            <a:off x="3976878" y="3048332"/>
            <a:ext cx="3490722" cy="228268"/>
          </a:xfrm>
          <a:prstGeom prst="rect">
            <a:avLst/>
          </a:prstGeom>
        </p:spPr>
        <p:txBody>
          <a:bodyPr vert="horz" wrap="square" lIns="0" tIns="12700" rIns="0" bIns="0" rtlCol="0">
            <a:spAutoFit/>
          </a:bodyPr>
          <a:lstStyle/>
          <a:p>
            <a:pPr marL="12700">
              <a:lnSpc>
                <a:spcPct val="100000"/>
              </a:lnSpc>
              <a:spcBef>
                <a:spcPts val="100"/>
              </a:spcBef>
            </a:pPr>
            <a:r>
              <a:rPr lang="en-US" sz="1400" b="1" spc="-5" dirty="0">
                <a:latin typeface="Times New Roman"/>
                <a:cs typeface="Times New Roman"/>
              </a:rPr>
              <a:t>Main </a:t>
            </a:r>
            <a:r>
              <a:rPr sz="1400" b="1">
                <a:latin typeface="Times New Roman"/>
                <a:cs typeface="Times New Roman"/>
              </a:rPr>
              <a:t>Block</a:t>
            </a:r>
            <a:r>
              <a:rPr sz="1400" b="1" spc="-30">
                <a:latin typeface="Times New Roman"/>
                <a:cs typeface="Times New Roman"/>
              </a:rPr>
              <a:t> </a:t>
            </a:r>
            <a:r>
              <a:rPr sz="1400" b="1" dirty="0">
                <a:latin typeface="Times New Roman"/>
                <a:cs typeface="Times New Roman"/>
              </a:rPr>
              <a:t>– </a:t>
            </a:r>
            <a:r>
              <a:rPr sz="1400" b="1" spc="-5" dirty="0">
                <a:latin typeface="Times New Roman"/>
                <a:cs typeface="Times New Roman"/>
              </a:rPr>
              <a:t>Seminar</a:t>
            </a:r>
            <a:r>
              <a:rPr sz="1400" b="1" spc="-45" dirty="0">
                <a:latin typeface="Times New Roman"/>
                <a:cs typeface="Times New Roman"/>
              </a:rPr>
              <a:t> </a:t>
            </a:r>
            <a:r>
              <a:rPr sz="1400" b="1" dirty="0">
                <a:latin typeface="Times New Roman"/>
                <a:cs typeface="Times New Roman"/>
              </a:rPr>
              <a:t>hall</a:t>
            </a:r>
            <a:r>
              <a:rPr sz="1400" b="1" spc="-40" dirty="0">
                <a:latin typeface="Times New Roman"/>
                <a:cs typeface="Times New Roman"/>
              </a:rPr>
              <a:t> </a:t>
            </a:r>
            <a:r>
              <a:rPr sz="1400" b="1" spc="-5" dirty="0">
                <a:latin typeface="Times New Roman"/>
                <a:cs typeface="Times New Roman"/>
              </a:rPr>
              <a:t>(Alumni</a:t>
            </a:r>
            <a:r>
              <a:rPr sz="1400" b="1" spc="-15" dirty="0">
                <a:latin typeface="Times New Roman"/>
                <a:cs typeface="Times New Roman"/>
              </a:rPr>
              <a:t> </a:t>
            </a:r>
            <a:r>
              <a:rPr sz="1400" b="1" dirty="0">
                <a:latin typeface="Times New Roman"/>
                <a:cs typeface="Times New Roman"/>
              </a:rPr>
              <a:t>Funded)</a:t>
            </a:r>
            <a:endParaRPr sz="1400">
              <a:latin typeface="Times New Roman"/>
              <a:cs typeface="Times New Roman"/>
            </a:endParaRPr>
          </a:p>
        </p:txBody>
      </p:sp>
      <p:sp>
        <p:nvSpPr>
          <p:cNvPr id="12" name="object 12"/>
          <p:cNvSpPr txBox="1"/>
          <p:nvPr/>
        </p:nvSpPr>
        <p:spPr>
          <a:xfrm>
            <a:off x="8686800" y="3047691"/>
            <a:ext cx="2971800" cy="228909"/>
          </a:xfrm>
          <a:prstGeom prst="rect">
            <a:avLst/>
          </a:prstGeom>
        </p:spPr>
        <p:txBody>
          <a:bodyPr vert="horz" wrap="square" lIns="0" tIns="13335" rIns="0" bIns="0" rtlCol="0">
            <a:spAutoFit/>
          </a:bodyPr>
          <a:lstStyle/>
          <a:p>
            <a:pPr marL="12700">
              <a:lnSpc>
                <a:spcPct val="100000"/>
              </a:lnSpc>
              <a:spcBef>
                <a:spcPts val="105"/>
              </a:spcBef>
            </a:pPr>
            <a:r>
              <a:rPr lang="en-US" sz="1400" b="1" dirty="0">
                <a:latin typeface="Times New Roman"/>
                <a:cs typeface="Times New Roman"/>
              </a:rPr>
              <a:t>Main Block</a:t>
            </a:r>
            <a:r>
              <a:rPr lang="en-US" sz="1400" b="1" spc="-25" dirty="0">
                <a:latin typeface="Times New Roman"/>
                <a:cs typeface="Times New Roman"/>
              </a:rPr>
              <a:t> </a:t>
            </a:r>
            <a:r>
              <a:rPr lang="en-US" sz="1400" b="1" dirty="0">
                <a:latin typeface="Times New Roman"/>
                <a:cs typeface="Times New Roman"/>
              </a:rPr>
              <a:t>–</a:t>
            </a:r>
            <a:r>
              <a:rPr lang="en-US" sz="1400" b="1" spc="-5" dirty="0">
                <a:latin typeface="Times New Roman"/>
                <a:cs typeface="Times New Roman"/>
              </a:rPr>
              <a:t> LH</a:t>
            </a:r>
            <a:r>
              <a:rPr lang="en-US" sz="1400" b="1" dirty="0">
                <a:latin typeface="Times New Roman"/>
                <a:cs typeface="Times New Roman"/>
              </a:rPr>
              <a:t>-3</a:t>
            </a:r>
            <a:r>
              <a:rPr lang="en-US" sz="1400" b="1" spc="-40" dirty="0">
                <a:latin typeface="Times New Roman"/>
                <a:cs typeface="Times New Roman"/>
              </a:rPr>
              <a:t> </a:t>
            </a:r>
            <a:r>
              <a:rPr lang="en-US" sz="1400" b="1" spc="-5" dirty="0">
                <a:latin typeface="Times New Roman"/>
                <a:cs typeface="Times New Roman"/>
              </a:rPr>
              <a:t>(Alumni</a:t>
            </a:r>
            <a:r>
              <a:rPr lang="en-US" sz="1400" b="1" spc="-15" dirty="0">
                <a:latin typeface="Times New Roman"/>
                <a:cs typeface="Times New Roman"/>
              </a:rPr>
              <a:t> </a:t>
            </a:r>
            <a:r>
              <a:rPr lang="en-US" sz="1400" b="1" dirty="0">
                <a:latin typeface="Times New Roman"/>
                <a:cs typeface="Times New Roman"/>
              </a:rPr>
              <a:t>Funded)</a:t>
            </a:r>
            <a:endParaRPr lang="en-US" sz="1400" dirty="0">
              <a:latin typeface="Times New Roman"/>
              <a:cs typeface="Times New Roman"/>
            </a:endParaRPr>
          </a:p>
        </p:txBody>
      </p:sp>
      <p:pic>
        <p:nvPicPr>
          <p:cNvPr id="13" name="object 13"/>
          <p:cNvPicPr/>
          <p:nvPr/>
        </p:nvPicPr>
        <p:blipFill>
          <a:blip r:embed="rId2" cstate="print"/>
          <a:stretch>
            <a:fillRect/>
          </a:stretch>
        </p:blipFill>
        <p:spPr>
          <a:xfrm>
            <a:off x="11323319" y="77723"/>
            <a:ext cx="714755" cy="705612"/>
          </a:xfrm>
          <a:prstGeom prst="rect">
            <a:avLst/>
          </a:prstGeom>
        </p:spPr>
      </p:pic>
      <p:pic>
        <p:nvPicPr>
          <p:cNvPr id="1026" name="Picture 2"/>
          <p:cNvPicPr>
            <a:picLocks noChangeAspect="1" noChangeArrowheads="1"/>
          </p:cNvPicPr>
          <p:nvPr/>
        </p:nvPicPr>
        <p:blipFill>
          <a:blip r:embed="rId3" cstate="print"/>
          <a:srcRect/>
          <a:stretch>
            <a:fillRect/>
          </a:stretch>
        </p:blipFill>
        <p:spPr bwMode="auto">
          <a:xfrm>
            <a:off x="228601" y="905641"/>
            <a:ext cx="3124200" cy="1989959"/>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8382000" y="951089"/>
            <a:ext cx="3352800" cy="2020711"/>
          </a:xfrm>
          <a:prstGeom prst="rect">
            <a:avLst/>
          </a:prstGeom>
          <a:noFill/>
          <a:ln w="9525">
            <a:noFill/>
            <a:miter lim="800000"/>
            <a:headEnd/>
            <a:tailEnd/>
          </a:ln>
          <a:effectLst/>
        </p:spPr>
      </p:pic>
      <p:sp>
        <p:nvSpPr>
          <p:cNvPr id="17" name="object 12"/>
          <p:cNvSpPr txBox="1"/>
          <p:nvPr/>
        </p:nvSpPr>
        <p:spPr>
          <a:xfrm>
            <a:off x="8763000" y="5638800"/>
            <a:ext cx="2971800" cy="228909"/>
          </a:xfrm>
          <a:prstGeom prst="rect">
            <a:avLst/>
          </a:prstGeom>
        </p:spPr>
        <p:txBody>
          <a:bodyPr vert="horz" wrap="square" lIns="0" tIns="13335" rIns="0" bIns="0" rtlCol="0">
            <a:spAutoFit/>
          </a:bodyPr>
          <a:lstStyle/>
          <a:p>
            <a:pPr marL="12700">
              <a:lnSpc>
                <a:spcPct val="100000"/>
              </a:lnSpc>
              <a:spcBef>
                <a:spcPts val="105"/>
              </a:spcBef>
            </a:pPr>
            <a:r>
              <a:rPr lang="en-US" sz="1400" b="1" dirty="0">
                <a:latin typeface="Times New Roman"/>
                <a:cs typeface="Times New Roman"/>
              </a:rPr>
              <a:t>Main Block</a:t>
            </a:r>
            <a:r>
              <a:rPr lang="en-US" sz="1400" b="1" spc="-25" dirty="0">
                <a:latin typeface="Times New Roman"/>
                <a:cs typeface="Times New Roman"/>
              </a:rPr>
              <a:t> </a:t>
            </a:r>
            <a:r>
              <a:rPr lang="en-US" sz="1400" b="1" dirty="0">
                <a:latin typeface="Times New Roman"/>
                <a:cs typeface="Times New Roman"/>
              </a:rPr>
              <a:t>–</a:t>
            </a:r>
            <a:r>
              <a:rPr lang="en-US" sz="1400" b="1" spc="-5" dirty="0">
                <a:latin typeface="Times New Roman"/>
                <a:cs typeface="Times New Roman"/>
              </a:rPr>
              <a:t> LH</a:t>
            </a:r>
            <a:r>
              <a:rPr lang="en-US" sz="1400" b="1" dirty="0">
                <a:latin typeface="Times New Roman"/>
                <a:cs typeface="Times New Roman"/>
              </a:rPr>
              <a:t>-5</a:t>
            </a:r>
            <a:r>
              <a:rPr lang="en-US" sz="1400" b="1" spc="-40" dirty="0">
                <a:latin typeface="Times New Roman"/>
                <a:cs typeface="Times New Roman"/>
              </a:rPr>
              <a:t> </a:t>
            </a:r>
            <a:r>
              <a:rPr lang="en-US" sz="1400" b="1" spc="-5" dirty="0">
                <a:latin typeface="Times New Roman"/>
                <a:cs typeface="Times New Roman"/>
              </a:rPr>
              <a:t>(Alumni</a:t>
            </a:r>
            <a:r>
              <a:rPr lang="en-US" sz="1400" b="1" spc="-15" dirty="0">
                <a:latin typeface="Times New Roman"/>
                <a:cs typeface="Times New Roman"/>
              </a:rPr>
              <a:t> </a:t>
            </a:r>
            <a:r>
              <a:rPr lang="en-US" sz="1400" b="1" dirty="0">
                <a:latin typeface="Times New Roman"/>
                <a:cs typeface="Times New Roman"/>
              </a:rPr>
              <a:t>Funded)</a:t>
            </a:r>
            <a:endParaRPr lang="en-US" sz="1400" dirty="0">
              <a:latin typeface="Times New Roman"/>
              <a:cs typeface="Times New Roman"/>
            </a:endParaRPr>
          </a:p>
        </p:txBody>
      </p:sp>
      <p:sp>
        <p:nvSpPr>
          <p:cNvPr id="18" name="object 12"/>
          <p:cNvSpPr txBox="1"/>
          <p:nvPr/>
        </p:nvSpPr>
        <p:spPr>
          <a:xfrm>
            <a:off x="381000" y="5790891"/>
            <a:ext cx="2971800" cy="228909"/>
          </a:xfrm>
          <a:prstGeom prst="rect">
            <a:avLst/>
          </a:prstGeom>
        </p:spPr>
        <p:txBody>
          <a:bodyPr vert="horz" wrap="square" lIns="0" tIns="13335" rIns="0" bIns="0" rtlCol="0">
            <a:spAutoFit/>
          </a:bodyPr>
          <a:lstStyle/>
          <a:p>
            <a:pPr marL="12700">
              <a:lnSpc>
                <a:spcPct val="100000"/>
              </a:lnSpc>
              <a:spcBef>
                <a:spcPts val="105"/>
              </a:spcBef>
            </a:pPr>
            <a:r>
              <a:rPr lang="en-US" sz="1400" b="1" dirty="0">
                <a:latin typeface="Times New Roman"/>
                <a:cs typeface="Times New Roman"/>
              </a:rPr>
              <a:t>Main Block</a:t>
            </a:r>
            <a:r>
              <a:rPr lang="en-US" sz="1400" b="1" spc="-25" dirty="0">
                <a:latin typeface="Times New Roman"/>
                <a:cs typeface="Times New Roman"/>
              </a:rPr>
              <a:t> </a:t>
            </a:r>
            <a:r>
              <a:rPr lang="en-US" sz="1400" b="1" dirty="0">
                <a:latin typeface="Times New Roman"/>
                <a:cs typeface="Times New Roman"/>
              </a:rPr>
              <a:t>–</a:t>
            </a:r>
            <a:r>
              <a:rPr lang="en-US" sz="1400" b="1" spc="-5" dirty="0">
                <a:latin typeface="Times New Roman"/>
                <a:cs typeface="Times New Roman"/>
              </a:rPr>
              <a:t> LH</a:t>
            </a:r>
            <a:r>
              <a:rPr lang="en-US" sz="1400" b="1" dirty="0">
                <a:latin typeface="Times New Roman"/>
                <a:cs typeface="Times New Roman"/>
              </a:rPr>
              <a:t>-2</a:t>
            </a:r>
            <a:r>
              <a:rPr lang="en-US" sz="1400" b="1" spc="-40" dirty="0">
                <a:latin typeface="Times New Roman"/>
                <a:cs typeface="Times New Roman"/>
              </a:rPr>
              <a:t> </a:t>
            </a:r>
            <a:r>
              <a:rPr lang="en-US" sz="1400" b="1" spc="-5" dirty="0">
                <a:latin typeface="Times New Roman"/>
                <a:cs typeface="Times New Roman"/>
              </a:rPr>
              <a:t>(Alumni</a:t>
            </a:r>
            <a:r>
              <a:rPr lang="en-US" sz="1400" b="1" spc="-15" dirty="0">
                <a:latin typeface="Times New Roman"/>
                <a:cs typeface="Times New Roman"/>
              </a:rPr>
              <a:t> </a:t>
            </a:r>
            <a:r>
              <a:rPr lang="en-US" sz="1400" b="1" dirty="0">
                <a:latin typeface="Times New Roman"/>
                <a:cs typeface="Times New Roman"/>
              </a:rPr>
              <a:t>Funded)</a:t>
            </a:r>
            <a:endParaRPr lang="en-US" sz="1400" dirty="0">
              <a:latin typeface="Times New Roman"/>
              <a:cs typeface="Times New Roman"/>
            </a:endParaRPr>
          </a:p>
        </p:txBody>
      </p:sp>
      <p:sp>
        <p:nvSpPr>
          <p:cNvPr id="19" name="object 11"/>
          <p:cNvSpPr txBox="1"/>
          <p:nvPr/>
        </p:nvSpPr>
        <p:spPr>
          <a:xfrm>
            <a:off x="4129278" y="5715332"/>
            <a:ext cx="3490722" cy="228268"/>
          </a:xfrm>
          <a:prstGeom prst="rect">
            <a:avLst/>
          </a:prstGeom>
        </p:spPr>
        <p:txBody>
          <a:bodyPr vert="horz" wrap="square" lIns="0" tIns="12700" rIns="0" bIns="0" rtlCol="0">
            <a:spAutoFit/>
          </a:bodyPr>
          <a:lstStyle/>
          <a:p>
            <a:pPr marL="12700">
              <a:lnSpc>
                <a:spcPct val="100000"/>
              </a:lnSpc>
              <a:spcBef>
                <a:spcPts val="100"/>
              </a:spcBef>
            </a:pPr>
            <a:r>
              <a:rPr lang="en-US" sz="1400" b="1" spc="-5" dirty="0">
                <a:latin typeface="Times New Roman"/>
                <a:cs typeface="Times New Roman"/>
              </a:rPr>
              <a:t>Main </a:t>
            </a:r>
            <a:r>
              <a:rPr sz="1400" b="1">
                <a:latin typeface="Times New Roman"/>
                <a:cs typeface="Times New Roman"/>
              </a:rPr>
              <a:t>Block</a:t>
            </a:r>
            <a:r>
              <a:rPr sz="1400" b="1" spc="-30">
                <a:latin typeface="Times New Roman"/>
                <a:cs typeface="Times New Roman"/>
              </a:rPr>
              <a:t> </a:t>
            </a:r>
            <a:r>
              <a:rPr sz="1400" b="1">
                <a:latin typeface="Times New Roman"/>
                <a:cs typeface="Times New Roman"/>
              </a:rPr>
              <a:t>– </a:t>
            </a:r>
            <a:r>
              <a:rPr lang="en-US" sz="1400" b="1" spc="-5" dirty="0">
                <a:latin typeface="Times New Roman"/>
                <a:cs typeface="Times New Roman"/>
              </a:rPr>
              <a:t>Drawing</a:t>
            </a:r>
            <a:r>
              <a:rPr sz="1400" b="1" spc="-45">
                <a:latin typeface="Times New Roman"/>
                <a:cs typeface="Times New Roman"/>
              </a:rPr>
              <a:t> </a:t>
            </a:r>
            <a:r>
              <a:rPr sz="1400" b="1" dirty="0">
                <a:latin typeface="Times New Roman"/>
                <a:cs typeface="Times New Roman"/>
              </a:rPr>
              <a:t>hall</a:t>
            </a:r>
            <a:r>
              <a:rPr sz="1400" b="1" spc="-40" dirty="0">
                <a:latin typeface="Times New Roman"/>
                <a:cs typeface="Times New Roman"/>
              </a:rPr>
              <a:t> </a:t>
            </a:r>
            <a:r>
              <a:rPr sz="1400" b="1" spc="-5" dirty="0">
                <a:latin typeface="Times New Roman"/>
                <a:cs typeface="Times New Roman"/>
              </a:rPr>
              <a:t>(Alumni</a:t>
            </a:r>
            <a:r>
              <a:rPr sz="1400" b="1" spc="-15" dirty="0">
                <a:latin typeface="Times New Roman"/>
                <a:cs typeface="Times New Roman"/>
              </a:rPr>
              <a:t> </a:t>
            </a:r>
            <a:r>
              <a:rPr sz="1400" b="1" dirty="0">
                <a:latin typeface="Times New Roman"/>
                <a:cs typeface="Times New Roman"/>
              </a:rPr>
              <a:t>Funded)</a:t>
            </a:r>
            <a:endParaRPr sz="1400">
              <a:latin typeface="Times New Roman"/>
              <a:cs typeface="Times New Roman"/>
            </a:endParaRPr>
          </a:p>
        </p:txBody>
      </p:sp>
      <p:pic>
        <p:nvPicPr>
          <p:cNvPr id="1029" name="Picture 5"/>
          <p:cNvPicPr>
            <a:picLocks noChangeAspect="1" noChangeArrowheads="1"/>
          </p:cNvPicPr>
          <p:nvPr/>
        </p:nvPicPr>
        <p:blipFill>
          <a:blip r:embed="rId5"/>
          <a:srcRect/>
          <a:stretch>
            <a:fillRect/>
          </a:stretch>
        </p:blipFill>
        <p:spPr bwMode="auto">
          <a:xfrm>
            <a:off x="8305800" y="3382708"/>
            <a:ext cx="3429000" cy="2179892"/>
          </a:xfrm>
          <a:prstGeom prst="rect">
            <a:avLst/>
          </a:prstGeom>
          <a:noFill/>
          <a:ln w="9525">
            <a:noFill/>
            <a:miter lim="800000"/>
            <a:headEnd/>
            <a:tailEnd/>
          </a:ln>
          <a:effectLst/>
        </p:spPr>
      </p:pic>
      <p:pic>
        <p:nvPicPr>
          <p:cNvPr id="1030" name="Picture 6"/>
          <p:cNvPicPr>
            <a:picLocks noChangeAspect="1" noChangeArrowheads="1"/>
          </p:cNvPicPr>
          <p:nvPr/>
        </p:nvPicPr>
        <p:blipFill>
          <a:blip r:embed="rId6" cstate="print"/>
          <a:srcRect/>
          <a:stretch>
            <a:fillRect/>
          </a:stretch>
        </p:blipFill>
        <p:spPr bwMode="auto">
          <a:xfrm>
            <a:off x="152400" y="3352800"/>
            <a:ext cx="3276599" cy="2377061"/>
          </a:xfrm>
          <a:prstGeom prst="rect">
            <a:avLst/>
          </a:prstGeom>
          <a:noFill/>
          <a:ln w="9525">
            <a:noFill/>
            <a:miter lim="800000"/>
            <a:headEnd/>
            <a:tailEnd/>
          </a:ln>
          <a:effectLst/>
        </p:spPr>
      </p:pic>
      <p:pic>
        <p:nvPicPr>
          <p:cNvPr id="1031" name="Picture 7"/>
          <p:cNvPicPr>
            <a:picLocks noChangeAspect="1" noChangeArrowheads="1"/>
          </p:cNvPicPr>
          <p:nvPr/>
        </p:nvPicPr>
        <p:blipFill>
          <a:blip r:embed="rId7"/>
          <a:srcRect/>
          <a:stretch>
            <a:fillRect/>
          </a:stretch>
        </p:blipFill>
        <p:spPr bwMode="auto">
          <a:xfrm>
            <a:off x="3962400" y="966303"/>
            <a:ext cx="3657600" cy="2005497"/>
          </a:xfrm>
          <a:prstGeom prst="rect">
            <a:avLst/>
          </a:prstGeom>
          <a:noFill/>
          <a:ln w="9525">
            <a:noFill/>
            <a:miter lim="800000"/>
            <a:headEnd/>
            <a:tailEnd/>
          </a:ln>
          <a:effectLst/>
        </p:spPr>
      </p:pic>
      <p:pic>
        <p:nvPicPr>
          <p:cNvPr id="1032" name="Picture 8"/>
          <p:cNvPicPr>
            <a:picLocks noChangeAspect="1" noChangeArrowheads="1"/>
          </p:cNvPicPr>
          <p:nvPr/>
        </p:nvPicPr>
        <p:blipFill>
          <a:blip r:embed="rId8"/>
          <a:srcRect/>
          <a:stretch>
            <a:fillRect/>
          </a:stretch>
        </p:blipFill>
        <p:spPr bwMode="auto">
          <a:xfrm>
            <a:off x="3886200" y="3429000"/>
            <a:ext cx="3810000" cy="2209800"/>
          </a:xfrm>
          <a:prstGeom prst="rect">
            <a:avLst/>
          </a:prstGeom>
          <a:noFill/>
          <a:ln w="9525">
            <a:noFill/>
            <a:miter lim="800000"/>
            <a:headEnd/>
            <a:tailEnd/>
          </a:ln>
          <a:effectLst/>
        </p:spPr>
      </p:pic>
      <p:sp>
        <p:nvSpPr>
          <p:cNvPr id="22" name="object 7"/>
          <p:cNvSpPr txBox="1"/>
          <p:nvPr/>
        </p:nvSpPr>
        <p:spPr>
          <a:xfrm>
            <a:off x="9753600" y="6660510"/>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304800" y="3352800"/>
            <a:ext cx="3124200" cy="684803"/>
          </a:xfrm>
          <a:prstGeom prst="rect">
            <a:avLst/>
          </a:prstGeom>
        </p:spPr>
        <p:txBody>
          <a:bodyPr vert="horz" wrap="square" lIns="0" tIns="12700" rIns="0" bIns="0" rtlCol="0">
            <a:spAutoFit/>
          </a:bodyPr>
          <a:lstStyle/>
          <a:p>
            <a:pPr marL="12700" algn="ctr">
              <a:lnSpc>
                <a:spcPct val="100000"/>
              </a:lnSpc>
              <a:spcBef>
                <a:spcPts val="100"/>
              </a:spcBef>
            </a:pPr>
            <a:r>
              <a:rPr lang="en-US" sz="1400" b="1" spc="-5" dirty="0">
                <a:latin typeface="Times New Roman" pitchFamily="18" charset="0"/>
                <a:cs typeface="Times New Roman" pitchFamily="18" charset="0"/>
              </a:rPr>
              <a:t>Computer </a:t>
            </a:r>
            <a:r>
              <a:rPr sz="1400" b="1" spc="-5">
                <a:latin typeface="Times New Roman" pitchFamily="18" charset="0"/>
                <a:cs typeface="Times New Roman" pitchFamily="18" charset="0"/>
              </a:rPr>
              <a:t>Lab</a:t>
            </a:r>
            <a:r>
              <a:rPr lang="en-US" sz="1400" b="1" spc="-5" dirty="0">
                <a:latin typeface="Times New Roman" pitchFamily="18" charset="0"/>
                <a:cs typeface="Times New Roman" pitchFamily="18" charset="0"/>
              </a:rPr>
              <a:t> </a:t>
            </a:r>
          </a:p>
          <a:p>
            <a:pPr marL="12700" algn="ctr">
              <a:lnSpc>
                <a:spcPct val="100000"/>
              </a:lnSpc>
              <a:spcBef>
                <a:spcPts val="100"/>
              </a:spcBef>
            </a:pPr>
            <a:r>
              <a:rPr lang="en-US" sz="1400" b="1" spc="-5" dirty="0">
                <a:latin typeface="Times New Roman" pitchFamily="18" charset="0"/>
                <a:cs typeface="Times New Roman" pitchFamily="18" charset="0"/>
              </a:rPr>
              <a:t>(Alumni</a:t>
            </a:r>
            <a:r>
              <a:rPr lang="en-US" sz="1400" b="1" spc="-15" dirty="0">
                <a:latin typeface="Times New Roman" pitchFamily="18" charset="0"/>
                <a:cs typeface="Times New Roman" pitchFamily="18" charset="0"/>
              </a:rPr>
              <a:t> </a:t>
            </a:r>
            <a:r>
              <a:rPr lang="en-US" sz="1400" b="1" dirty="0">
                <a:latin typeface="Times New Roman" pitchFamily="18" charset="0"/>
                <a:cs typeface="Times New Roman" pitchFamily="18" charset="0"/>
              </a:rPr>
              <a:t>Funded-30 Computers)</a:t>
            </a:r>
          </a:p>
          <a:p>
            <a:pPr marL="12700">
              <a:lnSpc>
                <a:spcPct val="100000"/>
              </a:lnSpc>
              <a:spcBef>
                <a:spcPts val="100"/>
              </a:spcBef>
            </a:pPr>
            <a:endParaRPr sz="1400">
              <a:latin typeface="Calibri"/>
              <a:cs typeface="Calibri"/>
            </a:endParaRPr>
          </a:p>
        </p:txBody>
      </p:sp>
      <p:pic>
        <p:nvPicPr>
          <p:cNvPr id="11" name="object 11"/>
          <p:cNvPicPr/>
          <p:nvPr/>
        </p:nvPicPr>
        <p:blipFill>
          <a:blip r:embed="rId2" cstate="print"/>
          <a:stretch>
            <a:fillRect/>
          </a:stretch>
        </p:blipFill>
        <p:spPr>
          <a:xfrm>
            <a:off x="11365992" y="64007"/>
            <a:ext cx="754379" cy="745235"/>
          </a:xfrm>
          <a:prstGeom prst="rect">
            <a:avLst/>
          </a:prstGeom>
        </p:spPr>
      </p:pic>
      <p:sp>
        <p:nvSpPr>
          <p:cNvPr id="16" name="Date Placeholder 15"/>
          <p:cNvSpPr>
            <a:spLocks noGrp="1"/>
          </p:cNvSpPr>
          <p:nvPr>
            <p:ph type="dt" sz="half" idx="10"/>
          </p:nvPr>
        </p:nvSpPr>
        <p:spPr/>
        <p:txBody>
          <a:bodyPr/>
          <a:lstStyle/>
          <a:p>
            <a:fld id="{70785754-7E66-48AE-BBA3-1B6EB32DB1CD}" type="datetime1">
              <a:rPr lang="en-US" smtClean="0"/>
              <a:pPr/>
              <a:t>11/3/2023</a:t>
            </a:fld>
            <a:endParaRPr lang="en-US"/>
          </a:p>
        </p:txBody>
      </p:sp>
      <p:sp>
        <p:nvSpPr>
          <p:cNvPr id="13" name="object 13"/>
          <p:cNvSpPr txBox="1"/>
          <p:nvPr/>
        </p:nvSpPr>
        <p:spPr>
          <a:xfrm>
            <a:off x="9764395" y="6629400"/>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pic>
        <p:nvPicPr>
          <p:cNvPr id="3074" name="Picture 2"/>
          <p:cNvPicPr>
            <a:picLocks noChangeAspect="1" noChangeArrowheads="1"/>
          </p:cNvPicPr>
          <p:nvPr/>
        </p:nvPicPr>
        <p:blipFill>
          <a:blip r:embed="rId3"/>
          <a:srcRect/>
          <a:stretch>
            <a:fillRect/>
          </a:stretch>
        </p:blipFill>
        <p:spPr bwMode="auto">
          <a:xfrm>
            <a:off x="152400" y="1100139"/>
            <a:ext cx="3505200" cy="2252661"/>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a:srcRect/>
          <a:stretch>
            <a:fillRect/>
          </a:stretch>
        </p:blipFill>
        <p:spPr bwMode="auto">
          <a:xfrm>
            <a:off x="152400" y="3886200"/>
            <a:ext cx="3276600" cy="2343150"/>
          </a:xfrm>
          <a:prstGeom prst="rect">
            <a:avLst/>
          </a:prstGeom>
          <a:noFill/>
          <a:ln w="9525">
            <a:noFill/>
            <a:miter lim="800000"/>
            <a:headEnd/>
            <a:tailEnd/>
          </a:ln>
          <a:effectLst/>
        </p:spPr>
      </p:pic>
      <p:pic>
        <p:nvPicPr>
          <p:cNvPr id="3076" name="Picture 4"/>
          <p:cNvPicPr>
            <a:picLocks noChangeAspect="1" noChangeArrowheads="1"/>
          </p:cNvPicPr>
          <p:nvPr/>
        </p:nvPicPr>
        <p:blipFill>
          <a:blip r:embed="rId5"/>
          <a:srcRect/>
          <a:stretch>
            <a:fillRect/>
          </a:stretch>
        </p:blipFill>
        <p:spPr bwMode="auto">
          <a:xfrm>
            <a:off x="3581400" y="1057275"/>
            <a:ext cx="4191000" cy="2295525"/>
          </a:xfrm>
          <a:prstGeom prst="rect">
            <a:avLst/>
          </a:prstGeom>
          <a:noFill/>
          <a:ln w="9525">
            <a:noFill/>
            <a:miter lim="800000"/>
            <a:headEnd/>
            <a:tailEnd/>
          </a:ln>
          <a:effectLst/>
        </p:spPr>
      </p:pic>
      <p:sp>
        <p:nvSpPr>
          <p:cNvPr id="17" name="object 4"/>
          <p:cNvSpPr txBox="1"/>
          <p:nvPr/>
        </p:nvSpPr>
        <p:spPr>
          <a:xfrm>
            <a:off x="3886200" y="3352800"/>
            <a:ext cx="3581400" cy="228268"/>
          </a:xfrm>
          <a:prstGeom prst="rect">
            <a:avLst/>
          </a:prstGeom>
        </p:spPr>
        <p:txBody>
          <a:bodyPr vert="horz" wrap="square" lIns="0" tIns="12700" rIns="0" bIns="0" rtlCol="0">
            <a:spAutoFit/>
          </a:bodyPr>
          <a:lstStyle/>
          <a:p>
            <a:pPr marL="12700" algn="ctr">
              <a:lnSpc>
                <a:spcPct val="100000"/>
              </a:lnSpc>
              <a:spcBef>
                <a:spcPts val="100"/>
              </a:spcBef>
            </a:pPr>
            <a:r>
              <a:rPr lang="en-US" sz="1400" b="1" spc="-5" dirty="0">
                <a:latin typeface="Times New Roman" pitchFamily="18" charset="0"/>
                <a:cs typeface="Times New Roman" pitchFamily="18" charset="0"/>
              </a:rPr>
              <a:t>Mass Transfer </a:t>
            </a:r>
            <a:r>
              <a:rPr sz="1400" b="1" spc="-5">
                <a:latin typeface="Times New Roman" pitchFamily="18" charset="0"/>
                <a:cs typeface="Times New Roman" pitchFamily="18" charset="0"/>
              </a:rPr>
              <a:t>Lab</a:t>
            </a:r>
            <a:r>
              <a:rPr lang="en-US" sz="1400" b="1" spc="-5" dirty="0">
                <a:latin typeface="Times New Roman" pitchFamily="18" charset="0"/>
                <a:cs typeface="Times New Roman" pitchFamily="18" charset="0"/>
              </a:rPr>
              <a:t> (Alumni</a:t>
            </a:r>
            <a:r>
              <a:rPr lang="en-US" sz="1400" b="1" spc="-15" dirty="0">
                <a:latin typeface="Times New Roman" pitchFamily="18" charset="0"/>
                <a:cs typeface="Times New Roman" pitchFamily="18" charset="0"/>
              </a:rPr>
              <a:t> </a:t>
            </a:r>
            <a:r>
              <a:rPr lang="en-US" sz="1400" b="1" dirty="0">
                <a:latin typeface="Times New Roman" pitchFamily="18" charset="0"/>
                <a:cs typeface="Times New Roman" pitchFamily="18" charset="0"/>
              </a:rPr>
              <a:t>Funded)</a:t>
            </a:r>
            <a:endParaRPr sz="1400">
              <a:latin typeface="Times New Roman" pitchFamily="18" charset="0"/>
              <a:cs typeface="Times New Roman" pitchFamily="18" charset="0"/>
            </a:endParaRPr>
          </a:p>
        </p:txBody>
      </p:sp>
      <p:sp>
        <p:nvSpPr>
          <p:cNvPr id="18" name="object 4"/>
          <p:cNvSpPr txBox="1"/>
          <p:nvPr/>
        </p:nvSpPr>
        <p:spPr>
          <a:xfrm>
            <a:off x="228600" y="6248400"/>
            <a:ext cx="2971800" cy="456535"/>
          </a:xfrm>
          <a:prstGeom prst="rect">
            <a:avLst/>
          </a:prstGeom>
        </p:spPr>
        <p:txBody>
          <a:bodyPr vert="horz" wrap="square" lIns="0" tIns="12700" rIns="0" bIns="0" rtlCol="0">
            <a:spAutoFit/>
          </a:bodyPr>
          <a:lstStyle/>
          <a:p>
            <a:pPr marL="12700" algn="ctr">
              <a:lnSpc>
                <a:spcPct val="100000"/>
              </a:lnSpc>
              <a:spcBef>
                <a:spcPts val="100"/>
              </a:spcBef>
            </a:pPr>
            <a:r>
              <a:rPr lang="en-US" sz="1400" b="1" spc="-5" dirty="0">
                <a:latin typeface="Times New Roman" pitchFamily="18" charset="0"/>
                <a:cs typeface="Times New Roman" pitchFamily="18" charset="0"/>
              </a:rPr>
              <a:t>Process Modeling and Simulation </a:t>
            </a:r>
            <a:r>
              <a:rPr sz="1400" b="1" spc="-5" dirty="0">
                <a:latin typeface="Times New Roman" pitchFamily="18" charset="0"/>
                <a:cs typeface="Times New Roman" pitchFamily="18" charset="0"/>
              </a:rPr>
              <a:t>Lab</a:t>
            </a:r>
            <a:endParaRPr lang="en-US" sz="1400" b="1" spc="-5" dirty="0">
              <a:latin typeface="Times New Roman" pitchFamily="18" charset="0"/>
              <a:cs typeface="Times New Roman" pitchFamily="18" charset="0"/>
            </a:endParaRPr>
          </a:p>
          <a:p>
            <a:pPr marL="12700" algn="ctr">
              <a:lnSpc>
                <a:spcPct val="100000"/>
              </a:lnSpc>
              <a:spcBef>
                <a:spcPts val="100"/>
              </a:spcBef>
            </a:pPr>
            <a:r>
              <a:rPr lang="en-US" sz="1400" b="1" spc="-5" dirty="0">
                <a:latin typeface="Times New Roman" pitchFamily="18" charset="0"/>
                <a:cs typeface="Times New Roman" pitchFamily="18" charset="0"/>
              </a:rPr>
              <a:t> (HPCL, CSR Funds-15 Computers</a:t>
            </a:r>
            <a:r>
              <a:rPr lang="en-US" sz="1400" b="1" dirty="0">
                <a:latin typeface="Times New Roman" pitchFamily="18" charset="0"/>
                <a:cs typeface="Times New Roman" pitchFamily="18" charset="0"/>
              </a:rPr>
              <a:t>)</a:t>
            </a:r>
            <a:endParaRPr sz="1400" dirty="0">
              <a:latin typeface="Times New Roman" pitchFamily="18" charset="0"/>
              <a:cs typeface="Times New Roman" pitchFamily="18" charset="0"/>
            </a:endParaRPr>
          </a:p>
        </p:txBody>
      </p:sp>
      <p:pic>
        <p:nvPicPr>
          <p:cNvPr id="3077" name="Picture 5"/>
          <p:cNvPicPr>
            <a:picLocks noChangeAspect="1" noChangeArrowheads="1"/>
          </p:cNvPicPr>
          <p:nvPr/>
        </p:nvPicPr>
        <p:blipFill>
          <a:blip r:embed="rId6"/>
          <a:srcRect/>
          <a:stretch>
            <a:fillRect/>
          </a:stretch>
        </p:blipFill>
        <p:spPr bwMode="auto">
          <a:xfrm>
            <a:off x="7696200" y="1066800"/>
            <a:ext cx="4114800" cy="2206358"/>
          </a:xfrm>
          <a:prstGeom prst="rect">
            <a:avLst/>
          </a:prstGeom>
          <a:noFill/>
          <a:ln w="9525">
            <a:noFill/>
            <a:miter lim="800000"/>
            <a:headEnd/>
            <a:tailEnd/>
          </a:ln>
          <a:effectLst/>
        </p:spPr>
      </p:pic>
      <p:sp>
        <p:nvSpPr>
          <p:cNvPr id="20" name="object 4"/>
          <p:cNvSpPr txBox="1"/>
          <p:nvPr/>
        </p:nvSpPr>
        <p:spPr>
          <a:xfrm>
            <a:off x="7772400" y="6248732"/>
            <a:ext cx="3657600" cy="456535"/>
          </a:xfrm>
          <a:prstGeom prst="rect">
            <a:avLst/>
          </a:prstGeom>
        </p:spPr>
        <p:txBody>
          <a:bodyPr vert="horz" wrap="square" lIns="0" tIns="12700" rIns="0" bIns="0" rtlCol="0">
            <a:spAutoFit/>
          </a:bodyPr>
          <a:lstStyle/>
          <a:p>
            <a:pPr marL="12700" algn="ctr">
              <a:lnSpc>
                <a:spcPct val="100000"/>
              </a:lnSpc>
              <a:spcBef>
                <a:spcPts val="100"/>
              </a:spcBef>
            </a:pPr>
            <a:r>
              <a:rPr lang="en-US" sz="1400" b="1" spc="-5" dirty="0">
                <a:latin typeface="Times New Roman" pitchFamily="18" charset="0"/>
                <a:cs typeface="Times New Roman" pitchFamily="18" charset="0"/>
              </a:rPr>
              <a:t>General Chemical Technology </a:t>
            </a:r>
            <a:r>
              <a:rPr sz="1400" b="1" spc="-5">
                <a:latin typeface="Times New Roman" pitchFamily="18" charset="0"/>
                <a:cs typeface="Times New Roman" pitchFamily="18" charset="0"/>
              </a:rPr>
              <a:t>Lab</a:t>
            </a:r>
            <a:r>
              <a:rPr lang="en-US" sz="1400" b="1" spc="-5" dirty="0">
                <a:latin typeface="Times New Roman" pitchFamily="18" charset="0"/>
                <a:cs typeface="Times New Roman" pitchFamily="18" charset="0"/>
              </a:rPr>
              <a:t> </a:t>
            </a:r>
          </a:p>
          <a:p>
            <a:pPr marL="12700" algn="ctr">
              <a:lnSpc>
                <a:spcPct val="100000"/>
              </a:lnSpc>
              <a:spcBef>
                <a:spcPts val="100"/>
              </a:spcBef>
            </a:pPr>
            <a:r>
              <a:rPr lang="en-US" sz="1400" b="1" spc="-5" dirty="0">
                <a:latin typeface="Times New Roman" pitchFamily="18" charset="0"/>
                <a:cs typeface="Times New Roman" pitchFamily="18" charset="0"/>
              </a:rPr>
              <a:t>(Alumni</a:t>
            </a:r>
            <a:r>
              <a:rPr lang="en-US" sz="1400" b="1" spc="-15" dirty="0">
                <a:latin typeface="Times New Roman" pitchFamily="18" charset="0"/>
                <a:cs typeface="Times New Roman" pitchFamily="18" charset="0"/>
              </a:rPr>
              <a:t> </a:t>
            </a:r>
            <a:r>
              <a:rPr lang="en-US" sz="1400" b="1" dirty="0">
                <a:latin typeface="Times New Roman" pitchFamily="18" charset="0"/>
                <a:cs typeface="Times New Roman" pitchFamily="18" charset="0"/>
              </a:rPr>
              <a:t>Funded)</a:t>
            </a:r>
            <a:endParaRPr sz="1400">
              <a:latin typeface="Times New Roman" pitchFamily="18" charset="0"/>
              <a:cs typeface="Times New Roman" pitchFamily="18" charset="0"/>
            </a:endParaRPr>
          </a:p>
        </p:txBody>
      </p:sp>
      <p:pic>
        <p:nvPicPr>
          <p:cNvPr id="3078" name="Picture 6"/>
          <p:cNvPicPr>
            <a:picLocks noChangeAspect="1" noChangeArrowheads="1"/>
          </p:cNvPicPr>
          <p:nvPr/>
        </p:nvPicPr>
        <p:blipFill>
          <a:blip r:embed="rId7"/>
          <a:srcRect/>
          <a:stretch>
            <a:fillRect/>
          </a:stretch>
        </p:blipFill>
        <p:spPr bwMode="auto">
          <a:xfrm>
            <a:off x="7620000" y="3855801"/>
            <a:ext cx="3962400" cy="2323695"/>
          </a:xfrm>
          <a:prstGeom prst="rect">
            <a:avLst/>
          </a:prstGeom>
          <a:noFill/>
          <a:ln w="9525">
            <a:noFill/>
            <a:miter lim="800000"/>
            <a:headEnd/>
            <a:tailEnd/>
          </a:ln>
          <a:effectLst/>
        </p:spPr>
      </p:pic>
      <p:sp>
        <p:nvSpPr>
          <p:cNvPr id="22" name="object 4"/>
          <p:cNvSpPr txBox="1"/>
          <p:nvPr/>
        </p:nvSpPr>
        <p:spPr>
          <a:xfrm>
            <a:off x="7924800" y="3366289"/>
            <a:ext cx="3657600" cy="456535"/>
          </a:xfrm>
          <a:prstGeom prst="rect">
            <a:avLst/>
          </a:prstGeom>
        </p:spPr>
        <p:txBody>
          <a:bodyPr vert="horz" wrap="square" lIns="0" tIns="12700" rIns="0" bIns="0" rtlCol="0">
            <a:spAutoFit/>
          </a:bodyPr>
          <a:lstStyle/>
          <a:p>
            <a:pPr marL="12700" algn="ctr">
              <a:lnSpc>
                <a:spcPct val="100000"/>
              </a:lnSpc>
              <a:spcBef>
                <a:spcPts val="100"/>
              </a:spcBef>
            </a:pPr>
            <a:r>
              <a:rPr lang="en-US" sz="1400" b="1" spc="-5" dirty="0">
                <a:latin typeface="Times New Roman" pitchFamily="18" charset="0"/>
                <a:cs typeface="Times New Roman" pitchFamily="18" charset="0"/>
              </a:rPr>
              <a:t>Process Instrumentation and control </a:t>
            </a:r>
            <a:r>
              <a:rPr sz="1400" b="1" spc="-5">
                <a:latin typeface="Times New Roman" pitchFamily="18" charset="0"/>
                <a:cs typeface="Times New Roman" pitchFamily="18" charset="0"/>
              </a:rPr>
              <a:t>Lab</a:t>
            </a:r>
            <a:endParaRPr lang="en-US" sz="1400" b="1" spc="-5" dirty="0">
              <a:latin typeface="Times New Roman" pitchFamily="18" charset="0"/>
              <a:cs typeface="Times New Roman" pitchFamily="18" charset="0"/>
            </a:endParaRPr>
          </a:p>
          <a:p>
            <a:pPr marL="12700" algn="ctr">
              <a:lnSpc>
                <a:spcPct val="100000"/>
              </a:lnSpc>
              <a:spcBef>
                <a:spcPts val="100"/>
              </a:spcBef>
            </a:pPr>
            <a:r>
              <a:rPr lang="en-US" sz="1400" b="1" spc="-5" dirty="0">
                <a:latin typeface="Times New Roman" pitchFamily="18" charset="0"/>
                <a:cs typeface="Times New Roman" pitchFamily="18" charset="0"/>
              </a:rPr>
              <a:t> (Alumni</a:t>
            </a:r>
            <a:r>
              <a:rPr lang="en-US" sz="1400" b="1" spc="-15" dirty="0">
                <a:latin typeface="Times New Roman" pitchFamily="18" charset="0"/>
                <a:cs typeface="Times New Roman" pitchFamily="18" charset="0"/>
              </a:rPr>
              <a:t> </a:t>
            </a:r>
            <a:r>
              <a:rPr lang="en-US" sz="1400" b="1" dirty="0">
                <a:latin typeface="Times New Roman" pitchFamily="18" charset="0"/>
                <a:cs typeface="Times New Roman" pitchFamily="18" charset="0"/>
              </a:rPr>
              <a:t>Funded)</a:t>
            </a:r>
            <a:endParaRPr sz="1400">
              <a:latin typeface="Times New Roman" pitchFamily="18" charset="0"/>
              <a:cs typeface="Times New Roman" pitchFamily="18" charset="0"/>
            </a:endParaRPr>
          </a:p>
        </p:txBody>
      </p:sp>
      <p:pic>
        <p:nvPicPr>
          <p:cNvPr id="3079" name="Picture 7"/>
          <p:cNvPicPr>
            <a:picLocks noChangeAspect="1" noChangeArrowheads="1"/>
          </p:cNvPicPr>
          <p:nvPr/>
        </p:nvPicPr>
        <p:blipFill>
          <a:blip r:embed="rId8"/>
          <a:srcRect/>
          <a:stretch>
            <a:fillRect/>
          </a:stretch>
        </p:blipFill>
        <p:spPr bwMode="auto">
          <a:xfrm>
            <a:off x="3448050" y="3886200"/>
            <a:ext cx="4095750" cy="2362200"/>
          </a:xfrm>
          <a:prstGeom prst="rect">
            <a:avLst/>
          </a:prstGeom>
          <a:noFill/>
          <a:ln w="9525">
            <a:noFill/>
            <a:miter lim="800000"/>
            <a:headEnd/>
            <a:tailEnd/>
          </a:ln>
          <a:effectLst/>
        </p:spPr>
      </p:pic>
      <p:sp>
        <p:nvSpPr>
          <p:cNvPr id="19" name="Title 18"/>
          <p:cNvSpPr>
            <a:spLocks noGrp="1"/>
          </p:cNvSpPr>
          <p:nvPr>
            <p:ph type="title"/>
          </p:nvPr>
        </p:nvSpPr>
        <p:spPr>
          <a:xfrm>
            <a:off x="304800" y="-76200"/>
            <a:ext cx="11277600" cy="1143000"/>
          </a:xfrm>
        </p:spPr>
        <p:txBody>
          <a:bodyPr>
            <a:normAutofit/>
          </a:bodyPr>
          <a:lstStyle/>
          <a:p>
            <a:r>
              <a:rPr lang="en-US" sz="2800" b="1" spc="-7" baseline="1984" dirty="0">
                <a:solidFill>
                  <a:srgbClr val="660033"/>
                </a:solidFill>
                <a:latin typeface="Times New Roman" pitchFamily="18" charset="0"/>
                <a:cs typeface="Times New Roman" pitchFamily="18" charset="0"/>
              </a:rPr>
              <a:t>Criterion</a:t>
            </a:r>
            <a:r>
              <a:rPr lang="en-US" sz="2800" b="1" spc="22" baseline="1984" dirty="0">
                <a:solidFill>
                  <a:srgbClr val="660033"/>
                </a:solidFill>
                <a:latin typeface="Times New Roman" pitchFamily="18" charset="0"/>
                <a:cs typeface="Times New Roman" pitchFamily="18" charset="0"/>
              </a:rPr>
              <a:t> </a:t>
            </a:r>
            <a:r>
              <a:rPr lang="en-US" sz="2800" b="1" spc="-7" baseline="1984" dirty="0">
                <a:solidFill>
                  <a:srgbClr val="660033"/>
                </a:solidFill>
                <a:latin typeface="Times New Roman" pitchFamily="18" charset="0"/>
                <a:cs typeface="Times New Roman" pitchFamily="18" charset="0"/>
              </a:rPr>
              <a:t>4</a:t>
            </a:r>
            <a:r>
              <a:rPr lang="en-US" sz="2800" b="1" spc="-7" baseline="1984" dirty="0">
                <a:solidFill>
                  <a:srgbClr val="CF30B5"/>
                </a:solidFill>
                <a:latin typeface="Times New Roman" pitchFamily="18" charset="0"/>
                <a:cs typeface="Times New Roman" pitchFamily="18" charset="0"/>
              </a:rPr>
              <a:t>	</a:t>
            </a:r>
            <a:r>
              <a:rPr lang="en-US" sz="2800" b="1" spc="-5" dirty="0">
                <a:solidFill>
                  <a:srgbClr val="7030A0"/>
                </a:solidFill>
                <a:latin typeface="Times New Roman" pitchFamily="18" charset="0"/>
                <a:cs typeface="Times New Roman" pitchFamily="18" charset="0"/>
              </a:rPr>
              <a:t>Infrastructure</a:t>
            </a:r>
            <a:r>
              <a:rPr lang="en-US" sz="2800" b="1" spc="-20" dirty="0">
                <a:solidFill>
                  <a:srgbClr val="7030A0"/>
                </a:solidFill>
                <a:latin typeface="Times New Roman" pitchFamily="18" charset="0"/>
                <a:cs typeface="Times New Roman" pitchFamily="18" charset="0"/>
              </a:rPr>
              <a:t> </a:t>
            </a:r>
            <a:r>
              <a:rPr lang="en-US" sz="2800" b="1" dirty="0">
                <a:solidFill>
                  <a:srgbClr val="7030A0"/>
                </a:solidFill>
                <a:latin typeface="Times New Roman" pitchFamily="18" charset="0"/>
                <a:cs typeface="Times New Roman" pitchFamily="18" charset="0"/>
              </a:rPr>
              <a:t>and</a:t>
            </a:r>
            <a:r>
              <a:rPr lang="en-US" sz="2800" b="1" spc="-25" dirty="0">
                <a:solidFill>
                  <a:srgbClr val="7030A0"/>
                </a:solidFill>
                <a:latin typeface="Times New Roman" pitchFamily="18" charset="0"/>
                <a:cs typeface="Times New Roman" pitchFamily="18" charset="0"/>
              </a:rPr>
              <a:t> </a:t>
            </a:r>
            <a:r>
              <a:rPr lang="en-US" sz="2800" b="1" spc="-5" dirty="0">
                <a:solidFill>
                  <a:srgbClr val="7030A0"/>
                </a:solidFill>
                <a:latin typeface="Times New Roman" pitchFamily="18" charset="0"/>
                <a:cs typeface="Times New Roman" pitchFamily="18" charset="0"/>
              </a:rPr>
              <a:t>teaching</a:t>
            </a:r>
            <a:r>
              <a:rPr lang="en-US" sz="2800" b="1" spc="-10" dirty="0">
                <a:solidFill>
                  <a:srgbClr val="7030A0"/>
                </a:solidFill>
                <a:latin typeface="Times New Roman" pitchFamily="18" charset="0"/>
                <a:cs typeface="Times New Roman" pitchFamily="18" charset="0"/>
              </a:rPr>
              <a:t> </a:t>
            </a:r>
            <a:r>
              <a:rPr lang="en-US" sz="2800" b="1" spc="-15" dirty="0">
                <a:solidFill>
                  <a:srgbClr val="7030A0"/>
                </a:solidFill>
                <a:latin typeface="Times New Roman" pitchFamily="18" charset="0"/>
                <a:cs typeface="Times New Roman" pitchFamily="18" charset="0"/>
              </a:rPr>
              <a:t>resources</a:t>
            </a:r>
            <a:endParaRPr lang="en-US" sz="2800" dirty="0"/>
          </a:p>
        </p:txBody>
      </p:sp>
      <p:sp>
        <p:nvSpPr>
          <p:cNvPr id="21" name="object 4"/>
          <p:cNvSpPr txBox="1"/>
          <p:nvPr/>
        </p:nvSpPr>
        <p:spPr>
          <a:xfrm>
            <a:off x="3886200" y="6324932"/>
            <a:ext cx="3581400" cy="228268"/>
          </a:xfrm>
          <a:prstGeom prst="rect">
            <a:avLst/>
          </a:prstGeom>
        </p:spPr>
        <p:txBody>
          <a:bodyPr vert="horz" wrap="square" lIns="0" tIns="12700" rIns="0" bIns="0" rtlCol="0">
            <a:spAutoFit/>
          </a:bodyPr>
          <a:lstStyle/>
          <a:p>
            <a:pPr marL="12700" algn="ctr">
              <a:lnSpc>
                <a:spcPct val="100000"/>
              </a:lnSpc>
              <a:spcBef>
                <a:spcPts val="100"/>
              </a:spcBef>
            </a:pPr>
            <a:r>
              <a:rPr lang="en-US" sz="1400" b="1" spc="-5" dirty="0">
                <a:latin typeface="Times New Roman" pitchFamily="18" charset="0"/>
                <a:cs typeface="Times New Roman" pitchFamily="18" charset="0"/>
              </a:rPr>
              <a:t>Mass Transfer </a:t>
            </a:r>
            <a:r>
              <a:rPr sz="1400" b="1" spc="-5">
                <a:latin typeface="Times New Roman" pitchFamily="18" charset="0"/>
                <a:cs typeface="Times New Roman" pitchFamily="18" charset="0"/>
              </a:rPr>
              <a:t>Lab</a:t>
            </a:r>
            <a:r>
              <a:rPr lang="en-US" sz="1400" b="1" spc="-5" dirty="0">
                <a:latin typeface="Times New Roman" pitchFamily="18" charset="0"/>
                <a:cs typeface="Times New Roman" pitchFamily="18" charset="0"/>
              </a:rPr>
              <a:t> (Alumni</a:t>
            </a:r>
            <a:r>
              <a:rPr lang="en-US" sz="1400" b="1" spc="-15" dirty="0">
                <a:latin typeface="Times New Roman" pitchFamily="18" charset="0"/>
                <a:cs typeface="Times New Roman" pitchFamily="18" charset="0"/>
              </a:rPr>
              <a:t> </a:t>
            </a:r>
            <a:r>
              <a:rPr lang="en-US" sz="1400" b="1" dirty="0">
                <a:latin typeface="Times New Roman" pitchFamily="18" charset="0"/>
                <a:cs typeface="Times New Roman" pitchFamily="18" charset="0"/>
              </a:rPr>
              <a:t>Funded)</a:t>
            </a:r>
            <a:endParaRPr sz="140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2812" y="0"/>
            <a:ext cx="10206188" cy="523220"/>
          </a:xfrm>
          <a:prstGeom prst="rect">
            <a:avLst/>
          </a:prstGeom>
          <a:noFill/>
        </p:spPr>
        <p:txBody>
          <a:bodyPr wrap="square" rtlCol="0">
            <a:spAutoFit/>
          </a:bodyPr>
          <a:lstStyle/>
          <a:p>
            <a:pPr algn="ctr"/>
            <a:r>
              <a:rPr lang="en-IN" sz="2800" b="1" dirty="0">
                <a:solidFill>
                  <a:srgbClr val="7030A0"/>
                </a:solidFill>
                <a:latin typeface="Times New Roman" pitchFamily="18" charset="0"/>
                <a:cs typeface="Times New Roman" pitchFamily="18" charset="0"/>
              </a:rPr>
              <a:t>Infrastructure and teaching resources:</a:t>
            </a:r>
          </a:p>
        </p:txBody>
      </p:sp>
      <p:sp>
        <p:nvSpPr>
          <p:cNvPr id="4" name="TextBox 3"/>
          <p:cNvSpPr txBox="1"/>
          <p:nvPr/>
        </p:nvSpPr>
        <p:spPr>
          <a:xfrm>
            <a:off x="575869" y="304800"/>
            <a:ext cx="11161986" cy="6740307"/>
          </a:xfrm>
          <a:prstGeom prst="rect">
            <a:avLst/>
          </a:prstGeom>
          <a:noFill/>
        </p:spPr>
        <p:txBody>
          <a:bodyPr wrap="square">
            <a:spAutoFit/>
          </a:bodyPr>
          <a:lstStyle/>
          <a:p>
            <a:pPr marL="457200" indent="-457200">
              <a:buFont typeface="Wingdings" pitchFamily="2" charset="2"/>
              <a:buChar char="v"/>
            </a:pPr>
            <a:r>
              <a:rPr lang="en-IN" sz="2400" b="1" dirty="0">
                <a:solidFill>
                  <a:srgbClr val="FF3399"/>
                </a:solidFill>
                <a:latin typeface="Times New Roman" pitchFamily="18" charset="0"/>
                <a:cs typeface="Times New Roman" pitchFamily="18" charset="0"/>
              </a:rPr>
              <a:t>List of costly equipment </a:t>
            </a:r>
          </a:p>
          <a:p>
            <a:pPr marL="457200" indent="-457200">
              <a:buFont typeface="Wingdings" pitchFamily="2" charset="2"/>
              <a:buChar char="v"/>
            </a:pPr>
            <a:endParaRPr lang="en-IN" sz="2400" b="1" dirty="0">
              <a:latin typeface="Times New Roman" pitchFamily="18" charset="0"/>
              <a:cs typeface="Times New Roman" pitchFamily="18" charset="0"/>
            </a:endParaRPr>
          </a:p>
          <a:p>
            <a:pPr marL="457200" indent="-457200"/>
            <a:endParaRPr lang="en-IN" sz="2400" b="1" dirty="0">
              <a:latin typeface="Times New Roman" pitchFamily="18" charset="0"/>
              <a:cs typeface="Times New Roman" pitchFamily="18" charset="0"/>
            </a:endParaRPr>
          </a:p>
          <a:p>
            <a:pPr marL="457200" indent="-457200"/>
            <a:endParaRPr lang="en-IN" sz="2400" b="1" dirty="0">
              <a:latin typeface="Times New Roman" pitchFamily="18" charset="0"/>
              <a:cs typeface="Times New Roman" pitchFamily="18" charset="0"/>
            </a:endParaRPr>
          </a:p>
          <a:p>
            <a:pPr marL="457200" indent="-457200"/>
            <a:endParaRPr lang="en-IN" sz="2400" b="1" dirty="0">
              <a:latin typeface="Times New Roman" pitchFamily="18" charset="0"/>
              <a:cs typeface="Times New Roman" pitchFamily="18" charset="0"/>
            </a:endParaRPr>
          </a:p>
          <a:p>
            <a:pPr marL="457200" indent="-457200"/>
            <a:endParaRPr lang="en-IN" sz="2400" b="1" dirty="0">
              <a:latin typeface="Times New Roman" pitchFamily="18" charset="0"/>
              <a:cs typeface="Times New Roman" pitchFamily="18" charset="0"/>
            </a:endParaRPr>
          </a:p>
          <a:p>
            <a:pPr marL="457200" indent="-457200"/>
            <a:endParaRPr lang="en-IN" sz="2400" b="1" dirty="0">
              <a:latin typeface="Times New Roman" pitchFamily="18" charset="0"/>
              <a:cs typeface="Times New Roman" pitchFamily="18" charset="0"/>
            </a:endParaRPr>
          </a:p>
          <a:p>
            <a:pPr marL="457200" indent="-457200"/>
            <a:r>
              <a:rPr lang="en-US" sz="2400" dirty="0">
                <a:latin typeface="Times New Roman" pitchFamily="18" charset="0"/>
                <a:cs typeface="Times New Roman" pitchFamily="18" charset="0"/>
              </a:rPr>
              <a:t>    </a:t>
            </a:r>
          </a:p>
          <a:p>
            <a:pPr marL="457200" indent="-457200"/>
            <a:r>
              <a:rPr lang="en-US" sz="2400" dirty="0">
                <a:latin typeface="Times New Roman" pitchFamily="18" charset="0"/>
                <a:cs typeface="Times New Roman" pitchFamily="18" charset="0"/>
              </a:rPr>
              <a:t>	 </a:t>
            </a:r>
          </a:p>
          <a:p>
            <a:pPr marL="457200" indent="-457200"/>
            <a:endParaRPr lang="en-IN" sz="2400" b="1" dirty="0">
              <a:latin typeface="Times New Roman" pitchFamily="18" charset="0"/>
              <a:cs typeface="Times New Roman" pitchFamily="18" charset="0"/>
            </a:endParaRPr>
          </a:p>
          <a:p>
            <a:pPr marL="457200" indent="-457200"/>
            <a:endParaRPr lang="en-IN" sz="2400" b="1" dirty="0">
              <a:latin typeface="Times New Roman" pitchFamily="18" charset="0"/>
              <a:cs typeface="Times New Roman" pitchFamily="18" charset="0"/>
            </a:endParaRPr>
          </a:p>
          <a:p>
            <a:pPr marL="457200" indent="-457200"/>
            <a:r>
              <a:rPr lang="en-US" sz="2400" dirty="0">
                <a:latin typeface="Times New Roman" pitchFamily="18" charset="0"/>
                <a:cs typeface="Times New Roman" pitchFamily="18" charset="0"/>
              </a:rPr>
              <a:t>    </a:t>
            </a:r>
            <a:endParaRPr lang="en-IN" sz="2400" b="1" dirty="0">
              <a:latin typeface="Times New Roman" pitchFamily="18" charset="0"/>
              <a:cs typeface="Times New Roman" pitchFamily="18" charset="0"/>
            </a:endParaRPr>
          </a:p>
          <a:p>
            <a:pPr marL="457200" indent="-457200"/>
            <a:endParaRPr lang="en-IN" sz="2400" b="1" dirty="0">
              <a:latin typeface="Times New Roman" pitchFamily="18" charset="0"/>
              <a:cs typeface="Times New Roman" pitchFamily="18" charset="0"/>
            </a:endParaRPr>
          </a:p>
          <a:p>
            <a:pPr marL="457200" indent="-457200"/>
            <a:endParaRPr lang="en-IN" sz="2400" b="1" dirty="0">
              <a:latin typeface="Times New Roman" pitchFamily="18" charset="0"/>
              <a:cs typeface="Times New Roman" pitchFamily="18" charset="0"/>
            </a:endParaRPr>
          </a:p>
          <a:p>
            <a:pPr marL="457200" indent="-457200"/>
            <a:endParaRPr lang="en-IN" sz="2400" b="1" dirty="0">
              <a:latin typeface="Times New Roman" pitchFamily="18" charset="0"/>
              <a:cs typeface="Times New Roman" pitchFamily="18" charset="0"/>
            </a:endParaRPr>
          </a:p>
          <a:p>
            <a:pPr marL="457200" indent="-457200"/>
            <a:endParaRPr lang="en-IN" sz="2400" b="1" dirty="0">
              <a:latin typeface="Times New Roman" pitchFamily="18" charset="0"/>
              <a:cs typeface="Times New Roman" pitchFamily="18" charset="0"/>
            </a:endParaRPr>
          </a:p>
          <a:p>
            <a:pPr marL="457200" indent="-457200"/>
            <a:endParaRPr lang="en-IN" sz="2400" b="1" dirty="0">
              <a:latin typeface="Times New Roman" pitchFamily="18" charset="0"/>
              <a:cs typeface="Times New Roman" pitchFamily="18" charset="0"/>
            </a:endParaRPr>
          </a:p>
          <a:p>
            <a:pPr marL="1371600" lvl="2" indent="-457200"/>
            <a:endParaRPr lang="en-US" sz="2400" dirty="0">
              <a:latin typeface="Times New Roman" pitchFamily="18" charset="0"/>
              <a:cs typeface="Times New Roman" pitchFamily="18" charset="0"/>
            </a:endParaRPr>
          </a:p>
        </p:txBody>
      </p:sp>
      <p:pic>
        <p:nvPicPr>
          <p:cNvPr id="94209" name="Picture 1"/>
          <p:cNvPicPr>
            <a:picLocks noChangeAspect="1" noChangeArrowheads="1"/>
          </p:cNvPicPr>
          <p:nvPr/>
        </p:nvPicPr>
        <p:blipFill>
          <a:blip r:embed="rId2"/>
          <a:srcRect/>
          <a:stretch>
            <a:fillRect/>
          </a:stretch>
        </p:blipFill>
        <p:spPr bwMode="auto">
          <a:xfrm>
            <a:off x="11344010" y="-28575"/>
            <a:ext cx="764865" cy="790575"/>
          </a:xfrm>
          <a:prstGeom prst="rect">
            <a:avLst/>
          </a:prstGeom>
          <a:noFill/>
          <a:ln w="9525">
            <a:noFill/>
            <a:miter lim="800000"/>
            <a:headEnd/>
            <a:tailEnd/>
          </a:ln>
          <a:effectLst/>
        </p:spPr>
      </p:pic>
      <p:pic>
        <p:nvPicPr>
          <p:cNvPr id="88066" name="Picture 2"/>
          <p:cNvPicPr>
            <a:picLocks noChangeAspect="1" noChangeArrowheads="1"/>
          </p:cNvPicPr>
          <p:nvPr/>
        </p:nvPicPr>
        <p:blipFill>
          <a:blip r:embed="rId3"/>
          <a:srcRect/>
          <a:stretch>
            <a:fillRect/>
          </a:stretch>
        </p:blipFill>
        <p:spPr bwMode="auto">
          <a:xfrm>
            <a:off x="685800" y="685801"/>
            <a:ext cx="2209800" cy="2362200"/>
          </a:xfrm>
          <a:prstGeom prst="rect">
            <a:avLst/>
          </a:prstGeom>
          <a:noFill/>
          <a:ln w="9525">
            <a:noFill/>
            <a:miter lim="800000"/>
            <a:headEnd/>
            <a:tailEnd/>
          </a:ln>
          <a:effectLst/>
        </p:spPr>
      </p:pic>
      <p:pic>
        <p:nvPicPr>
          <p:cNvPr id="88067" name="Picture 3"/>
          <p:cNvPicPr>
            <a:picLocks noChangeAspect="1" noChangeArrowheads="1"/>
          </p:cNvPicPr>
          <p:nvPr/>
        </p:nvPicPr>
        <p:blipFill>
          <a:blip r:embed="rId4"/>
          <a:srcRect/>
          <a:stretch>
            <a:fillRect/>
          </a:stretch>
        </p:blipFill>
        <p:spPr bwMode="auto">
          <a:xfrm>
            <a:off x="3048000" y="685800"/>
            <a:ext cx="2362200" cy="2371725"/>
          </a:xfrm>
          <a:prstGeom prst="rect">
            <a:avLst/>
          </a:prstGeom>
          <a:noFill/>
          <a:ln w="9525">
            <a:noFill/>
            <a:miter lim="800000"/>
            <a:headEnd/>
            <a:tailEnd/>
          </a:ln>
          <a:effectLst/>
        </p:spPr>
      </p:pic>
      <p:pic>
        <p:nvPicPr>
          <p:cNvPr id="88068" name="Picture 4"/>
          <p:cNvPicPr>
            <a:picLocks noChangeAspect="1" noChangeArrowheads="1"/>
          </p:cNvPicPr>
          <p:nvPr/>
        </p:nvPicPr>
        <p:blipFill>
          <a:blip r:embed="rId5"/>
          <a:srcRect/>
          <a:stretch>
            <a:fillRect/>
          </a:stretch>
        </p:blipFill>
        <p:spPr bwMode="auto">
          <a:xfrm>
            <a:off x="5791200" y="685800"/>
            <a:ext cx="2286000" cy="2362200"/>
          </a:xfrm>
          <a:prstGeom prst="rect">
            <a:avLst/>
          </a:prstGeom>
          <a:noFill/>
          <a:ln w="9525">
            <a:noFill/>
            <a:miter lim="800000"/>
            <a:headEnd/>
            <a:tailEnd/>
          </a:ln>
          <a:effectLst/>
        </p:spPr>
      </p:pic>
      <p:pic>
        <p:nvPicPr>
          <p:cNvPr id="88069" name="Picture 5"/>
          <p:cNvPicPr>
            <a:picLocks noChangeAspect="1" noChangeArrowheads="1"/>
          </p:cNvPicPr>
          <p:nvPr/>
        </p:nvPicPr>
        <p:blipFill>
          <a:blip r:embed="rId6"/>
          <a:srcRect/>
          <a:stretch>
            <a:fillRect/>
          </a:stretch>
        </p:blipFill>
        <p:spPr bwMode="auto">
          <a:xfrm>
            <a:off x="8534400" y="685800"/>
            <a:ext cx="2514600" cy="2290762"/>
          </a:xfrm>
          <a:prstGeom prst="rect">
            <a:avLst/>
          </a:prstGeom>
          <a:noFill/>
          <a:ln w="9525">
            <a:noFill/>
            <a:miter lim="800000"/>
            <a:headEnd/>
            <a:tailEnd/>
          </a:ln>
          <a:effectLst/>
        </p:spPr>
      </p:pic>
      <p:pic>
        <p:nvPicPr>
          <p:cNvPr id="88070" name="Picture 6"/>
          <p:cNvPicPr>
            <a:picLocks noChangeAspect="1" noChangeArrowheads="1"/>
          </p:cNvPicPr>
          <p:nvPr/>
        </p:nvPicPr>
        <p:blipFill>
          <a:blip r:embed="rId7"/>
          <a:srcRect/>
          <a:stretch>
            <a:fillRect/>
          </a:stretch>
        </p:blipFill>
        <p:spPr bwMode="auto">
          <a:xfrm>
            <a:off x="609599" y="3733800"/>
            <a:ext cx="3048001" cy="2514600"/>
          </a:xfrm>
          <a:prstGeom prst="rect">
            <a:avLst/>
          </a:prstGeom>
          <a:noFill/>
          <a:ln w="9525">
            <a:noFill/>
            <a:miter lim="800000"/>
            <a:headEnd/>
            <a:tailEnd/>
          </a:ln>
          <a:effectLst/>
        </p:spPr>
      </p:pic>
      <p:sp>
        <p:nvSpPr>
          <p:cNvPr id="10" name="object 4"/>
          <p:cNvSpPr txBox="1"/>
          <p:nvPr/>
        </p:nvSpPr>
        <p:spPr>
          <a:xfrm>
            <a:off x="914400" y="3201065"/>
            <a:ext cx="1524000" cy="548868"/>
          </a:xfrm>
          <a:prstGeom prst="rect">
            <a:avLst/>
          </a:prstGeom>
        </p:spPr>
        <p:txBody>
          <a:bodyPr vert="horz" wrap="square" lIns="0" tIns="12700" rIns="0" bIns="0" rtlCol="0">
            <a:spAutoFit/>
          </a:bodyPr>
          <a:lstStyle/>
          <a:p>
            <a:pPr marL="12700" algn="ctr">
              <a:lnSpc>
                <a:spcPct val="100000"/>
              </a:lnSpc>
              <a:spcBef>
                <a:spcPts val="100"/>
              </a:spcBef>
            </a:pPr>
            <a:r>
              <a:rPr lang="en-US" sz="2000" dirty="0" err="1">
                <a:latin typeface="Times New Roman" pitchFamily="18" charset="0"/>
                <a:cs typeface="Times New Roman" pitchFamily="18" charset="0"/>
              </a:rPr>
              <a:t>Fermentor</a:t>
            </a:r>
            <a:r>
              <a:rPr lang="en-US" sz="2000" dirty="0">
                <a:latin typeface="Times New Roman" pitchFamily="18" charset="0"/>
                <a:cs typeface="Times New Roman" pitchFamily="18" charset="0"/>
              </a:rPr>
              <a:t> 1</a:t>
            </a:r>
            <a:endParaRPr lang="en-US" sz="2000" b="1" dirty="0">
              <a:latin typeface="Times New Roman"/>
              <a:cs typeface="Times New Roman"/>
            </a:endParaRPr>
          </a:p>
          <a:p>
            <a:pPr marL="12700">
              <a:lnSpc>
                <a:spcPct val="100000"/>
              </a:lnSpc>
              <a:spcBef>
                <a:spcPts val="100"/>
              </a:spcBef>
            </a:pPr>
            <a:endParaRPr sz="1400">
              <a:latin typeface="Calibri"/>
              <a:cs typeface="Calibri"/>
            </a:endParaRPr>
          </a:p>
        </p:txBody>
      </p:sp>
      <p:sp>
        <p:nvSpPr>
          <p:cNvPr id="11" name="object 4"/>
          <p:cNvSpPr txBox="1"/>
          <p:nvPr/>
        </p:nvSpPr>
        <p:spPr>
          <a:xfrm>
            <a:off x="3352800" y="3200400"/>
            <a:ext cx="1524000" cy="548868"/>
          </a:xfrm>
          <a:prstGeom prst="rect">
            <a:avLst/>
          </a:prstGeom>
        </p:spPr>
        <p:txBody>
          <a:bodyPr vert="horz" wrap="square" lIns="0" tIns="12700" rIns="0" bIns="0" rtlCol="0">
            <a:spAutoFit/>
          </a:bodyPr>
          <a:lstStyle/>
          <a:p>
            <a:pPr marL="12700" algn="ctr">
              <a:lnSpc>
                <a:spcPct val="100000"/>
              </a:lnSpc>
              <a:spcBef>
                <a:spcPts val="100"/>
              </a:spcBef>
            </a:pPr>
            <a:r>
              <a:rPr lang="en-US" sz="2000" dirty="0" err="1">
                <a:latin typeface="Times New Roman" pitchFamily="18" charset="0"/>
                <a:cs typeface="Times New Roman" pitchFamily="18" charset="0"/>
              </a:rPr>
              <a:t>Fermentor</a:t>
            </a:r>
            <a:r>
              <a:rPr lang="en-US" sz="2000" dirty="0">
                <a:latin typeface="Times New Roman" pitchFamily="18" charset="0"/>
                <a:cs typeface="Times New Roman" pitchFamily="18" charset="0"/>
              </a:rPr>
              <a:t> 2</a:t>
            </a:r>
            <a:endParaRPr lang="en-US" sz="2000" b="1" dirty="0">
              <a:latin typeface="Times New Roman"/>
              <a:cs typeface="Times New Roman"/>
            </a:endParaRPr>
          </a:p>
          <a:p>
            <a:pPr marL="12700">
              <a:lnSpc>
                <a:spcPct val="100000"/>
              </a:lnSpc>
              <a:spcBef>
                <a:spcPts val="100"/>
              </a:spcBef>
            </a:pPr>
            <a:endParaRPr sz="1400">
              <a:latin typeface="Calibri"/>
              <a:cs typeface="Calibri"/>
            </a:endParaRPr>
          </a:p>
        </p:txBody>
      </p:sp>
      <p:sp>
        <p:nvSpPr>
          <p:cNvPr id="12" name="object 4"/>
          <p:cNvSpPr txBox="1"/>
          <p:nvPr/>
        </p:nvSpPr>
        <p:spPr>
          <a:xfrm>
            <a:off x="5562600" y="3200400"/>
            <a:ext cx="2667000" cy="320601"/>
          </a:xfrm>
          <a:prstGeom prst="rect">
            <a:avLst/>
          </a:prstGeom>
        </p:spPr>
        <p:txBody>
          <a:bodyPr vert="horz" wrap="square" lIns="0" tIns="12700" rIns="0" bIns="0" rtlCol="0">
            <a:spAutoFit/>
          </a:bodyPr>
          <a:lstStyle/>
          <a:p>
            <a:pPr marL="12700" algn="ctr">
              <a:lnSpc>
                <a:spcPct val="100000"/>
              </a:lnSpc>
              <a:spcBef>
                <a:spcPts val="100"/>
              </a:spcBef>
            </a:pPr>
            <a:r>
              <a:rPr lang="en-US" sz="2000" dirty="0">
                <a:latin typeface="Times New Roman" pitchFamily="18" charset="0"/>
                <a:cs typeface="Times New Roman" pitchFamily="18" charset="0"/>
              </a:rPr>
              <a:t>Gen III Micro log System</a:t>
            </a:r>
            <a:endParaRPr sz="2000">
              <a:latin typeface="Calibri"/>
              <a:cs typeface="Calibri"/>
            </a:endParaRPr>
          </a:p>
        </p:txBody>
      </p:sp>
      <p:sp>
        <p:nvSpPr>
          <p:cNvPr id="13" name="object 4"/>
          <p:cNvSpPr txBox="1"/>
          <p:nvPr/>
        </p:nvSpPr>
        <p:spPr>
          <a:xfrm>
            <a:off x="8382000" y="3200400"/>
            <a:ext cx="3276600" cy="641201"/>
          </a:xfrm>
          <a:prstGeom prst="rect">
            <a:avLst/>
          </a:prstGeom>
        </p:spPr>
        <p:txBody>
          <a:bodyPr vert="horz" wrap="square" lIns="0" tIns="12700" rIns="0" bIns="0" rtlCol="0">
            <a:spAutoFit/>
          </a:bodyPr>
          <a:lstStyle/>
          <a:p>
            <a:pPr marL="12700" algn="ctr">
              <a:spcBef>
                <a:spcPts val="100"/>
              </a:spcBef>
            </a:pPr>
            <a:r>
              <a:rPr lang="en-US" sz="2000" dirty="0">
                <a:latin typeface="Times New Roman" pitchFamily="18" charset="0"/>
                <a:cs typeface="Times New Roman" pitchFamily="18" charset="0"/>
              </a:rPr>
              <a:t>Electro Chemical Work Station</a:t>
            </a:r>
            <a:endParaRPr lang="en-IN" sz="2000" b="1" dirty="0">
              <a:latin typeface="Times New Roman" pitchFamily="18" charset="0"/>
              <a:cs typeface="Times New Roman" pitchFamily="18" charset="0"/>
            </a:endParaRPr>
          </a:p>
          <a:p>
            <a:pPr marL="12700" algn="ctr">
              <a:spcBef>
                <a:spcPts val="100"/>
              </a:spcBef>
            </a:pPr>
            <a:endParaRPr lang="en-US" sz="2000" dirty="0">
              <a:latin typeface="Times New Roman" pitchFamily="18" charset="0"/>
              <a:cs typeface="Times New Roman" pitchFamily="18" charset="0"/>
            </a:endParaRPr>
          </a:p>
        </p:txBody>
      </p:sp>
      <p:sp>
        <p:nvSpPr>
          <p:cNvPr id="14" name="object 4"/>
          <p:cNvSpPr txBox="1"/>
          <p:nvPr/>
        </p:nvSpPr>
        <p:spPr>
          <a:xfrm>
            <a:off x="838200" y="6324601"/>
            <a:ext cx="2667000" cy="320601"/>
          </a:xfrm>
          <a:prstGeom prst="rect">
            <a:avLst/>
          </a:prstGeom>
        </p:spPr>
        <p:txBody>
          <a:bodyPr vert="horz" wrap="square" lIns="0" tIns="12700" rIns="0" bIns="0" rtlCol="0">
            <a:spAutoFit/>
          </a:bodyPr>
          <a:lstStyle/>
          <a:p>
            <a:pPr marL="12700" algn="ctr">
              <a:spcBef>
                <a:spcPts val="100"/>
              </a:spcBef>
            </a:pPr>
            <a:r>
              <a:rPr lang="en-US" sz="2000" dirty="0">
                <a:latin typeface="Times New Roman" pitchFamily="18" charset="0"/>
                <a:cs typeface="Times New Roman" pitchFamily="18" charset="0"/>
              </a:rPr>
              <a:t>HPLC System</a:t>
            </a:r>
          </a:p>
        </p:txBody>
      </p:sp>
      <p:pic>
        <p:nvPicPr>
          <p:cNvPr id="88071" name="Picture 7"/>
          <p:cNvPicPr>
            <a:picLocks noChangeAspect="1" noChangeArrowheads="1"/>
          </p:cNvPicPr>
          <p:nvPr/>
        </p:nvPicPr>
        <p:blipFill>
          <a:blip r:embed="rId8"/>
          <a:srcRect/>
          <a:stretch>
            <a:fillRect/>
          </a:stretch>
        </p:blipFill>
        <p:spPr bwMode="auto">
          <a:xfrm>
            <a:off x="4091249" y="3695700"/>
            <a:ext cx="3300151" cy="2552700"/>
          </a:xfrm>
          <a:prstGeom prst="rect">
            <a:avLst/>
          </a:prstGeom>
          <a:noFill/>
          <a:ln w="9525">
            <a:noFill/>
            <a:miter lim="800000"/>
            <a:headEnd/>
            <a:tailEnd/>
          </a:ln>
          <a:effectLst/>
        </p:spPr>
      </p:pic>
      <p:sp>
        <p:nvSpPr>
          <p:cNvPr id="16" name="object 4"/>
          <p:cNvSpPr txBox="1"/>
          <p:nvPr/>
        </p:nvSpPr>
        <p:spPr>
          <a:xfrm>
            <a:off x="4419600" y="6248400"/>
            <a:ext cx="2667000" cy="320601"/>
          </a:xfrm>
          <a:prstGeom prst="rect">
            <a:avLst/>
          </a:prstGeom>
        </p:spPr>
        <p:txBody>
          <a:bodyPr vert="horz" wrap="square" lIns="0" tIns="12700" rIns="0" bIns="0" rtlCol="0">
            <a:spAutoFit/>
          </a:bodyPr>
          <a:lstStyle/>
          <a:p>
            <a:pPr marL="12700" algn="ctr">
              <a:spcBef>
                <a:spcPts val="100"/>
              </a:spcBef>
            </a:pPr>
            <a:r>
              <a:rPr lang="en-US" sz="2000" dirty="0">
                <a:latin typeface="Times New Roman" pitchFamily="18" charset="0"/>
                <a:cs typeface="Times New Roman" pitchFamily="18" charset="0"/>
              </a:rPr>
              <a:t>UV Spectrophotometer</a:t>
            </a:r>
          </a:p>
        </p:txBody>
      </p:sp>
      <p:pic>
        <p:nvPicPr>
          <p:cNvPr id="88072" name="Picture 8"/>
          <p:cNvPicPr>
            <a:picLocks noChangeAspect="1" noChangeArrowheads="1"/>
          </p:cNvPicPr>
          <p:nvPr/>
        </p:nvPicPr>
        <p:blipFill>
          <a:blip r:embed="rId9"/>
          <a:srcRect/>
          <a:stretch>
            <a:fillRect/>
          </a:stretch>
        </p:blipFill>
        <p:spPr bwMode="auto">
          <a:xfrm>
            <a:off x="7848600" y="3657600"/>
            <a:ext cx="3657600" cy="2590799"/>
          </a:xfrm>
          <a:prstGeom prst="rect">
            <a:avLst/>
          </a:prstGeom>
          <a:noFill/>
          <a:ln w="9525">
            <a:noFill/>
            <a:miter lim="800000"/>
            <a:headEnd/>
            <a:tailEnd/>
          </a:ln>
          <a:effectLst/>
        </p:spPr>
      </p:pic>
      <p:sp>
        <p:nvSpPr>
          <p:cNvPr id="18" name="object 4"/>
          <p:cNvSpPr txBox="1"/>
          <p:nvPr/>
        </p:nvSpPr>
        <p:spPr>
          <a:xfrm>
            <a:off x="8305800" y="6248400"/>
            <a:ext cx="2667000" cy="320601"/>
          </a:xfrm>
          <a:prstGeom prst="rect">
            <a:avLst/>
          </a:prstGeom>
        </p:spPr>
        <p:txBody>
          <a:bodyPr vert="horz" wrap="square" lIns="0" tIns="12700" rIns="0" bIns="0" rtlCol="0">
            <a:spAutoFit/>
          </a:bodyPr>
          <a:lstStyle/>
          <a:p>
            <a:pPr marL="12700" algn="ctr">
              <a:spcBef>
                <a:spcPts val="100"/>
              </a:spcBef>
            </a:pPr>
            <a:r>
              <a:rPr lang="en-US" sz="2000" dirty="0">
                <a:latin typeface="Times New Roman" pitchFamily="18" charset="0"/>
                <a:cs typeface="Times New Roman" pitchFamily="18" charset="0"/>
              </a:rPr>
              <a:t>PEM Fuel Cell Station</a:t>
            </a:r>
          </a:p>
        </p:txBody>
      </p:sp>
      <p:sp>
        <p:nvSpPr>
          <p:cNvPr id="19" name="Date Placeholder 18"/>
          <p:cNvSpPr>
            <a:spLocks noGrp="1"/>
          </p:cNvSpPr>
          <p:nvPr>
            <p:ph type="dt" sz="half" idx="10"/>
          </p:nvPr>
        </p:nvSpPr>
        <p:spPr/>
        <p:txBody>
          <a:bodyPr/>
          <a:lstStyle/>
          <a:p>
            <a:fld id="{13A2FFBC-A2FE-483C-907C-1568931D74A3}" type="datetime1">
              <a:rPr lang="en-US" smtClean="0"/>
              <a:pPr/>
              <a:t>11/3/2023</a:t>
            </a:fld>
            <a:endParaRPr lang="en-US"/>
          </a:p>
        </p:txBody>
      </p:sp>
      <p:sp>
        <p:nvSpPr>
          <p:cNvPr id="20" name="Slide Number Placeholder 19"/>
          <p:cNvSpPr>
            <a:spLocks noGrp="1"/>
          </p:cNvSpPr>
          <p:nvPr>
            <p:ph type="sldNum" sz="quarter" idx="12"/>
          </p:nvPr>
        </p:nvSpPr>
        <p:spPr/>
        <p:txBody>
          <a:bodyPr/>
          <a:lstStyle/>
          <a:p>
            <a:fld id="{B6F15528-21DE-4FAA-801E-634DDDAF4B2B}" type="slidenum">
              <a:rPr lang="en-US" smtClean="0"/>
              <a:pPr/>
              <a:t>65</a:t>
            </a:fld>
            <a:endParaRPr lang="en-US"/>
          </a:p>
        </p:txBody>
      </p:sp>
      <p:sp>
        <p:nvSpPr>
          <p:cNvPr id="21" name="object 7"/>
          <p:cNvSpPr txBox="1"/>
          <p:nvPr/>
        </p:nvSpPr>
        <p:spPr>
          <a:xfrm>
            <a:off x="9535795" y="6584310"/>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0601" y="20523"/>
            <a:ext cx="9187180" cy="452120"/>
          </a:xfrm>
          <a:prstGeom prst="rect">
            <a:avLst/>
          </a:prstGeom>
        </p:spPr>
        <p:txBody>
          <a:bodyPr vert="horz" wrap="square" lIns="0" tIns="12065" rIns="0" bIns="0" rtlCol="0">
            <a:spAutoFit/>
          </a:bodyPr>
          <a:lstStyle/>
          <a:p>
            <a:pPr marL="12700">
              <a:lnSpc>
                <a:spcPct val="100000"/>
              </a:lnSpc>
              <a:spcBef>
                <a:spcPts val="95"/>
              </a:spcBef>
              <a:tabLst>
                <a:tab pos="3435350" algn="l"/>
              </a:tabLst>
            </a:pPr>
            <a:r>
              <a:rPr sz="4200" b="1" spc="-7" baseline="1984" dirty="0">
                <a:solidFill>
                  <a:srgbClr val="CF30B5"/>
                </a:solidFill>
                <a:latin typeface="Times New Roman" pitchFamily="18" charset="0"/>
                <a:cs typeface="Times New Roman" pitchFamily="18" charset="0"/>
              </a:rPr>
              <a:t>Criterion</a:t>
            </a:r>
            <a:r>
              <a:rPr sz="4200" b="1" spc="22" baseline="1984" dirty="0">
                <a:solidFill>
                  <a:srgbClr val="CF30B5"/>
                </a:solidFill>
                <a:latin typeface="Times New Roman" pitchFamily="18" charset="0"/>
                <a:cs typeface="Times New Roman" pitchFamily="18" charset="0"/>
              </a:rPr>
              <a:t> </a:t>
            </a:r>
            <a:r>
              <a:rPr sz="4200" b="1" spc="-7" baseline="1984" dirty="0">
                <a:solidFill>
                  <a:srgbClr val="CF30B5"/>
                </a:solidFill>
                <a:latin typeface="Times New Roman" pitchFamily="18" charset="0"/>
                <a:cs typeface="Times New Roman" pitchFamily="18" charset="0"/>
              </a:rPr>
              <a:t>4	</a:t>
            </a:r>
            <a:r>
              <a:rPr sz="2800" b="1" spc="-5" dirty="0">
                <a:latin typeface="Times New Roman" pitchFamily="18" charset="0"/>
                <a:cs typeface="Times New Roman" pitchFamily="18" charset="0"/>
              </a:rPr>
              <a:t>Infrastructures</a:t>
            </a:r>
            <a:r>
              <a:rPr sz="2800" b="1" spc="-15" dirty="0">
                <a:latin typeface="Times New Roman" pitchFamily="18" charset="0"/>
                <a:cs typeface="Times New Roman" pitchFamily="18" charset="0"/>
              </a:rPr>
              <a:t> </a:t>
            </a:r>
            <a:r>
              <a:rPr sz="2800" b="1" spc="-5" dirty="0">
                <a:latin typeface="Times New Roman" pitchFamily="18" charset="0"/>
                <a:cs typeface="Times New Roman" pitchFamily="18" charset="0"/>
              </a:rPr>
              <a:t>and teaching </a:t>
            </a:r>
            <a:r>
              <a:rPr sz="2800" b="1" spc="-15" dirty="0">
                <a:latin typeface="Times New Roman" pitchFamily="18" charset="0"/>
                <a:cs typeface="Times New Roman" pitchFamily="18" charset="0"/>
              </a:rPr>
              <a:t>resource</a:t>
            </a:r>
            <a:endParaRPr sz="2800" b="1">
              <a:latin typeface="Times New Roman" pitchFamily="18" charset="0"/>
              <a:cs typeface="Times New Roman" pitchFamily="18" charset="0"/>
            </a:endParaRPr>
          </a:p>
        </p:txBody>
      </p:sp>
      <p:sp>
        <p:nvSpPr>
          <p:cNvPr id="6" name="Date Placeholder 5"/>
          <p:cNvSpPr>
            <a:spLocks noGrp="1"/>
          </p:cNvSpPr>
          <p:nvPr>
            <p:ph type="dt" sz="half" idx="10"/>
          </p:nvPr>
        </p:nvSpPr>
        <p:spPr/>
        <p:txBody>
          <a:bodyPr/>
          <a:lstStyle/>
          <a:p>
            <a:fld id="{6828AB32-C747-446F-ABAC-0627422AF662}" type="datetime1">
              <a:rPr lang="en-US" smtClean="0"/>
              <a:pPr/>
              <a:t>11/3/2023</a:t>
            </a:fld>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66</a:t>
            </a:fld>
            <a:endParaRPr lang="en-US"/>
          </a:p>
        </p:txBody>
      </p:sp>
      <p:sp>
        <p:nvSpPr>
          <p:cNvPr id="3" name="object 3"/>
          <p:cNvSpPr txBox="1"/>
          <p:nvPr/>
        </p:nvSpPr>
        <p:spPr>
          <a:xfrm>
            <a:off x="289356" y="760222"/>
            <a:ext cx="11674044" cy="5230021"/>
          </a:xfrm>
          <a:prstGeom prst="rect">
            <a:avLst/>
          </a:prstGeom>
        </p:spPr>
        <p:txBody>
          <a:bodyPr vert="horz" wrap="square" lIns="0" tIns="12065" rIns="0" bIns="0" rtlCol="0">
            <a:spAutoFit/>
          </a:bodyPr>
          <a:lstStyle/>
          <a:p>
            <a:pPr marL="469900" marR="2741930" indent="-457200">
              <a:lnSpc>
                <a:spcPct val="100000"/>
              </a:lnSpc>
              <a:spcBef>
                <a:spcPts val="95"/>
              </a:spcBef>
              <a:buFont typeface="Courier New"/>
              <a:buChar char="o"/>
              <a:tabLst>
                <a:tab pos="469900" algn="l"/>
              </a:tabLst>
            </a:pPr>
            <a:r>
              <a:rPr sz="2800" b="1" spc="-5" dirty="0">
                <a:latin typeface="Times New Roman"/>
                <a:cs typeface="Times New Roman"/>
              </a:rPr>
              <a:t>Department</a:t>
            </a:r>
            <a:r>
              <a:rPr sz="2800" b="1" spc="40" dirty="0">
                <a:latin typeface="Times New Roman"/>
                <a:cs typeface="Times New Roman"/>
              </a:rPr>
              <a:t> </a:t>
            </a:r>
            <a:r>
              <a:rPr sz="2800" b="1" spc="-5" dirty="0">
                <a:latin typeface="Times New Roman"/>
                <a:cs typeface="Times New Roman"/>
              </a:rPr>
              <a:t>library/e </a:t>
            </a:r>
            <a:r>
              <a:rPr sz="2800" b="1" spc="-10">
                <a:latin typeface="Times New Roman"/>
                <a:cs typeface="Times New Roman"/>
              </a:rPr>
              <a:t>-resources/Wi-fi/internet</a:t>
            </a:r>
            <a:r>
              <a:rPr lang="en-US" sz="2800" b="1" spc="-10" dirty="0">
                <a:latin typeface="Times New Roman"/>
                <a:cs typeface="Times New Roman"/>
              </a:rPr>
              <a:t> </a:t>
            </a:r>
            <a:r>
              <a:rPr sz="2800" b="1" spc="-5">
                <a:latin typeface="Times New Roman"/>
                <a:cs typeface="Times New Roman"/>
              </a:rPr>
              <a:t>facilities</a:t>
            </a:r>
            <a:r>
              <a:rPr lang="en-US" sz="2800" b="1" spc="-5" dirty="0">
                <a:latin typeface="Times New Roman"/>
                <a:cs typeface="Times New Roman"/>
              </a:rPr>
              <a:t> </a:t>
            </a:r>
            <a:r>
              <a:rPr sz="2800" b="1" spc="-5">
                <a:latin typeface="Times New Roman"/>
                <a:cs typeface="Times New Roman"/>
              </a:rPr>
              <a:t>/</a:t>
            </a:r>
            <a:r>
              <a:rPr lang="en-US" sz="2800" b="1" spc="-5" dirty="0">
                <a:latin typeface="Times New Roman"/>
                <a:cs typeface="Times New Roman"/>
              </a:rPr>
              <a:t> </a:t>
            </a:r>
            <a:r>
              <a:rPr sz="2800" b="1" spc="-5">
                <a:latin typeface="Times New Roman"/>
                <a:cs typeface="Times New Roman"/>
              </a:rPr>
              <a:t>Bandwidth</a:t>
            </a:r>
            <a:r>
              <a:rPr lang="en-US" sz="2800" b="1" spc="-5" dirty="0">
                <a:latin typeface="Times New Roman"/>
                <a:cs typeface="Times New Roman"/>
              </a:rPr>
              <a:t> </a:t>
            </a:r>
            <a:r>
              <a:rPr sz="2800" b="1" spc="-5">
                <a:latin typeface="Times New Roman"/>
                <a:cs typeface="Times New Roman"/>
              </a:rPr>
              <a:t>/</a:t>
            </a:r>
            <a:r>
              <a:rPr lang="en-US" sz="2800" b="1" spc="-5" dirty="0">
                <a:latin typeface="Times New Roman"/>
                <a:cs typeface="Times New Roman"/>
              </a:rPr>
              <a:t> </a:t>
            </a:r>
            <a:r>
              <a:rPr sz="2800" b="1" spc="-5">
                <a:latin typeface="Times New Roman"/>
                <a:cs typeface="Times New Roman"/>
              </a:rPr>
              <a:t>link</a:t>
            </a:r>
            <a:r>
              <a:rPr sz="2800" b="1" spc="5">
                <a:latin typeface="Times New Roman"/>
                <a:cs typeface="Times New Roman"/>
              </a:rPr>
              <a:t> </a:t>
            </a:r>
            <a:r>
              <a:rPr sz="2800" b="1" spc="-5" dirty="0">
                <a:latin typeface="Times New Roman"/>
                <a:cs typeface="Times New Roman"/>
              </a:rPr>
              <a:t>to</a:t>
            </a:r>
            <a:r>
              <a:rPr sz="2800" b="1" spc="20" dirty="0">
                <a:latin typeface="Times New Roman"/>
                <a:cs typeface="Times New Roman"/>
              </a:rPr>
              <a:t> </a:t>
            </a:r>
            <a:r>
              <a:rPr sz="2800" b="1" spc="-5" dirty="0">
                <a:latin typeface="Times New Roman"/>
                <a:cs typeface="Times New Roman"/>
              </a:rPr>
              <a:t>library e </a:t>
            </a:r>
            <a:r>
              <a:rPr sz="2800" b="1" spc="-15" dirty="0">
                <a:latin typeface="Times New Roman"/>
                <a:cs typeface="Times New Roman"/>
              </a:rPr>
              <a:t>resources</a:t>
            </a:r>
            <a:endParaRPr sz="2800">
              <a:latin typeface="Times New Roman"/>
              <a:cs typeface="Times New Roman"/>
            </a:endParaRPr>
          </a:p>
          <a:p>
            <a:pPr marL="1211580" lvl="1" indent="-343535">
              <a:lnSpc>
                <a:spcPct val="100000"/>
              </a:lnSpc>
              <a:spcBef>
                <a:spcPts val="2600"/>
              </a:spcBef>
              <a:buFont typeface="Symbol"/>
              <a:buChar char=""/>
              <a:tabLst>
                <a:tab pos="1211580" algn="l"/>
                <a:tab pos="1212215" algn="l"/>
              </a:tabLst>
            </a:pPr>
            <a:r>
              <a:rPr sz="2000" dirty="0">
                <a:latin typeface="Times New Roman"/>
                <a:cs typeface="Times New Roman"/>
              </a:rPr>
              <a:t>College</a:t>
            </a:r>
            <a:r>
              <a:rPr sz="2000" spc="-30" dirty="0">
                <a:latin typeface="Times New Roman"/>
                <a:cs typeface="Times New Roman"/>
              </a:rPr>
              <a:t> </a:t>
            </a:r>
            <a:r>
              <a:rPr sz="2000" dirty="0">
                <a:latin typeface="Times New Roman"/>
                <a:cs typeface="Times New Roman"/>
              </a:rPr>
              <a:t>is</a:t>
            </a:r>
            <a:r>
              <a:rPr sz="2000" spc="-20" dirty="0">
                <a:latin typeface="Times New Roman"/>
                <a:cs typeface="Times New Roman"/>
              </a:rPr>
              <a:t> </a:t>
            </a:r>
            <a:r>
              <a:rPr sz="2000" dirty="0">
                <a:latin typeface="Times New Roman"/>
                <a:cs typeface="Times New Roman"/>
              </a:rPr>
              <a:t>having</a:t>
            </a:r>
            <a:r>
              <a:rPr sz="2000" spc="-35" dirty="0">
                <a:latin typeface="Times New Roman"/>
                <a:cs typeface="Times New Roman"/>
              </a:rPr>
              <a:t> </a:t>
            </a:r>
            <a:r>
              <a:rPr sz="2000" dirty="0">
                <a:latin typeface="Times New Roman"/>
                <a:cs typeface="Times New Roman"/>
              </a:rPr>
              <a:t>1GBPS</a:t>
            </a:r>
            <a:r>
              <a:rPr sz="2000" spc="-15" dirty="0">
                <a:latin typeface="Times New Roman"/>
                <a:cs typeface="Times New Roman"/>
              </a:rPr>
              <a:t> </a:t>
            </a:r>
            <a:r>
              <a:rPr sz="2000" dirty="0">
                <a:latin typeface="Times New Roman"/>
                <a:cs typeface="Times New Roman"/>
              </a:rPr>
              <a:t>leased</a:t>
            </a:r>
            <a:r>
              <a:rPr sz="2000" spc="-25" dirty="0">
                <a:latin typeface="Times New Roman"/>
                <a:cs typeface="Times New Roman"/>
              </a:rPr>
              <a:t> </a:t>
            </a:r>
            <a:r>
              <a:rPr sz="2000" spc="-5" dirty="0">
                <a:latin typeface="Times New Roman"/>
                <a:cs typeface="Times New Roman"/>
              </a:rPr>
              <a:t>line.</a:t>
            </a:r>
            <a:endParaRPr sz="2000">
              <a:latin typeface="Times New Roman"/>
              <a:cs typeface="Times New Roman"/>
            </a:endParaRPr>
          </a:p>
          <a:p>
            <a:pPr marL="1211580" marR="5080" lvl="1" indent="-343535">
              <a:lnSpc>
                <a:spcPct val="107000"/>
              </a:lnSpc>
              <a:buFont typeface="Symbol"/>
              <a:buChar char=""/>
              <a:tabLst>
                <a:tab pos="1211580" algn="l"/>
                <a:tab pos="1212215" algn="l"/>
              </a:tabLst>
            </a:pPr>
            <a:r>
              <a:rPr sz="2000" dirty="0">
                <a:latin typeface="Times New Roman"/>
                <a:cs typeface="Times New Roman"/>
              </a:rPr>
              <a:t>IEEE </a:t>
            </a:r>
            <a:r>
              <a:rPr sz="2000" spc="-5" dirty="0">
                <a:latin typeface="Times New Roman"/>
                <a:cs typeface="Times New Roman"/>
              </a:rPr>
              <a:t>and </a:t>
            </a:r>
            <a:r>
              <a:rPr sz="2000" spc="-20" dirty="0">
                <a:latin typeface="Times New Roman"/>
                <a:cs typeface="Times New Roman"/>
              </a:rPr>
              <a:t>DELNET, </a:t>
            </a:r>
            <a:r>
              <a:rPr sz="2000" dirty="0">
                <a:latin typeface="Times New Roman"/>
                <a:cs typeface="Times New Roman"/>
              </a:rPr>
              <a:t>Central Funding (E-SHODHSINDHU, SHODHGANGA</a:t>
            </a:r>
            <a:r>
              <a:rPr sz="2000">
                <a:latin typeface="Times New Roman"/>
                <a:cs typeface="Times New Roman"/>
              </a:rPr>
              <a:t>), </a:t>
            </a:r>
            <a:r>
              <a:rPr sz="2000" spc="-25">
                <a:latin typeface="Times New Roman"/>
                <a:cs typeface="Times New Roman"/>
              </a:rPr>
              <a:t>J-</a:t>
            </a:r>
            <a:r>
              <a:rPr lang="en-US" sz="2000" spc="-25" dirty="0">
                <a:latin typeface="Times New Roman"/>
                <a:cs typeface="Times New Roman"/>
              </a:rPr>
              <a:t>GA</a:t>
            </a:r>
            <a:r>
              <a:rPr sz="2000" spc="-25">
                <a:latin typeface="Times New Roman"/>
                <a:cs typeface="Times New Roman"/>
              </a:rPr>
              <a:t>TE, </a:t>
            </a:r>
            <a:r>
              <a:rPr sz="2000" spc="-15">
                <a:latin typeface="Times New Roman"/>
                <a:cs typeface="Times New Roman"/>
              </a:rPr>
              <a:t>INFILIBNET</a:t>
            </a:r>
            <a:endParaRPr sz="2000">
              <a:latin typeface="Times New Roman"/>
              <a:cs typeface="Times New Roman"/>
            </a:endParaRPr>
          </a:p>
          <a:p>
            <a:pPr marL="1416050" lvl="2" indent="-90805">
              <a:lnSpc>
                <a:spcPct val="100000"/>
              </a:lnSpc>
              <a:spcBef>
                <a:spcPts val="165"/>
              </a:spcBef>
              <a:buClr>
                <a:srgbClr val="000000"/>
              </a:buClr>
              <a:buSzPct val="95000"/>
              <a:buFont typeface="Arial MT"/>
              <a:buChar char="•"/>
              <a:tabLst>
                <a:tab pos="1416685" algn="l"/>
              </a:tabLst>
            </a:pPr>
            <a:r>
              <a:rPr sz="2000" u="heavy" spc="-10">
                <a:solidFill>
                  <a:srgbClr val="0462C1"/>
                </a:solidFill>
                <a:uFill>
                  <a:solidFill>
                    <a:srgbClr val="0462C1"/>
                  </a:solidFill>
                </a:uFill>
                <a:latin typeface="Times New Roman"/>
                <a:cs typeface="Times New Roman"/>
                <a:hlinkClick r:id="rId2"/>
              </a:rPr>
              <a:t>https</a:t>
            </a:r>
            <a:r>
              <a:rPr sz="2000" u="heavy" spc="-10" dirty="0">
                <a:solidFill>
                  <a:srgbClr val="0462C1"/>
                </a:solidFill>
                <a:uFill>
                  <a:solidFill>
                    <a:srgbClr val="0462C1"/>
                  </a:solidFill>
                </a:uFill>
                <a:latin typeface="Times New Roman"/>
                <a:cs typeface="Times New Roman"/>
                <a:hlinkClick r:id="rId2"/>
              </a:rPr>
              <a:t>://www.andhrauniversity.edu.in/library</a:t>
            </a:r>
            <a:endParaRPr sz="2000">
              <a:latin typeface="Times New Roman"/>
              <a:cs typeface="Times New Roman"/>
            </a:endParaRPr>
          </a:p>
          <a:p>
            <a:pPr marL="1668780" lvl="2" indent="-343535">
              <a:lnSpc>
                <a:spcPct val="100000"/>
              </a:lnSpc>
              <a:spcBef>
                <a:spcPts val="965"/>
              </a:spcBef>
              <a:buClr>
                <a:srgbClr val="000000"/>
              </a:buClr>
              <a:buSzPct val="95000"/>
              <a:buFont typeface="Arial MT"/>
              <a:buChar char="•"/>
              <a:tabLst>
                <a:tab pos="1668780" algn="l"/>
                <a:tab pos="1669414" algn="l"/>
              </a:tabLst>
            </a:pPr>
            <a:r>
              <a:rPr sz="2000" u="heavy" dirty="0">
                <a:solidFill>
                  <a:srgbClr val="0462C1"/>
                </a:solidFill>
                <a:uFill>
                  <a:solidFill>
                    <a:srgbClr val="0462C1"/>
                  </a:solidFill>
                </a:uFill>
                <a:latin typeface="Times New Roman"/>
                <a:cs typeface="Times New Roman"/>
              </a:rPr>
              <a:t>E-Journals</a:t>
            </a:r>
            <a:r>
              <a:rPr sz="2000" spc="-60" dirty="0">
                <a:solidFill>
                  <a:srgbClr val="0462C1"/>
                </a:solidFill>
                <a:latin typeface="Times New Roman"/>
                <a:cs typeface="Times New Roman"/>
              </a:rPr>
              <a:t> </a:t>
            </a:r>
            <a:r>
              <a:rPr sz="2000" dirty="0">
                <a:latin typeface="Times New Roman"/>
                <a:cs typeface="Times New Roman"/>
              </a:rPr>
              <a:t>–</a:t>
            </a:r>
            <a:r>
              <a:rPr sz="2000" spc="-15" dirty="0">
                <a:latin typeface="Times New Roman"/>
                <a:cs typeface="Times New Roman"/>
              </a:rPr>
              <a:t> </a:t>
            </a:r>
            <a:r>
              <a:rPr sz="2000" dirty="0">
                <a:latin typeface="Times New Roman"/>
                <a:cs typeface="Times New Roman"/>
              </a:rPr>
              <a:t>IEEE,</a:t>
            </a:r>
            <a:r>
              <a:rPr sz="2000" spc="-125" dirty="0">
                <a:latin typeface="Times New Roman"/>
                <a:cs typeface="Times New Roman"/>
              </a:rPr>
              <a:t> </a:t>
            </a:r>
            <a:r>
              <a:rPr sz="2000" dirty="0">
                <a:latin typeface="Times New Roman"/>
                <a:cs typeface="Times New Roman"/>
              </a:rPr>
              <a:t>ASME</a:t>
            </a:r>
            <a:r>
              <a:rPr sz="2000" spc="-25" dirty="0">
                <a:latin typeface="Times New Roman"/>
                <a:cs typeface="Times New Roman"/>
              </a:rPr>
              <a:t> </a:t>
            </a:r>
            <a:r>
              <a:rPr sz="2000" spc="-5" dirty="0">
                <a:latin typeface="Times New Roman"/>
                <a:cs typeface="Times New Roman"/>
              </a:rPr>
              <a:t>etc.</a:t>
            </a:r>
            <a:endParaRPr sz="2000">
              <a:latin typeface="Times New Roman"/>
              <a:cs typeface="Times New Roman"/>
            </a:endParaRPr>
          </a:p>
          <a:p>
            <a:pPr marL="1668780" lvl="2" indent="-343535">
              <a:lnSpc>
                <a:spcPct val="100000"/>
              </a:lnSpc>
              <a:spcBef>
                <a:spcPts val="975"/>
              </a:spcBef>
              <a:buClr>
                <a:srgbClr val="000000"/>
              </a:buClr>
              <a:buSzPct val="95000"/>
              <a:buFont typeface="Arial MT"/>
              <a:buChar char="•"/>
              <a:tabLst>
                <a:tab pos="1668780" algn="l"/>
                <a:tab pos="1669414" algn="l"/>
              </a:tabLst>
            </a:pPr>
            <a:r>
              <a:rPr sz="2000" u="heavy" dirty="0">
                <a:solidFill>
                  <a:srgbClr val="0462C1"/>
                </a:solidFill>
                <a:uFill>
                  <a:solidFill>
                    <a:srgbClr val="0462C1"/>
                  </a:solidFill>
                </a:uFill>
                <a:latin typeface="Times New Roman"/>
                <a:cs typeface="Times New Roman"/>
              </a:rPr>
              <a:t>Apex</a:t>
            </a:r>
            <a:r>
              <a:rPr sz="2000" u="heavy" spc="-45" dirty="0">
                <a:solidFill>
                  <a:srgbClr val="0462C1"/>
                </a:solidFill>
                <a:uFill>
                  <a:solidFill>
                    <a:srgbClr val="0462C1"/>
                  </a:solidFill>
                </a:uFill>
                <a:latin typeface="Times New Roman"/>
                <a:cs typeface="Times New Roman"/>
              </a:rPr>
              <a:t> </a:t>
            </a:r>
            <a:r>
              <a:rPr sz="2000" u="heavy" dirty="0">
                <a:solidFill>
                  <a:srgbClr val="0462C1"/>
                </a:solidFill>
                <a:uFill>
                  <a:solidFill>
                    <a:srgbClr val="0462C1"/>
                  </a:solidFill>
                </a:uFill>
                <a:latin typeface="Times New Roman"/>
                <a:cs typeface="Times New Roman"/>
              </a:rPr>
              <a:t>Journals</a:t>
            </a:r>
            <a:endParaRPr sz="2000">
              <a:latin typeface="Times New Roman"/>
              <a:cs typeface="Times New Roman"/>
            </a:endParaRPr>
          </a:p>
          <a:p>
            <a:pPr marL="1668780" lvl="2" indent="-343535">
              <a:lnSpc>
                <a:spcPct val="100000"/>
              </a:lnSpc>
              <a:spcBef>
                <a:spcPts val="969"/>
              </a:spcBef>
              <a:buSzPct val="95000"/>
              <a:buFont typeface="Arial MT"/>
              <a:buChar char="•"/>
              <a:tabLst>
                <a:tab pos="1668780" algn="l"/>
                <a:tab pos="1669414" algn="l"/>
              </a:tabLst>
            </a:pPr>
            <a:r>
              <a:rPr sz="2000" dirty="0">
                <a:latin typeface="Times New Roman"/>
                <a:cs typeface="Times New Roman"/>
              </a:rPr>
              <a:t>DELNET</a:t>
            </a:r>
            <a:r>
              <a:rPr sz="2000" spc="-45" dirty="0">
                <a:latin typeface="Times New Roman"/>
                <a:cs typeface="Times New Roman"/>
              </a:rPr>
              <a:t> </a:t>
            </a:r>
            <a:r>
              <a:rPr sz="2000" dirty="0">
                <a:latin typeface="Times New Roman"/>
                <a:cs typeface="Times New Roman"/>
              </a:rPr>
              <a:t>-</a:t>
            </a:r>
            <a:r>
              <a:rPr sz="2000" spc="-15" dirty="0">
                <a:solidFill>
                  <a:srgbClr val="0462C1"/>
                </a:solidFill>
                <a:latin typeface="Times New Roman"/>
                <a:cs typeface="Times New Roman"/>
              </a:rPr>
              <a:t> </a:t>
            </a:r>
            <a:r>
              <a:rPr sz="2000" u="heavy" spc="-5" dirty="0">
                <a:solidFill>
                  <a:srgbClr val="0462C1"/>
                </a:solidFill>
                <a:uFill>
                  <a:solidFill>
                    <a:srgbClr val="0462C1"/>
                  </a:solidFill>
                </a:uFill>
                <a:latin typeface="Times New Roman"/>
                <a:cs typeface="Times New Roman"/>
                <a:hlinkClick r:id="rId3"/>
              </a:rPr>
              <a:t>http://delnet.in/</a:t>
            </a:r>
            <a:endParaRPr sz="2000">
              <a:latin typeface="Times New Roman"/>
              <a:cs typeface="Times New Roman"/>
            </a:endParaRPr>
          </a:p>
          <a:p>
            <a:pPr marL="1668780" lvl="2" indent="-343535">
              <a:lnSpc>
                <a:spcPct val="100000"/>
              </a:lnSpc>
              <a:spcBef>
                <a:spcPts val="960"/>
              </a:spcBef>
              <a:buSzPct val="95000"/>
              <a:buFont typeface="Arial MT"/>
              <a:buChar char="•"/>
              <a:tabLst>
                <a:tab pos="1668780" algn="l"/>
                <a:tab pos="1669414" algn="l"/>
              </a:tabLst>
            </a:pPr>
            <a:r>
              <a:rPr sz="2000">
                <a:uFill>
                  <a:solidFill>
                    <a:srgbClr val="000000"/>
                  </a:solidFill>
                </a:uFill>
                <a:latin typeface="Times New Roman"/>
                <a:cs typeface="Times New Roman"/>
              </a:rPr>
              <a:t>J-Gate</a:t>
            </a:r>
            <a:r>
              <a:rPr lang="en-US" sz="2000" dirty="0">
                <a:uFill>
                  <a:solidFill>
                    <a:srgbClr val="000000"/>
                  </a:solidFill>
                </a:uFill>
                <a:latin typeface="Times New Roman"/>
                <a:cs typeface="Times New Roman"/>
              </a:rPr>
              <a:t>			: Database</a:t>
            </a:r>
            <a:endParaRPr sz="2000">
              <a:latin typeface="Times New Roman"/>
              <a:cs typeface="Times New Roman"/>
            </a:endParaRPr>
          </a:p>
          <a:p>
            <a:pPr marL="1668780" lvl="2" indent="-343535">
              <a:lnSpc>
                <a:spcPct val="100000"/>
              </a:lnSpc>
              <a:spcBef>
                <a:spcPts val="975"/>
              </a:spcBef>
              <a:buSzPct val="95000"/>
              <a:buFont typeface="Arial MT"/>
              <a:buChar char="•"/>
              <a:tabLst>
                <a:tab pos="1668780" algn="l"/>
                <a:tab pos="1669414" algn="l"/>
              </a:tabLst>
            </a:pPr>
            <a:r>
              <a:rPr sz="2000">
                <a:uFill>
                  <a:solidFill>
                    <a:srgbClr val="000000"/>
                  </a:solidFill>
                </a:uFill>
                <a:latin typeface="Times New Roman"/>
                <a:cs typeface="Times New Roman"/>
              </a:rPr>
              <a:t>INFLIBNET</a:t>
            </a:r>
            <a:r>
              <a:rPr lang="en-US" sz="2000" dirty="0">
                <a:uFill>
                  <a:solidFill>
                    <a:srgbClr val="000000"/>
                  </a:solidFill>
                </a:uFill>
                <a:latin typeface="Times New Roman"/>
                <a:cs typeface="Times New Roman"/>
              </a:rPr>
              <a:t>		: 265 (Chemical Engineering Journals)</a:t>
            </a:r>
          </a:p>
          <a:p>
            <a:pPr marL="1668780" lvl="2" indent="-343535">
              <a:lnSpc>
                <a:spcPct val="100000"/>
              </a:lnSpc>
              <a:spcBef>
                <a:spcPts val="975"/>
              </a:spcBef>
              <a:buSzPct val="95000"/>
              <a:buFont typeface="Arial MT"/>
              <a:buChar char="•"/>
              <a:tabLst>
                <a:tab pos="1668780" algn="l"/>
                <a:tab pos="1669414" algn="l"/>
              </a:tabLst>
            </a:pPr>
            <a:r>
              <a:rPr lang="en-US" sz="2000" dirty="0">
                <a:uFill>
                  <a:solidFill>
                    <a:srgbClr val="000000"/>
                  </a:solidFill>
                </a:uFill>
                <a:latin typeface="Times New Roman"/>
                <a:cs typeface="Times New Roman"/>
              </a:rPr>
              <a:t>Web of Science		: Database</a:t>
            </a:r>
          </a:p>
          <a:p>
            <a:pPr marL="1668780" lvl="2" indent="-343535">
              <a:lnSpc>
                <a:spcPct val="100000"/>
              </a:lnSpc>
              <a:spcBef>
                <a:spcPts val="975"/>
              </a:spcBef>
              <a:buSzPct val="95000"/>
              <a:buFont typeface="Arial MT"/>
              <a:buChar char="•"/>
              <a:tabLst>
                <a:tab pos="1668780" algn="l"/>
                <a:tab pos="1669414" algn="l"/>
              </a:tabLst>
            </a:pPr>
            <a:r>
              <a:rPr lang="en-US" sz="2000" dirty="0" err="1">
                <a:uFill>
                  <a:solidFill>
                    <a:srgbClr val="000000"/>
                  </a:solidFill>
                </a:uFill>
                <a:latin typeface="Times New Roman"/>
                <a:cs typeface="Times New Roman"/>
              </a:rPr>
              <a:t>MathSciNet</a:t>
            </a:r>
            <a:r>
              <a:rPr lang="en-US" sz="2000" dirty="0">
                <a:uFill>
                  <a:solidFill>
                    <a:srgbClr val="000000"/>
                  </a:solidFill>
                </a:uFill>
                <a:latin typeface="Times New Roman"/>
                <a:cs typeface="Times New Roman"/>
              </a:rPr>
              <a:t>		: Database</a:t>
            </a:r>
            <a:endParaRPr sz="2000">
              <a:latin typeface="Times New Roman"/>
              <a:cs typeface="Times New Roman"/>
            </a:endParaRPr>
          </a:p>
        </p:txBody>
      </p:sp>
      <p:pic>
        <p:nvPicPr>
          <p:cNvPr id="4" name="object 4"/>
          <p:cNvPicPr/>
          <p:nvPr/>
        </p:nvPicPr>
        <p:blipFill>
          <a:blip r:embed="rId4" cstate="print"/>
          <a:stretch>
            <a:fillRect/>
          </a:stretch>
        </p:blipFill>
        <p:spPr>
          <a:xfrm>
            <a:off x="11201400" y="65531"/>
            <a:ext cx="861059" cy="925069"/>
          </a:xfrm>
          <a:prstGeom prst="rect">
            <a:avLst/>
          </a:prstGeom>
        </p:spPr>
      </p:pic>
      <p:sp>
        <p:nvSpPr>
          <p:cNvPr id="5" name="object 5"/>
          <p:cNvSpPr txBox="1"/>
          <p:nvPr/>
        </p:nvSpPr>
        <p:spPr>
          <a:xfrm>
            <a:off x="9611995" y="6546595"/>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 </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50260" y="151885"/>
            <a:ext cx="5763895" cy="381515"/>
          </a:xfrm>
          <a:prstGeom prst="rect">
            <a:avLst/>
          </a:prstGeom>
        </p:spPr>
        <p:txBody>
          <a:bodyPr vert="horz" wrap="square" lIns="0" tIns="12065" rIns="0" bIns="0" rtlCol="0">
            <a:spAutoFit/>
          </a:bodyPr>
          <a:lstStyle/>
          <a:p>
            <a:pPr marL="12700">
              <a:lnSpc>
                <a:spcPct val="100000"/>
              </a:lnSpc>
              <a:spcBef>
                <a:spcPts val="95"/>
              </a:spcBef>
            </a:pPr>
            <a:r>
              <a:rPr sz="2400" b="1" spc="-5">
                <a:latin typeface="Times New Roman" pitchFamily="18" charset="0"/>
                <a:cs typeface="Times New Roman" pitchFamily="18" charset="0"/>
              </a:rPr>
              <a:t>Infrastructure</a:t>
            </a:r>
            <a:r>
              <a:rPr sz="2400" b="1" spc="-15">
                <a:latin typeface="Times New Roman" pitchFamily="18" charset="0"/>
                <a:cs typeface="Times New Roman" pitchFamily="18" charset="0"/>
              </a:rPr>
              <a:t> </a:t>
            </a:r>
            <a:r>
              <a:rPr sz="2400" b="1" spc="-5" dirty="0">
                <a:latin typeface="Times New Roman" pitchFamily="18" charset="0"/>
                <a:cs typeface="Times New Roman" pitchFamily="18" charset="0"/>
              </a:rPr>
              <a:t>and teaching </a:t>
            </a:r>
            <a:r>
              <a:rPr sz="2400" b="1" spc="-15" dirty="0">
                <a:latin typeface="Times New Roman" pitchFamily="18" charset="0"/>
                <a:cs typeface="Times New Roman" pitchFamily="18" charset="0"/>
              </a:rPr>
              <a:t>resource</a:t>
            </a:r>
          </a:p>
        </p:txBody>
      </p:sp>
      <p:sp>
        <p:nvSpPr>
          <p:cNvPr id="14" name="Date Placeholder 13"/>
          <p:cNvSpPr>
            <a:spLocks noGrp="1"/>
          </p:cNvSpPr>
          <p:nvPr>
            <p:ph type="dt" sz="half" idx="10"/>
          </p:nvPr>
        </p:nvSpPr>
        <p:spPr/>
        <p:txBody>
          <a:bodyPr/>
          <a:lstStyle/>
          <a:p>
            <a:fld id="{D10A7E17-0694-4E36-874D-792FB23BB1C4}" type="datetime1">
              <a:rPr lang="en-US" smtClean="0"/>
              <a:pPr/>
              <a:t>11/3/2023</a:t>
            </a:fld>
            <a:endParaRPr lang="en-US"/>
          </a:p>
        </p:txBody>
      </p:sp>
      <p:sp>
        <p:nvSpPr>
          <p:cNvPr id="15" name="Slide Number Placeholder 14"/>
          <p:cNvSpPr>
            <a:spLocks noGrp="1"/>
          </p:cNvSpPr>
          <p:nvPr>
            <p:ph type="sldNum" sz="quarter" idx="12"/>
          </p:nvPr>
        </p:nvSpPr>
        <p:spPr/>
        <p:txBody>
          <a:bodyPr/>
          <a:lstStyle/>
          <a:p>
            <a:fld id="{B6F15528-21DE-4FAA-801E-634DDDAF4B2B}" type="slidenum">
              <a:rPr lang="en-US" smtClean="0"/>
              <a:pPr/>
              <a:t>67</a:t>
            </a:fld>
            <a:endParaRPr lang="en-US"/>
          </a:p>
        </p:txBody>
      </p:sp>
      <p:sp>
        <p:nvSpPr>
          <p:cNvPr id="3" name="object 3"/>
          <p:cNvSpPr txBox="1"/>
          <p:nvPr/>
        </p:nvSpPr>
        <p:spPr>
          <a:xfrm>
            <a:off x="289356" y="760222"/>
            <a:ext cx="7465059" cy="1291590"/>
          </a:xfrm>
          <a:prstGeom prst="rect">
            <a:avLst/>
          </a:prstGeom>
        </p:spPr>
        <p:txBody>
          <a:bodyPr vert="horz" wrap="square" lIns="0" tIns="12065" rIns="0" bIns="0" rtlCol="0">
            <a:spAutoFit/>
          </a:bodyPr>
          <a:lstStyle/>
          <a:p>
            <a:pPr marL="469900" indent="-457200">
              <a:lnSpc>
                <a:spcPct val="100000"/>
              </a:lnSpc>
              <a:spcBef>
                <a:spcPts val="95"/>
              </a:spcBef>
              <a:buFont typeface="Courier New"/>
              <a:buChar char="o"/>
              <a:tabLst>
                <a:tab pos="469900" algn="l"/>
              </a:tabLst>
            </a:pPr>
            <a:r>
              <a:rPr sz="2800" b="1" spc="-5" dirty="0">
                <a:latin typeface="Times New Roman"/>
                <a:cs typeface="Times New Roman"/>
              </a:rPr>
              <a:t>Link</a:t>
            </a:r>
            <a:r>
              <a:rPr sz="2800" b="1" spc="20" dirty="0">
                <a:latin typeface="Times New Roman"/>
                <a:cs typeface="Times New Roman"/>
              </a:rPr>
              <a:t> </a:t>
            </a:r>
            <a:r>
              <a:rPr sz="2800" b="1" spc="-5" dirty="0">
                <a:latin typeface="Times New Roman"/>
                <a:cs typeface="Times New Roman"/>
              </a:rPr>
              <a:t>to</a:t>
            </a:r>
            <a:r>
              <a:rPr sz="2800" b="1" spc="10" dirty="0">
                <a:latin typeface="Times New Roman"/>
                <a:cs typeface="Times New Roman"/>
              </a:rPr>
              <a:t> </a:t>
            </a:r>
            <a:r>
              <a:rPr sz="2800" b="1" spc="-5" dirty="0">
                <a:latin typeface="Times New Roman"/>
                <a:cs typeface="Times New Roman"/>
              </a:rPr>
              <a:t>library</a:t>
            </a:r>
            <a:r>
              <a:rPr sz="2800" b="1" spc="-10" dirty="0">
                <a:latin typeface="Times New Roman"/>
                <a:cs typeface="Times New Roman"/>
              </a:rPr>
              <a:t> </a:t>
            </a:r>
            <a:r>
              <a:rPr sz="2800" b="1" spc="-5" dirty="0">
                <a:latin typeface="Times New Roman"/>
                <a:cs typeface="Times New Roman"/>
              </a:rPr>
              <a:t>e </a:t>
            </a:r>
            <a:r>
              <a:rPr sz="2800" b="1" spc="-20" dirty="0">
                <a:latin typeface="Times New Roman"/>
                <a:cs typeface="Times New Roman"/>
              </a:rPr>
              <a:t>resources</a:t>
            </a:r>
            <a:r>
              <a:rPr sz="2800" b="1" dirty="0">
                <a:latin typeface="Times New Roman"/>
                <a:cs typeface="Times New Roman"/>
              </a:rPr>
              <a:t> </a:t>
            </a:r>
            <a:r>
              <a:rPr sz="2800" b="1" spc="-5">
                <a:latin typeface="Times New Roman"/>
                <a:cs typeface="Times New Roman"/>
              </a:rPr>
              <a:t>(Cont</a:t>
            </a:r>
            <a:r>
              <a:rPr lang="en-US" sz="2800" b="1" spc="-5" dirty="0">
                <a:latin typeface="Times New Roman"/>
                <a:cs typeface="Times New Roman"/>
              </a:rPr>
              <a:t>d.</a:t>
            </a:r>
            <a:r>
              <a:rPr sz="2800" b="1" spc="-5">
                <a:latin typeface="Times New Roman"/>
                <a:cs typeface="Times New Roman"/>
              </a:rPr>
              <a:t>.)</a:t>
            </a:r>
            <a:endParaRPr sz="2800">
              <a:latin typeface="Times New Roman"/>
              <a:cs typeface="Times New Roman"/>
            </a:endParaRPr>
          </a:p>
          <a:p>
            <a:pPr marL="880110" lvl="1" indent="-343535">
              <a:lnSpc>
                <a:spcPct val="100000"/>
              </a:lnSpc>
              <a:spcBef>
                <a:spcPts val="1639"/>
              </a:spcBef>
              <a:buFont typeface="Symbol"/>
              <a:buChar char=""/>
              <a:tabLst>
                <a:tab pos="879475" algn="l"/>
                <a:tab pos="880744" algn="l"/>
              </a:tabLst>
            </a:pPr>
            <a:r>
              <a:rPr sz="2000" dirty="0">
                <a:latin typeface="Times New Roman"/>
                <a:cs typeface="Times New Roman"/>
              </a:rPr>
              <a:t>SHODHGANGA</a:t>
            </a:r>
            <a:r>
              <a:rPr sz="2000" spc="-105" dirty="0">
                <a:latin typeface="Times New Roman"/>
                <a:cs typeface="Times New Roman"/>
              </a:rPr>
              <a:t> </a:t>
            </a:r>
            <a:r>
              <a:rPr sz="2000" dirty="0">
                <a:latin typeface="Times New Roman"/>
                <a:cs typeface="Times New Roman"/>
              </a:rPr>
              <a:t>-</a:t>
            </a:r>
            <a:r>
              <a:rPr sz="2000" spc="10" dirty="0">
                <a:solidFill>
                  <a:srgbClr val="1F4E79"/>
                </a:solidFill>
                <a:latin typeface="Times New Roman"/>
                <a:cs typeface="Times New Roman"/>
              </a:rPr>
              <a:t> </a:t>
            </a:r>
            <a:r>
              <a:rPr sz="2000" u="heavy" spc="-5" dirty="0">
                <a:solidFill>
                  <a:srgbClr val="1F4E79"/>
                </a:solidFill>
                <a:uFill>
                  <a:solidFill>
                    <a:srgbClr val="1F4E79"/>
                  </a:solidFill>
                </a:uFill>
                <a:latin typeface="Times New Roman"/>
                <a:cs typeface="Times New Roman"/>
                <a:hlinkClick r:id="rId2"/>
              </a:rPr>
              <a:t>https://shodhganga.inflibnet.ac.in/</a:t>
            </a:r>
            <a:endParaRPr sz="2000">
              <a:latin typeface="Times New Roman"/>
              <a:cs typeface="Times New Roman"/>
            </a:endParaRPr>
          </a:p>
          <a:p>
            <a:pPr marL="880110" lvl="1" indent="-343535">
              <a:lnSpc>
                <a:spcPct val="100000"/>
              </a:lnSpc>
              <a:spcBef>
                <a:spcPts val="170"/>
              </a:spcBef>
              <a:buFont typeface="Symbol"/>
              <a:buChar char=""/>
              <a:tabLst>
                <a:tab pos="879475" algn="l"/>
                <a:tab pos="880744" algn="l"/>
              </a:tabLst>
            </a:pPr>
            <a:r>
              <a:rPr sz="2000" spc="5" dirty="0">
                <a:latin typeface="Times New Roman"/>
                <a:cs typeface="Times New Roman"/>
              </a:rPr>
              <a:t>Andhra</a:t>
            </a:r>
            <a:r>
              <a:rPr sz="2000" spc="-35" dirty="0">
                <a:latin typeface="Times New Roman"/>
                <a:cs typeface="Times New Roman"/>
              </a:rPr>
              <a:t> </a:t>
            </a:r>
            <a:r>
              <a:rPr sz="2000" dirty="0">
                <a:latin typeface="Times New Roman"/>
                <a:cs typeface="Times New Roman"/>
              </a:rPr>
              <a:t>University</a:t>
            </a:r>
            <a:r>
              <a:rPr sz="2000" spc="-40" dirty="0">
                <a:latin typeface="Times New Roman"/>
                <a:cs typeface="Times New Roman"/>
              </a:rPr>
              <a:t> </a:t>
            </a:r>
            <a:r>
              <a:rPr sz="2000" dirty="0">
                <a:latin typeface="Times New Roman"/>
                <a:cs typeface="Times New Roman"/>
              </a:rPr>
              <a:t>in</a:t>
            </a:r>
            <a:r>
              <a:rPr sz="2000" spc="-40" dirty="0">
                <a:latin typeface="Times New Roman"/>
                <a:cs typeface="Times New Roman"/>
              </a:rPr>
              <a:t> </a:t>
            </a:r>
            <a:r>
              <a:rPr sz="2000" spc="-50" dirty="0">
                <a:solidFill>
                  <a:srgbClr val="C55A11"/>
                </a:solidFill>
                <a:latin typeface="Times New Roman"/>
                <a:cs typeface="Times New Roman"/>
              </a:rPr>
              <a:t>Top</a:t>
            </a:r>
            <a:r>
              <a:rPr sz="2000" dirty="0">
                <a:solidFill>
                  <a:srgbClr val="C55A11"/>
                </a:solidFill>
                <a:latin typeface="Times New Roman"/>
                <a:cs typeface="Times New Roman"/>
              </a:rPr>
              <a:t> 10</a:t>
            </a:r>
            <a:r>
              <a:rPr sz="2000" spc="-10" dirty="0">
                <a:solidFill>
                  <a:srgbClr val="C55A11"/>
                </a:solidFill>
                <a:latin typeface="Times New Roman"/>
                <a:cs typeface="Times New Roman"/>
              </a:rPr>
              <a:t> </a:t>
            </a:r>
            <a:r>
              <a:rPr sz="2000" dirty="0">
                <a:latin typeface="Times New Roman"/>
                <a:cs typeface="Times New Roman"/>
              </a:rPr>
              <a:t>Indian</a:t>
            </a:r>
            <a:r>
              <a:rPr sz="2000" spc="-35" dirty="0">
                <a:latin typeface="Times New Roman"/>
                <a:cs typeface="Times New Roman"/>
              </a:rPr>
              <a:t> </a:t>
            </a:r>
            <a:r>
              <a:rPr sz="2000" dirty="0">
                <a:latin typeface="Times New Roman"/>
                <a:cs typeface="Times New Roman"/>
              </a:rPr>
              <a:t>Universities</a:t>
            </a:r>
            <a:r>
              <a:rPr sz="2000" spc="-45" dirty="0">
                <a:latin typeface="Times New Roman"/>
                <a:cs typeface="Times New Roman"/>
              </a:rPr>
              <a:t> </a:t>
            </a:r>
            <a:r>
              <a:rPr sz="2000" dirty="0">
                <a:latin typeface="Times New Roman"/>
                <a:cs typeface="Times New Roman"/>
              </a:rPr>
              <a:t>in Shodhganga.</a:t>
            </a:r>
            <a:endParaRPr sz="2000">
              <a:latin typeface="Times New Roman"/>
              <a:cs typeface="Times New Roman"/>
            </a:endParaRPr>
          </a:p>
        </p:txBody>
      </p:sp>
      <p:grpSp>
        <p:nvGrpSpPr>
          <p:cNvPr id="4" name="object 4"/>
          <p:cNvGrpSpPr/>
          <p:nvPr/>
        </p:nvGrpSpPr>
        <p:grpSpPr>
          <a:xfrm>
            <a:off x="150876" y="2417064"/>
            <a:ext cx="11203305" cy="4198620"/>
            <a:chOff x="150876" y="2417064"/>
            <a:chExt cx="11203305" cy="4198620"/>
          </a:xfrm>
        </p:grpSpPr>
        <p:pic>
          <p:nvPicPr>
            <p:cNvPr id="5" name="object 5"/>
            <p:cNvPicPr/>
            <p:nvPr/>
          </p:nvPicPr>
          <p:blipFill>
            <a:blip r:embed="rId3" cstate="print"/>
            <a:stretch>
              <a:fillRect/>
            </a:stretch>
          </p:blipFill>
          <p:spPr>
            <a:xfrm>
              <a:off x="150876" y="2417064"/>
              <a:ext cx="11202924" cy="4198620"/>
            </a:xfrm>
            <a:prstGeom prst="rect">
              <a:avLst/>
            </a:prstGeom>
          </p:spPr>
        </p:pic>
        <p:pic>
          <p:nvPicPr>
            <p:cNvPr id="6" name="object 6"/>
            <p:cNvPicPr/>
            <p:nvPr/>
          </p:nvPicPr>
          <p:blipFill>
            <a:blip r:embed="rId4" cstate="print"/>
            <a:stretch>
              <a:fillRect/>
            </a:stretch>
          </p:blipFill>
          <p:spPr>
            <a:xfrm>
              <a:off x="6579108" y="4604131"/>
              <a:ext cx="3102101" cy="218821"/>
            </a:xfrm>
            <a:prstGeom prst="rect">
              <a:avLst/>
            </a:prstGeom>
          </p:spPr>
        </p:pic>
      </p:grpSp>
      <p:sp>
        <p:nvSpPr>
          <p:cNvPr id="7" name="object 7"/>
          <p:cNvSpPr txBox="1"/>
          <p:nvPr/>
        </p:nvSpPr>
        <p:spPr>
          <a:xfrm>
            <a:off x="6575806" y="4530597"/>
            <a:ext cx="1735455" cy="299720"/>
          </a:xfrm>
          <a:prstGeom prst="rect">
            <a:avLst/>
          </a:prstGeom>
        </p:spPr>
        <p:txBody>
          <a:bodyPr vert="horz" wrap="square" lIns="0" tIns="12700" rIns="0" bIns="0" rtlCol="0">
            <a:spAutoFit/>
          </a:bodyPr>
          <a:lstStyle/>
          <a:p>
            <a:pPr marL="12700">
              <a:lnSpc>
                <a:spcPct val="100000"/>
              </a:lnSpc>
              <a:spcBef>
                <a:spcPts val="100"/>
              </a:spcBef>
            </a:pPr>
            <a:r>
              <a:rPr sz="1800" b="1" spc="-10" dirty="0">
                <a:latin typeface="Calibri"/>
                <a:cs typeface="Calibri"/>
              </a:rPr>
              <a:t>Andhra</a:t>
            </a:r>
            <a:r>
              <a:rPr sz="1800" b="1" spc="-85" dirty="0">
                <a:latin typeface="Calibri"/>
                <a:cs typeface="Calibri"/>
              </a:rPr>
              <a:t> </a:t>
            </a:r>
            <a:r>
              <a:rPr sz="1800" b="1" spc="-5" dirty="0">
                <a:latin typeface="Calibri"/>
                <a:cs typeface="Calibri"/>
              </a:rPr>
              <a:t>University</a:t>
            </a:r>
            <a:endParaRPr sz="1800">
              <a:latin typeface="Calibri"/>
              <a:cs typeface="Calibri"/>
            </a:endParaRPr>
          </a:p>
        </p:txBody>
      </p:sp>
      <p:sp>
        <p:nvSpPr>
          <p:cNvPr id="8" name="object 8"/>
          <p:cNvSpPr txBox="1"/>
          <p:nvPr/>
        </p:nvSpPr>
        <p:spPr>
          <a:xfrm>
            <a:off x="8499475" y="4530597"/>
            <a:ext cx="1191260"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Calibri"/>
                <a:cs typeface="Calibri"/>
              </a:rPr>
              <a:t>9173</a:t>
            </a:r>
            <a:r>
              <a:rPr sz="1800" b="1" spc="-55" dirty="0">
                <a:latin typeface="Calibri"/>
                <a:cs typeface="Calibri"/>
              </a:rPr>
              <a:t> </a:t>
            </a:r>
            <a:r>
              <a:rPr sz="1800" b="1" spc="-5" dirty="0">
                <a:latin typeface="Calibri"/>
                <a:cs typeface="Calibri"/>
              </a:rPr>
              <a:t>Theses</a:t>
            </a:r>
            <a:endParaRPr sz="1800">
              <a:latin typeface="Calibri"/>
              <a:cs typeface="Calibri"/>
            </a:endParaRPr>
          </a:p>
        </p:txBody>
      </p:sp>
      <p:grpSp>
        <p:nvGrpSpPr>
          <p:cNvPr id="9" name="object 9"/>
          <p:cNvGrpSpPr/>
          <p:nvPr/>
        </p:nvGrpSpPr>
        <p:grpSpPr>
          <a:xfrm>
            <a:off x="5318759" y="4220083"/>
            <a:ext cx="948690" cy="385445"/>
            <a:chOff x="5318759" y="4220083"/>
            <a:chExt cx="948690" cy="385445"/>
          </a:xfrm>
        </p:grpSpPr>
        <p:sp>
          <p:nvSpPr>
            <p:cNvPr id="10" name="object 10"/>
            <p:cNvSpPr/>
            <p:nvPr/>
          </p:nvSpPr>
          <p:spPr>
            <a:xfrm>
              <a:off x="5325109" y="4226433"/>
              <a:ext cx="935990" cy="372745"/>
            </a:xfrm>
            <a:custGeom>
              <a:avLst/>
              <a:gdLst/>
              <a:ahLst/>
              <a:cxnLst/>
              <a:rect l="l" t="t" r="r" b="b"/>
              <a:pathLst>
                <a:path w="935989" h="372745">
                  <a:moveTo>
                    <a:pt x="110489" y="0"/>
                  </a:moveTo>
                  <a:lnTo>
                    <a:pt x="0" y="60579"/>
                  </a:lnTo>
                  <a:lnTo>
                    <a:pt x="60578" y="170942"/>
                  </a:lnTo>
                  <a:lnTo>
                    <a:pt x="73025" y="128270"/>
                  </a:lnTo>
                  <a:lnTo>
                    <a:pt x="910716" y="372618"/>
                  </a:lnTo>
                  <a:lnTo>
                    <a:pt x="935609" y="287147"/>
                  </a:lnTo>
                  <a:lnTo>
                    <a:pt x="98043" y="42672"/>
                  </a:lnTo>
                  <a:lnTo>
                    <a:pt x="110489" y="0"/>
                  </a:lnTo>
                  <a:close/>
                </a:path>
              </a:pathLst>
            </a:custGeom>
            <a:solidFill>
              <a:srgbClr val="5B9BD4"/>
            </a:solidFill>
          </p:spPr>
          <p:txBody>
            <a:bodyPr wrap="square" lIns="0" tIns="0" rIns="0" bIns="0" rtlCol="0"/>
            <a:lstStyle/>
            <a:p>
              <a:endParaRPr/>
            </a:p>
          </p:txBody>
        </p:sp>
        <p:sp>
          <p:nvSpPr>
            <p:cNvPr id="11" name="object 11"/>
            <p:cNvSpPr/>
            <p:nvPr/>
          </p:nvSpPr>
          <p:spPr>
            <a:xfrm>
              <a:off x="5325109" y="4226433"/>
              <a:ext cx="935990" cy="372745"/>
            </a:xfrm>
            <a:custGeom>
              <a:avLst/>
              <a:gdLst/>
              <a:ahLst/>
              <a:cxnLst/>
              <a:rect l="l" t="t" r="r" b="b"/>
              <a:pathLst>
                <a:path w="935989" h="372745">
                  <a:moveTo>
                    <a:pt x="110489" y="0"/>
                  </a:moveTo>
                  <a:lnTo>
                    <a:pt x="98043" y="42672"/>
                  </a:lnTo>
                  <a:lnTo>
                    <a:pt x="935609" y="287147"/>
                  </a:lnTo>
                  <a:lnTo>
                    <a:pt x="910716" y="372618"/>
                  </a:lnTo>
                  <a:lnTo>
                    <a:pt x="73025" y="128270"/>
                  </a:lnTo>
                  <a:lnTo>
                    <a:pt x="60578" y="170942"/>
                  </a:lnTo>
                  <a:lnTo>
                    <a:pt x="0" y="60579"/>
                  </a:lnTo>
                  <a:lnTo>
                    <a:pt x="110489" y="0"/>
                  </a:lnTo>
                  <a:close/>
                </a:path>
              </a:pathLst>
            </a:custGeom>
            <a:ln w="12700">
              <a:solidFill>
                <a:srgbClr val="41709C"/>
              </a:solidFill>
            </a:ln>
          </p:spPr>
          <p:txBody>
            <a:bodyPr wrap="square" lIns="0" tIns="0" rIns="0" bIns="0" rtlCol="0"/>
            <a:lstStyle/>
            <a:p>
              <a:endParaRPr/>
            </a:p>
          </p:txBody>
        </p:sp>
      </p:grpSp>
      <p:pic>
        <p:nvPicPr>
          <p:cNvPr id="12" name="object 12"/>
          <p:cNvPicPr/>
          <p:nvPr/>
        </p:nvPicPr>
        <p:blipFill>
          <a:blip r:embed="rId5" cstate="print"/>
          <a:stretch>
            <a:fillRect/>
          </a:stretch>
        </p:blipFill>
        <p:spPr>
          <a:xfrm>
            <a:off x="11353800" y="0"/>
            <a:ext cx="798576" cy="914400"/>
          </a:xfrm>
          <a:prstGeom prst="rect">
            <a:avLst/>
          </a:prstGeom>
        </p:spPr>
      </p:pic>
      <p:sp>
        <p:nvSpPr>
          <p:cNvPr id="13" name="object 13"/>
          <p:cNvSpPr txBox="1"/>
          <p:nvPr/>
        </p:nvSpPr>
        <p:spPr>
          <a:xfrm>
            <a:off x="209499" y="204596"/>
            <a:ext cx="130048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006FC0"/>
                </a:solidFill>
                <a:latin typeface="Times New Roman"/>
                <a:cs typeface="Times New Roman"/>
              </a:rPr>
              <a:t>Criteria</a:t>
            </a:r>
            <a:r>
              <a:rPr sz="2400" b="1" spc="-120" dirty="0">
                <a:solidFill>
                  <a:srgbClr val="006FC0"/>
                </a:solidFill>
                <a:latin typeface="Times New Roman"/>
                <a:cs typeface="Times New Roman"/>
              </a:rPr>
              <a:t> </a:t>
            </a:r>
            <a:r>
              <a:rPr sz="2400" b="1" dirty="0">
                <a:solidFill>
                  <a:srgbClr val="006FC0"/>
                </a:solidFill>
                <a:latin typeface="Times New Roman"/>
                <a:cs typeface="Times New Roman"/>
              </a:rPr>
              <a:t>4</a:t>
            </a:r>
            <a:endParaRPr sz="2400">
              <a:latin typeface="Times New Roman"/>
              <a:cs typeface="Times New Roman"/>
            </a:endParaRPr>
          </a:p>
        </p:txBody>
      </p:sp>
      <p:sp>
        <p:nvSpPr>
          <p:cNvPr id="16" name="object 7"/>
          <p:cNvSpPr txBox="1"/>
          <p:nvPr/>
        </p:nvSpPr>
        <p:spPr>
          <a:xfrm>
            <a:off x="9535795" y="6584310"/>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21838" y="20523"/>
            <a:ext cx="5763895" cy="381515"/>
          </a:xfrm>
          <a:prstGeom prst="rect">
            <a:avLst/>
          </a:prstGeom>
        </p:spPr>
        <p:txBody>
          <a:bodyPr vert="horz" wrap="square" lIns="0" tIns="12065" rIns="0" bIns="0" rtlCol="0">
            <a:spAutoFit/>
          </a:bodyPr>
          <a:lstStyle/>
          <a:p>
            <a:pPr marL="12700">
              <a:lnSpc>
                <a:spcPct val="100000"/>
              </a:lnSpc>
              <a:spcBef>
                <a:spcPts val="95"/>
              </a:spcBef>
            </a:pPr>
            <a:r>
              <a:rPr sz="2400" b="1" spc="-5">
                <a:solidFill>
                  <a:srgbClr val="7030A0"/>
                </a:solidFill>
                <a:latin typeface="Times New Roman" pitchFamily="18" charset="0"/>
                <a:cs typeface="Times New Roman" pitchFamily="18" charset="0"/>
              </a:rPr>
              <a:t>Infrastructure</a:t>
            </a:r>
            <a:r>
              <a:rPr sz="2400" b="1" spc="-15">
                <a:solidFill>
                  <a:srgbClr val="7030A0"/>
                </a:solidFill>
                <a:latin typeface="Times New Roman" pitchFamily="18" charset="0"/>
                <a:cs typeface="Times New Roman" pitchFamily="18" charset="0"/>
              </a:rPr>
              <a:t> </a:t>
            </a:r>
            <a:r>
              <a:rPr sz="2400" b="1" spc="-5" dirty="0">
                <a:solidFill>
                  <a:srgbClr val="7030A0"/>
                </a:solidFill>
                <a:latin typeface="Times New Roman" pitchFamily="18" charset="0"/>
                <a:cs typeface="Times New Roman" pitchFamily="18" charset="0"/>
              </a:rPr>
              <a:t>and teaching </a:t>
            </a:r>
            <a:r>
              <a:rPr sz="2400" b="1" spc="-15" dirty="0">
                <a:solidFill>
                  <a:srgbClr val="7030A0"/>
                </a:solidFill>
                <a:latin typeface="Times New Roman" pitchFamily="18" charset="0"/>
                <a:cs typeface="Times New Roman" pitchFamily="18" charset="0"/>
              </a:rPr>
              <a:t>resource</a:t>
            </a:r>
          </a:p>
        </p:txBody>
      </p:sp>
      <p:sp>
        <p:nvSpPr>
          <p:cNvPr id="13" name="Date Placeholder 12"/>
          <p:cNvSpPr>
            <a:spLocks noGrp="1"/>
          </p:cNvSpPr>
          <p:nvPr>
            <p:ph type="dt" sz="half" idx="10"/>
          </p:nvPr>
        </p:nvSpPr>
        <p:spPr/>
        <p:txBody>
          <a:bodyPr/>
          <a:lstStyle/>
          <a:p>
            <a:fld id="{1F14487A-C750-4C52-A7D6-357EC8AD8EDD}" type="datetime1">
              <a:rPr lang="en-US" smtClean="0"/>
              <a:pPr/>
              <a:t>11/3/2023</a:t>
            </a:fld>
            <a:endParaRPr lang="en-US"/>
          </a:p>
        </p:txBody>
      </p:sp>
      <p:sp>
        <p:nvSpPr>
          <p:cNvPr id="14" name="Slide Number Placeholder 13"/>
          <p:cNvSpPr>
            <a:spLocks noGrp="1"/>
          </p:cNvSpPr>
          <p:nvPr>
            <p:ph type="sldNum" sz="quarter" idx="12"/>
          </p:nvPr>
        </p:nvSpPr>
        <p:spPr/>
        <p:txBody>
          <a:bodyPr/>
          <a:lstStyle/>
          <a:p>
            <a:fld id="{B6F15528-21DE-4FAA-801E-634DDDAF4B2B}" type="slidenum">
              <a:rPr lang="en-US" smtClean="0"/>
              <a:pPr/>
              <a:t>68</a:t>
            </a:fld>
            <a:endParaRPr lang="en-US"/>
          </a:p>
        </p:txBody>
      </p:sp>
      <p:sp>
        <p:nvSpPr>
          <p:cNvPr id="3" name="object 3"/>
          <p:cNvSpPr txBox="1"/>
          <p:nvPr/>
        </p:nvSpPr>
        <p:spPr>
          <a:xfrm>
            <a:off x="289356" y="457200"/>
            <a:ext cx="10531044" cy="289182"/>
          </a:xfrm>
          <a:prstGeom prst="rect">
            <a:avLst/>
          </a:prstGeom>
        </p:spPr>
        <p:txBody>
          <a:bodyPr vert="horz" wrap="square" lIns="0" tIns="12065" rIns="0" bIns="0" rtlCol="0">
            <a:spAutoFit/>
          </a:bodyPr>
          <a:lstStyle/>
          <a:p>
            <a:pPr marL="469900" indent="-457200">
              <a:lnSpc>
                <a:spcPct val="100000"/>
              </a:lnSpc>
              <a:spcBef>
                <a:spcPts val="95"/>
              </a:spcBef>
              <a:buFont typeface="Courier New"/>
              <a:buChar char="o"/>
              <a:tabLst>
                <a:tab pos="469900" algn="l"/>
              </a:tabLst>
            </a:pPr>
            <a:r>
              <a:rPr b="1" spc="-5" dirty="0">
                <a:solidFill>
                  <a:srgbClr val="FF00FF"/>
                </a:solidFill>
                <a:latin typeface="Times New Roman"/>
                <a:cs typeface="Times New Roman"/>
              </a:rPr>
              <a:t>Link</a:t>
            </a:r>
            <a:r>
              <a:rPr b="1" spc="20" dirty="0">
                <a:solidFill>
                  <a:srgbClr val="FF00FF"/>
                </a:solidFill>
                <a:latin typeface="Times New Roman"/>
                <a:cs typeface="Times New Roman"/>
              </a:rPr>
              <a:t> </a:t>
            </a:r>
            <a:r>
              <a:rPr b="1" spc="-5" dirty="0">
                <a:solidFill>
                  <a:srgbClr val="FF00FF"/>
                </a:solidFill>
                <a:latin typeface="Times New Roman"/>
                <a:cs typeface="Times New Roman"/>
              </a:rPr>
              <a:t>to</a:t>
            </a:r>
            <a:r>
              <a:rPr b="1" spc="10" dirty="0">
                <a:solidFill>
                  <a:srgbClr val="FF00FF"/>
                </a:solidFill>
                <a:latin typeface="Times New Roman"/>
                <a:cs typeface="Times New Roman"/>
              </a:rPr>
              <a:t> </a:t>
            </a:r>
            <a:r>
              <a:rPr b="1" spc="-5" dirty="0">
                <a:solidFill>
                  <a:srgbClr val="FF00FF"/>
                </a:solidFill>
                <a:latin typeface="Times New Roman"/>
                <a:cs typeface="Times New Roman"/>
              </a:rPr>
              <a:t>library</a:t>
            </a:r>
            <a:r>
              <a:rPr b="1" spc="-10" dirty="0">
                <a:solidFill>
                  <a:srgbClr val="FF00FF"/>
                </a:solidFill>
                <a:latin typeface="Times New Roman"/>
                <a:cs typeface="Times New Roman"/>
              </a:rPr>
              <a:t> </a:t>
            </a:r>
            <a:r>
              <a:rPr b="1" spc="-5" dirty="0">
                <a:solidFill>
                  <a:srgbClr val="FF00FF"/>
                </a:solidFill>
                <a:latin typeface="Times New Roman"/>
                <a:cs typeface="Times New Roman"/>
              </a:rPr>
              <a:t>e </a:t>
            </a:r>
            <a:r>
              <a:rPr b="1" spc="-20" dirty="0">
                <a:solidFill>
                  <a:srgbClr val="FF00FF"/>
                </a:solidFill>
                <a:latin typeface="Times New Roman"/>
                <a:cs typeface="Times New Roman"/>
              </a:rPr>
              <a:t>resources</a:t>
            </a:r>
            <a:r>
              <a:rPr b="1" dirty="0">
                <a:solidFill>
                  <a:srgbClr val="FF00FF"/>
                </a:solidFill>
                <a:latin typeface="Times New Roman"/>
                <a:cs typeface="Times New Roman"/>
              </a:rPr>
              <a:t> </a:t>
            </a:r>
            <a:r>
              <a:rPr b="1" spc="-5" dirty="0">
                <a:solidFill>
                  <a:srgbClr val="FF00FF"/>
                </a:solidFill>
                <a:latin typeface="Times New Roman"/>
                <a:cs typeface="Times New Roman"/>
              </a:rPr>
              <a:t>(</a:t>
            </a:r>
            <a:r>
              <a:rPr b="1" spc="-5">
                <a:solidFill>
                  <a:srgbClr val="FF00FF"/>
                </a:solidFill>
                <a:latin typeface="Times New Roman"/>
                <a:cs typeface="Times New Roman"/>
              </a:rPr>
              <a:t>Contin..)</a:t>
            </a:r>
            <a:r>
              <a:rPr lang="en-US" b="1" spc="-5" dirty="0">
                <a:solidFill>
                  <a:srgbClr val="FF00FF"/>
                </a:solidFill>
                <a:latin typeface="Times New Roman"/>
                <a:cs typeface="Times New Roman"/>
              </a:rPr>
              <a:t> </a:t>
            </a:r>
            <a:r>
              <a:rPr>
                <a:solidFill>
                  <a:srgbClr val="FF00FF"/>
                </a:solidFill>
                <a:latin typeface="Times New Roman"/>
                <a:cs typeface="Times New Roman"/>
              </a:rPr>
              <a:t>SHODHGANGA</a:t>
            </a:r>
            <a:r>
              <a:rPr spc="-114">
                <a:solidFill>
                  <a:srgbClr val="FF00FF"/>
                </a:solidFill>
                <a:latin typeface="Times New Roman"/>
                <a:cs typeface="Times New Roman"/>
              </a:rPr>
              <a:t> </a:t>
            </a:r>
            <a:r>
              <a:rPr>
                <a:solidFill>
                  <a:srgbClr val="FF00FF"/>
                </a:solidFill>
                <a:latin typeface="Times New Roman"/>
                <a:cs typeface="Times New Roman"/>
              </a:rPr>
              <a:t>–</a:t>
            </a:r>
            <a:r>
              <a:rPr spc="-5">
                <a:solidFill>
                  <a:srgbClr val="FF00FF"/>
                </a:solidFill>
                <a:latin typeface="Times New Roman"/>
                <a:cs typeface="Times New Roman"/>
              </a:rPr>
              <a:t> </a:t>
            </a:r>
            <a:r>
              <a:rPr lang="en-US" dirty="0">
                <a:solidFill>
                  <a:srgbClr val="FF00FF"/>
                </a:solidFill>
                <a:latin typeface="Times New Roman"/>
                <a:cs typeface="Times New Roman"/>
              </a:rPr>
              <a:t>Chemical </a:t>
            </a:r>
            <a:r>
              <a:rPr spc="-45">
                <a:solidFill>
                  <a:srgbClr val="FF00FF"/>
                </a:solidFill>
                <a:latin typeface="Times New Roman"/>
                <a:cs typeface="Times New Roman"/>
              </a:rPr>
              <a:t> </a:t>
            </a:r>
            <a:r>
              <a:rPr dirty="0">
                <a:solidFill>
                  <a:srgbClr val="FF00FF"/>
                </a:solidFill>
                <a:latin typeface="Times New Roman"/>
                <a:cs typeface="Times New Roman"/>
              </a:rPr>
              <a:t>Engineering</a:t>
            </a:r>
            <a:r>
              <a:rPr spc="-30" dirty="0">
                <a:solidFill>
                  <a:srgbClr val="FF00FF"/>
                </a:solidFill>
                <a:latin typeface="Times New Roman"/>
                <a:cs typeface="Times New Roman"/>
              </a:rPr>
              <a:t> </a:t>
            </a:r>
            <a:r>
              <a:rPr>
                <a:solidFill>
                  <a:srgbClr val="FF00FF"/>
                </a:solidFill>
                <a:latin typeface="Times New Roman"/>
                <a:cs typeface="Times New Roman"/>
              </a:rPr>
              <a:t>–</a:t>
            </a:r>
            <a:r>
              <a:rPr spc="-5">
                <a:solidFill>
                  <a:srgbClr val="FF00FF"/>
                </a:solidFill>
                <a:latin typeface="Times New Roman"/>
                <a:cs typeface="Times New Roman"/>
              </a:rPr>
              <a:t> </a:t>
            </a:r>
            <a:r>
              <a:rPr>
                <a:solidFill>
                  <a:srgbClr val="FF00FF"/>
                </a:solidFill>
                <a:latin typeface="Times New Roman"/>
                <a:cs typeface="Times New Roman"/>
              </a:rPr>
              <a:t>2</a:t>
            </a:r>
            <a:r>
              <a:rPr lang="en-US" dirty="0">
                <a:solidFill>
                  <a:srgbClr val="FF00FF"/>
                </a:solidFill>
                <a:latin typeface="Times New Roman"/>
                <a:cs typeface="Times New Roman"/>
              </a:rPr>
              <a:t>71</a:t>
            </a:r>
            <a:r>
              <a:rPr spc="-65">
                <a:solidFill>
                  <a:srgbClr val="FF00FF"/>
                </a:solidFill>
                <a:latin typeface="Times New Roman"/>
                <a:cs typeface="Times New Roman"/>
              </a:rPr>
              <a:t> </a:t>
            </a:r>
            <a:r>
              <a:rPr>
                <a:solidFill>
                  <a:srgbClr val="FF00FF"/>
                </a:solidFill>
                <a:latin typeface="Times New Roman"/>
                <a:cs typeface="Times New Roman"/>
              </a:rPr>
              <a:t>Thes</a:t>
            </a:r>
            <a:r>
              <a:rPr lang="en-US" dirty="0">
                <a:solidFill>
                  <a:srgbClr val="FF00FF"/>
                </a:solidFill>
                <a:latin typeface="Times New Roman"/>
                <a:cs typeface="Times New Roman"/>
              </a:rPr>
              <a:t>es</a:t>
            </a:r>
            <a:endParaRPr>
              <a:solidFill>
                <a:srgbClr val="FF00FF"/>
              </a:solidFill>
              <a:latin typeface="Times New Roman"/>
              <a:cs typeface="Times New Roman"/>
            </a:endParaRPr>
          </a:p>
        </p:txBody>
      </p:sp>
      <p:pic>
        <p:nvPicPr>
          <p:cNvPr id="11" name="object 11"/>
          <p:cNvPicPr/>
          <p:nvPr/>
        </p:nvPicPr>
        <p:blipFill>
          <a:blip r:embed="rId2" cstate="print"/>
          <a:stretch>
            <a:fillRect/>
          </a:stretch>
        </p:blipFill>
        <p:spPr>
          <a:xfrm>
            <a:off x="11245595" y="0"/>
            <a:ext cx="749807" cy="742188"/>
          </a:xfrm>
          <a:prstGeom prst="rect">
            <a:avLst/>
          </a:prstGeom>
        </p:spPr>
      </p:pic>
      <p:sp>
        <p:nvSpPr>
          <p:cNvPr id="12" name="object 12"/>
          <p:cNvSpPr txBox="1"/>
          <p:nvPr/>
        </p:nvSpPr>
        <p:spPr>
          <a:xfrm>
            <a:off x="86360" y="0"/>
            <a:ext cx="1513840"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006FC0"/>
                </a:solidFill>
                <a:latin typeface="Times New Roman"/>
                <a:cs typeface="Times New Roman"/>
              </a:rPr>
              <a:t>Criteria</a:t>
            </a:r>
            <a:r>
              <a:rPr sz="2800" b="1" spc="-75" dirty="0">
                <a:solidFill>
                  <a:srgbClr val="006FC0"/>
                </a:solidFill>
                <a:latin typeface="Times New Roman"/>
                <a:cs typeface="Times New Roman"/>
              </a:rPr>
              <a:t> </a:t>
            </a:r>
            <a:r>
              <a:rPr sz="2800" b="1" spc="-5" dirty="0">
                <a:solidFill>
                  <a:srgbClr val="006FC0"/>
                </a:solidFill>
                <a:latin typeface="Times New Roman"/>
                <a:cs typeface="Times New Roman"/>
              </a:rPr>
              <a:t>4</a:t>
            </a:r>
            <a:endParaRPr sz="2800">
              <a:latin typeface="Times New Roman"/>
              <a:cs typeface="Times New Roman"/>
            </a:endParaRPr>
          </a:p>
        </p:txBody>
      </p:sp>
      <p:pic>
        <p:nvPicPr>
          <p:cNvPr id="2050" name="Picture 2"/>
          <p:cNvPicPr>
            <a:picLocks noChangeAspect="1" noChangeArrowheads="1"/>
          </p:cNvPicPr>
          <p:nvPr/>
        </p:nvPicPr>
        <p:blipFill>
          <a:blip r:embed="rId3"/>
          <a:srcRect/>
          <a:stretch>
            <a:fillRect/>
          </a:stretch>
        </p:blipFill>
        <p:spPr bwMode="auto">
          <a:xfrm>
            <a:off x="152400" y="762001"/>
            <a:ext cx="11734800" cy="39624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a:srcRect/>
          <a:stretch>
            <a:fillRect/>
          </a:stretch>
        </p:blipFill>
        <p:spPr bwMode="auto">
          <a:xfrm>
            <a:off x="533400" y="4648201"/>
            <a:ext cx="10439400" cy="2285999"/>
          </a:xfrm>
          <a:prstGeom prst="rect">
            <a:avLst/>
          </a:prstGeom>
          <a:noFill/>
          <a:ln w="9525">
            <a:noFill/>
            <a:miter lim="800000"/>
            <a:headEnd/>
            <a:tailEnd/>
          </a:ln>
          <a:effectLst/>
        </p:spPr>
      </p:pic>
      <p:grpSp>
        <p:nvGrpSpPr>
          <p:cNvPr id="15" name="object 9"/>
          <p:cNvGrpSpPr/>
          <p:nvPr/>
        </p:nvGrpSpPr>
        <p:grpSpPr>
          <a:xfrm>
            <a:off x="5318759" y="3272155"/>
            <a:ext cx="472441" cy="309245"/>
            <a:chOff x="5318759" y="4220083"/>
            <a:chExt cx="948690" cy="385445"/>
          </a:xfrm>
        </p:grpSpPr>
        <p:sp>
          <p:nvSpPr>
            <p:cNvPr id="16" name="object 10"/>
            <p:cNvSpPr/>
            <p:nvPr/>
          </p:nvSpPr>
          <p:spPr>
            <a:xfrm>
              <a:off x="5325109" y="4226433"/>
              <a:ext cx="935990" cy="372745"/>
            </a:xfrm>
            <a:custGeom>
              <a:avLst/>
              <a:gdLst/>
              <a:ahLst/>
              <a:cxnLst/>
              <a:rect l="l" t="t" r="r" b="b"/>
              <a:pathLst>
                <a:path w="935989" h="372745">
                  <a:moveTo>
                    <a:pt x="110489" y="0"/>
                  </a:moveTo>
                  <a:lnTo>
                    <a:pt x="0" y="60579"/>
                  </a:lnTo>
                  <a:lnTo>
                    <a:pt x="60578" y="170942"/>
                  </a:lnTo>
                  <a:lnTo>
                    <a:pt x="73025" y="128270"/>
                  </a:lnTo>
                  <a:lnTo>
                    <a:pt x="910716" y="372618"/>
                  </a:lnTo>
                  <a:lnTo>
                    <a:pt x="935609" y="287147"/>
                  </a:lnTo>
                  <a:lnTo>
                    <a:pt x="98043" y="42672"/>
                  </a:lnTo>
                  <a:lnTo>
                    <a:pt x="110489" y="0"/>
                  </a:lnTo>
                  <a:close/>
                </a:path>
              </a:pathLst>
            </a:custGeom>
            <a:solidFill>
              <a:srgbClr val="5B9BD4"/>
            </a:solidFill>
          </p:spPr>
          <p:txBody>
            <a:bodyPr wrap="square" lIns="0" tIns="0" rIns="0" bIns="0" rtlCol="0"/>
            <a:lstStyle/>
            <a:p>
              <a:endParaRPr/>
            </a:p>
          </p:txBody>
        </p:sp>
        <p:sp>
          <p:nvSpPr>
            <p:cNvPr id="17" name="object 11"/>
            <p:cNvSpPr/>
            <p:nvPr/>
          </p:nvSpPr>
          <p:spPr>
            <a:xfrm>
              <a:off x="5325109" y="4226433"/>
              <a:ext cx="935990" cy="372745"/>
            </a:xfrm>
            <a:custGeom>
              <a:avLst/>
              <a:gdLst/>
              <a:ahLst/>
              <a:cxnLst/>
              <a:rect l="l" t="t" r="r" b="b"/>
              <a:pathLst>
                <a:path w="935989" h="372745">
                  <a:moveTo>
                    <a:pt x="110489" y="0"/>
                  </a:moveTo>
                  <a:lnTo>
                    <a:pt x="98043" y="42672"/>
                  </a:lnTo>
                  <a:lnTo>
                    <a:pt x="935609" y="287147"/>
                  </a:lnTo>
                  <a:lnTo>
                    <a:pt x="910716" y="372618"/>
                  </a:lnTo>
                  <a:lnTo>
                    <a:pt x="73025" y="128270"/>
                  </a:lnTo>
                  <a:lnTo>
                    <a:pt x="60578" y="170942"/>
                  </a:lnTo>
                  <a:lnTo>
                    <a:pt x="0" y="60579"/>
                  </a:lnTo>
                  <a:lnTo>
                    <a:pt x="110489" y="0"/>
                  </a:lnTo>
                  <a:close/>
                </a:path>
              </a:pathLst>
            </a:custGeom>
            <a:ln w="12700">
              <a:solidFill>
                <a:srgbClr val="41709C"/>
              </a:solidFill>
            </a:ln>
          </p:spPr>
          <p:txBody>
            <a:bodyPr wrap="square" lIns="0" tIns="0" rIns="0" bIns="0" rtlCol="0"/>
            <a:lstStyle/>
            <a:p>
              <a:endParaRPr/>
            </a:p>
          </p:txBody>
        </p:sp>
      </p:grpSp>
      <p:grpSp>
        <p:nvGrpSpPr>
          <p:cNvPr id="18" name="object 9"/>
          <p:cNvGrpSpPr/>
          <p:nvPr/>
        </p:nvGrpSpPr>
        <p:grpSpPr>
          <a:xfrm>
            <a:off x="2133600" y="5029200"/>
            <a:ext cx="472441" cy="309245"/>
            <a:chOff x="5318759" y="4220083"/>
            <a:chExt cx="948690" cy="385445"/>
          </a:xfrm>
        </p:grpSpPr>
        <p:sp>
          <p:nvSpPr>
            <p:cNvPr id="19" name="object 10"/>
            <p:cNvSpPr/>
            <p:nvPr/>
          </p:nvSpPr>
          <p:spPr>
            <a:xfrm>
              <a:off x="5325109" y="4226433"/>
              <a:ext cx="935990" cy="372745"/>
            </a:xfrm>
            <a:custGeom>
              <a:avLst/>
              <a:gdLst/>
              <a:ahLst/>
              <a:cxnLst/>
              <a:rect l="l" t="t" r="r" b="b"/>
              <a:pathLst>
                <a:path w="935989" h="372745">
                  <a:moveTo>
                    <a:pt x="110489" y="0"/>
                  </a:moveTo>
                  <a:lnTo>
                    <a:pt x="0" y="60579"/>
                  </a:lnTo>
                  <a:lnTo>
                    <a:pt x="60578" y="170942"/>
                  </a:lnTo>
                  <a:lnTo>
                    <a:pt x="73025" y="128270"/>
                  </a:lnTo>
                  <a:lnTo>
                    <a:pt x="910716" y="372618"/>
                  </a:lnTo>
                  <a:lnTo>
                    <a:pt x="935609" y="287147"/>
                  </a:lnTo>
                  <a:lnTo>
                    <a:pt x="98043" y="42672"/>
                  </a:lnTo>
                  <a:lnTo>
                    <a:pt x="110489" y="0"/>
                  </a:lnTo>
                  <a:close/>
                </a:path>
              </a:pathLst>
            </a:custGeom>
            <a:solidFill>
              <a:srgbClr val="5B9BD4"/>
            </a:solidFill>
          </p:spPr>
          <p:txBody>
            <a:bodyPr wrap="square" lIns="0" tIns="0" rIns="0" bIns="0" rtlCol="0"/>
            <a:lstStyle/>
            <a:p>
              <a:endParaRPr/>
            </a:p>
          </p:txBody>
        </p:sp>
        <p:sp>
          <p:nvSpPr>
            <p:cNvPr id="20" name="object 11"/>
            <p:cNvSpPr/>
            <p:nvPr/>
          </p:nvSpPr>
          <p:spPr>
            <a:xfrm>
              <a:off x="5325109" y="4226433"/>
              <a:ext cx="935990" cy="372745"/>
            </a:xfrm>
            <a:custGeom>
              <a:avLst/>
              <a:gdLst/>
              <a:ahLst/>
              <a:cxnLst/>
              <a:rect l="l" t="t" r="r" b="b"/>
              <a:pathLst>
                <a:path w="935989" h="372745">
                  <a:moveTo>
                    <a:pt x="110489" y="0"/>
                  </a:moveTo>
                  <a:lnTo>
                    <a:pt x="98043" y="42672"/>
                  </a:lnTo>
                  <a:lnTo>
                    <a:pt x="935609" y="287147"/>
                  </a:lnTo>
                  <a:lnTo>
                    <a:pt x="910716" y="372618"/>
                  </a:lnTo>
                  <a:lnTo>
                    <a:pt x="73025" y="128270"/>
                  </a:lnTo>
                  <a:lnTo>
                    <a:pt x="60578" y="170942"/>
                  </a:lnTo>
                  <a:lnTo>
                    <a:pt x="0" y="60579"/>
                  </a:lnTo>
                  <a:lnTo>
                    <a:pt x="110489" y="0"/>
                  </a:lnTo>
                  <a:close/>
                </a:path>
              </a:pathLst>
            </a:custGeom>
            <a:ln w="12700">
              <a:solidFill>
                <a:srgbClr val="41709C"/>
              </a:solidFill>
            </a:ln>
          </p:spPr>
          <p:txBody>
            <a:bodyPr wrap="square" lIns="0" tIns="0" rIns="0" bIns="0" rtlCol="0"/>
            <a:lstStyle/>
            <a:p>
              <a:endParaRPr/>
            </a:p>
          </p:txBody>
        </p:sp>
      </p:gr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304800"/>
            <a:ext cx="6477000" cy="923330"/>
          </a:xfrm>
        </p:spPr>
        <p:txBody>
          <a:bodyPr>
            <a:normAutofit/>
          </a:bodyPr>
          <a:lstStyle/>
          <a:p>
            <a:pPr algn="ctr"/>
            <a:r>
              <a:rPr lang="en-US" sz="2400" b="1" spc="-5" dirty="0">
                <a:solidFill>
                  <a:srgbClr val="7030A0"/>
                </a:solidFill>
                <a:latin typeface="Times New Roman" pitchFamily="18" charset="0"/>
                <a:cs typeface="Times New Roman" pitchFamily="18" charset="0"/>
              </a:rPr>
              <a:t>Students</a:t>
            </a:r>
            <a:r>
              <a:rPr lang="en-US" sz="2400" b="1" dirty="0">
                <a:solidFill>
                  <a:srgbClr val="7030A0"/>
                </a:solidFill>
                <a:latin typeface="Times New Roman" pitchFamily="18" charset="0"/>
                <a:cs typeface="Times New Roman" pitchFamily="18" charset="0"/>
              </a:rPr>
              <a:t> Support</a:t>
            </a:r>
            <a:r>
              <a:rPr lang="en-US" sz="2400" b="1" spc="-5" dirty="0">
                <a:solidFill>
                  <a:srgbClr val="7030A0"/>
                </a:solidFill>
                <a:latin typeface="Times New Roman" pitchFamily="18" charset="0"/>
                <a:cs typeface="Times New Roman" pitchFamily="18" charset="0"/>
              </a:rPr>
              <a:t> </a:t>
            </a:r>
            <a:r>
              <a:rPr lang="en-US" sz="2400" b="1" dirty="0">
                <a:solidFill>
                  <a:srgbClr val="7030A0"/>
                </a:solidFill>
                <a:latin typeface="Times New Roman" pitchFamily="18" charset="0"/>
                <a:cs typeface="Times New Roman" pitchFamily="18" charset="0"/>
              </a:rPr>
              <a:t>and</a:t>
            </a:r>
            <a:r>
              <a:rPr lang="en-US" sz="2400" b="1" spc="5" dirty="0">
                <a:solidFill>
                  <a:srgbClr val="7030A0"/>
                </a:solidFill>
                <a:latin typeface="Times New Roman" pitchFamily="18" charset="0"/>
                <a:cs typeface="Times New Roman" pitchFamily="18" charset="0"/>
              </a:rPr>
              <a:t> </a:t>
            </a:r>
            <a:r>
              <a:rPr lang="en-US" sz="2400" b="1" spc="-15" dirty="0">
                <a:solidFill>
                  <a:srgbClr val="7030A0"/>
                </a:solidFill>
                <a:latin typeface="Times New Roman" pitchFamily="18" charset="0"/>
                <a:cs typeface="Times New Roman" pitchFamily="18" charset="0"/>
              </a:rPr>
              <a:t>Progression</a:t>
            </a:r>
            <a:r>
              <a:rPr lang="en-US" sz="2400" b="1" dirty="0">
                <a:solidFill>
                  <a:srgbClr val="7030A0"/>
                </a:solidFill>
                <a:latin typeface="Times New Roman" pitchFamily="18" charset="0"/>
                <a:cs typeface="Times New Roman" pitchFamily="18" charset="0"/>
              </a:rPr>
              <a:t/>
            </a:r>
            <a:br>
              <a:rPr lang="en-US" sz="2400" b="1" dirty="0">
                <a:solidFill>
                  <a:srgbClr val="7030A0"/>
                </a:solidFill>
                <a:latin typeface="Times New Roman" pitchFamily="18" charset="0"/>
                <a:cs typeface="Times New Roman" pitchFamily="18" charset="0"/>
              </a:rPr>
            </a:br>
            <a:endParaRPr lang="en-US" sz="2400" b="1" dirty="0">
              <a:latin typeface="Times New Roman" pitchFamily="18" charset="0"/>
              <a:cs typeface="Times New Roman" pitchFamily="18" charset="0"/>
            </a:endParaRPr>
          </a:p>
        </p:txBody>
      </p:sp>
      <p:sp>
        <p:nvSpPr>
          <p:cNvPr id="3" name="Tex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fld id="{7137FC1D-0195-4535-8282-73C3684C1C2C}" type="datetime1">
              <a:rPr lang="en-US" smtClean="0"/>
              <a:pPr/>
              <a:t>11/3/2023</a:t>
            </a:fld>
            <a:endParaRPr lang="en-US" dirty="0"/>
          </a:p>
        </p:txBody>
      </p:sp>
      <p:sp>
        <p:nvSpPr>
          <p:cNvPr id="5" name="Slide Number Placeholder 4"/>
          <p:cNvSpPr>
            <a:spLocks noGrp="1"/>
          </p:cNvSpPr>
          <p:nvPr>
            <p:ph type="sldNum" sz="quarter" idx="12"/>
          </p:nvPr>
        </p:nvSpPr>
        <p:spPr>
          <a:xfrm>
            <a:off x="8778240" y="6377940"/>
            <a:ext cx="3185160" cy="184666"/>
          </a:xfrm>
        </p:spPr>
        <p:txBody>
          <a:bodyPr/>
          <a:lstStyle/>
          <a:p>
            <a:pPr marL="12700">
              <a:spcBef>
                <a:spcPts val="100"/>
              </a:spcBef>
            </a:pPr>
            <a:r>
              <a:rPr lang="en-US" sz="1200" b="1" spc="-5" dirty="0">
                <a:solidFill>
                  <a:srgbClr val="888888"/>
                </a:solidFill>
                <a:latin typeface="Calibri"/>
                <a:cs typeface="Calibri"/>
              </a:rPr>
              <a:t>Department of Chemical Engineering</a:t>
            </a:r>
          </a:p>
        </p:txBody>
      </p:sp>
      <p:graphicFrame>
        <p:nvGraphicFramePr>
          <p:cNvPr id="6" name="Chart 5"/>
          <p:cNvGraphicFramePr/>
          <p:nvPr/>
        </p:nvGraphicFramePr>
        <p:xfrm>
          <a:off x="2743200" y="2133600"/>
          <a:ext cx="6553200" cy="3276600"/>
        </p:xfrm>
        <a:graphic>
          <a:graphicData uri="http://schemas.openxmlformats.org/drawingml/2006/chart">
            <c:chart xmlns:c="http://schemas.openxmlformats.org/drawingml/2006/chart" xmlns:r="http://schemas.openxmlformats.org/officeDocument/2006/relationships" r:id="rId2"/>
          </a:graphicData>
        </a:graphic>
      </p:graphicFrame>
      <p:sp>
        <p:nvSpPr>
          <p:cNvPr id="7" name="object 59"/>
          <p:cNvSpPr txBox="1">
            <a:spLocks/>
          </p:cNvSpPr>
          <p:nvPr/>
        </p:nvSpPr>
        <p:spPr>
          <a:xfrm>
            <a:off x="190600" y="8890"/>
            <a:ext cx="3314600" cy="1574149"/>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lang="en-US" sz="2800" b="1" i="0" u="none" strike="noStrike" kern="0" cap="none" spc="-5" normalizeH="0" baseline="0" noProof="0" dirty="0">
                <a:ln>
                  <a:noFill/>
                </a:ln>
                <a:solidFill>
                  <a:srgbClr val="CF30B5"/>
                </a:solidFill>
                <a:effectLst/>
                <a:uLnTx/>
                <a:uFillTx/>
                <a:latin typeface="Times New Roman"/>
                <a:ea typeface="+mj-ea"/>
                <a:cs typeface="Times New Roman"/>
              </a:rPr>
              <a:t>Criterion</a:t>
            </a:r>
            <a:r>
              <a:rPr kumimoji="0" lang="en-US" sz="2800" b="1" i="0" u="none" strike="noStrike" kern="0" cap="none" spc="-25" normalizeH="0" baseline="0" noProof="0" dirty="0">
                <a:ln>
                  <a:noFill/>
                </a:ln>
                <a:solidFill>
                  <a:srgbClr val="CF30B5"/>
                </a:solidFill>
                <a:effectLst/>
                <a:uLnTx/>
                <a:uFillTx/>
                <a:latin typeface="Times New Roman"/>
                <a:ea typeface="+mj-ea"/>
                <a:cs typeface="Times New Roman"/>
              </a:rPr>
              <a:t> </a:t>
            </a:r>
            <a:r>
              <a:rPr kumimoji="0" lang="en-US" sz="2800" b="1" i="0" u="none" strike="noStrike" kern="0" cap="none" spc="-5" normalizeH="0" baseline="0" noProof="0" dirty="0">
                <a:ln>
                  <a:noFill/>
                </a:ln>
                <a:solidFill>
                  <a:srgbClr val="CF30B5"/>
                </a:solidFill>
                <a:effectLst/>
                <a:uLnTx/>
                <a:uFillTx/>
                <a:latin typeface="Times New Roman"/>
                <a:ea typeface="+mj-ea"/>
                <a:cs typeface="Times New Roman"/>
              </a:rPr>
              <a:t>5</a:t>
            </a:r>
          </a:p>
          <a:p>
            <a:pPr marL="101600" marR="0" lvl="0" indent="0" defTabSz="914400" eaLnBrk="1" fontAlgn="auto" latinLnBrk="0" hangingPunct="1">
              <a:lnSpc>
                <a:spcPct val="100000"/>
              </a:lnSpc>
              <a:spcBef>
                <a:spcPts val="2130"/>
              </a:spcBef>
              <a:spcAft>
                <a:spcPts val="0"/>
              </a:spcAft>
              <a:buClrTx/>
              <a:buSzTx/>
              <a:buFontTx/>
              <a:buNone/>
              <a:tabLst/>
              <a:defRPr/>
            </a:pPr>
            <a:r>
              <a:rPr kumimoji="0" lang="en-US" sz="2800" b="1" i="0" u="none" strike="noStrike" kern="0" cap="none" spc="-5" normalizeH="0" baseline="0" noProof="0" dirty="0">
                <a:ln>
                  <a:noFill/>
                </a:ln>
                <a:solidFill>
                  <a:srgbClr val="FF3399"/>
                </a:solidFill>
                <a:effectLst/>
                <a:uLnTx/>
                <a:uFillTx/>
                <a:latin typeface="Times New Roman"/>
                <a:ea typeface="+mj-ea"/>
                <a:cs typeface="Times New Roman"/>
              </a:rPr>
              <a:t>Placem</a:t>
            </a:r>
            <a:r>
              <a:rPr kumimoji="0" lang="en-US" sz="2800" b="1" i="0" u="none" strike="noStrike" kern="0" cap="none" spc="-20" normalizeH="0" baseline="0" noProof="0" dirty="0">
                <a:ln>
                  <a:noFill/>
                </a:ln>
                <a:solidFill>
                  <a:srgbClr val="FF3399"/>
                </a:solidFill>
                <a:effectLst/>
                <a:uLnTx/>
                <a:uFillTx/>
                <a:latin typeface="Times New Roman"/>
                <a:ea typeface="+mj-ea"/>
                <a:cs typeface="Times New Roman"/>
              </a:rPr>
              <a:t>e</a:t>
            </a:r>
            <a:r>
              <a:rPr kumimoji="0" lang="en-US" sz="2800" b="1" i="0" u="none" strike="noStrike" kern="0" cap="none" spc="-5" normalizeH="0" baseline="0" noProof="0" dirty="0">
                <a:ln>
                  <a:noFill/>
                </a:ln>
                <a:solidFill>
                  <a:srgbClr val="FF3399"/>
                </a:solidFill>
                <a:effectLst/>
                <a:uLnTx/>
                <a:uFillTx/>
                <a:latin typeface="Times New Roman"/>
                <a:ea typeface="+mj-ea"/>
                <a:cs typeface="Times New Roman"/>
              </a:rPr>
              <a:t>n</a:t>
            </a:r>
            <a:r>
              <a:rPr kumimoji="0" lang="en-US" sz="2800" b="1" i="0" u="none" strike="noStrike" kern="0" cap="none" spc="0" normalizeH="0" baseline="0" noProof="0" dirty="0">
                <a:ln>
                  <a:noFill/>
                </a:ln>
                <a:solidFill>
                  <a:srgbClr val="FF3399"/>
                </a:solidFill>
                <a:effectLst/>
                <a:uLnTx/>
                <a:uFillTx/>
                <a:latin typeface="Times New Roman"/>
                <a:ea typeface="+mj-ea"/>
                <a:cs typeface="Times New Roman"/>
              </a:rPr>
              <a:t>t</a:t>
            </a:r>
            <a:r>
              <a:rPr kumimoji="0" lang="en-US" sz="2800" b="1" i="0" u="none" strike="noStrike" kern="0" cap="none" spc="-5" normalizeH="0" baseline="0" noProof="0" dirty="0">
                <a:ln>
                  <a:noFill/>
                </a:ln>
                <a:solidFill>
                  <a:srgbClr val="FF3399"/>
                </a:solidFill>
                <a:effectLst/>
                <a:uLnTx/>
                <a:uFillTx/>
                <a:latin typeface="Times New Roman"/>
                <a:ea typeface="+mj-ea"/>
                <a:cs typeface="Times New Roman"/>
              </a:rPr>
              <a:t>s &amp; Higher Studies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89095" y="42778"/>
            <a:ext cx="3354705" cy="566822"/>
          </a:xfrm>
          <a:prstGeom prst="rect">
            <a:avLst/>
          </a:prstGeom>
        </p:spPr>
        <p:txBody>
          <a:bodyPr vert="horz" wrap="square" lIns="0" tIns="12700" rIns="0" bIns="0" rtlCol="0">
            <a:spAutoFit/>
          </a:bodyPr>
          <a:lstStyle/>
          <a:p>
            <a:pPr marL="12700">
              <a:spcBef>
                <a:spcPts val="100"/>
              </a:spcBef>
            </a:pPr>
            <a:r>
              <a:rPr lang="en-US" sz="3600" spc="105" dirty="0">
                <a:solidFill>
                  <a:srgbClr val="7030A0"/>
                </a:solidFill>
                <a:latin typeface="Trebuchet MS"/>
                <a:cs typeface="Trebuchet MS"/>
              </a:rPr>
              <a:t> </a:t>
            </a:r>
            <a:r>
              <a:rPr lang="en-US" sz="3600" b="1" spc="70" dirty="0">
                <a:solidFill>
                  <a:srgbClr val="7030A0"/>
                </a:solidFill>
                <a:latin typeface="Times New Roman" pitchFamily="18" charset="0"/>
                <a:cs typeface="Times New Roman" pitchFamily="18" charset="0"/>
              </a:rPr>
              <a:t>Achie</a:t>
            </a:r>
            <a:r>
              <a:rPr lang="en-US" sz="3600" b="1" spc="120" dirty="0">
                <a:solidFill>
                  <a:srgbClr val="7030A0"/>
                </a:solidFill>
                <a:latin typeface="Times New Roman" pitchFamily="18" charset="0"/>
                <a:cs typeface="Times New Roman" pitchFamily="18" charset="0"/>
              </a:rPr>
              <a:t>veme</a:t>
            </a:r>
            <a:r>
              <a:rPr lang="en-US" sz="3600" b="1" spc="95" dirty="0">
                <a:solidFill>
                  <a:srgbClr val="7030A0"/>
                </a:solidFill>
                <a:latin typeface="Times New Roman" pitchFamily="18" charset="0"/>
                <a:cs typeface="Times New Roman" pitchFamily="18" charset="0"/>
              </a:rPr>
              <a:t>n</a:t>
            </a:r>
            <a:r>
              <a:rPr lang="en-US" sz="3600" b="1" spc="114" dirty="0">
                <a:solidFill>
                  <a:srgbClr val="7030A0"/>
                </a:solidFill>
                <a:latin typeface="Times New Roman" pitchFamily="18" charset="0"/>
                <a:cs typeface="Times New Roman" pitchFamily="18" charset="0"/>
              </a:rPr>
              <a:t>ts</a:t>
            </a:r>
            <a:endParaRPr sz="3500" b="1">
              <a:latin typeface="Times New Roman" pitchFamily="18" charset="0"/>
              <a:cs typeface="Times New Roman" pitchFamily="18" charset="0"/>
            </a:endParaRPr>
          </a:p>
        </p:txBody>
      </p:sp>
      <p:sp>
        <p:nvSpPr>
          <p:cNvPr id="142" name="Date Placeholder 141"/>
          <p:cNvSpPr>
            <a:spLocks noGrp="1"/>
          </p:cNvSpPr>
          <p:nvPr>
            <p:ph type="dt" sz="half" idx="10"/>
          </p:nvPr>
        </p:nvSpPr>
        <p:spPr/>
        <p:txBody>
          <a:bodyPr/>
          <a:lstStyle/>
          <a:p>
            <a:fld id="{89A36222-3F2A-41A7-A04A-4564E3672FAC}" type="datetime1">
              <a:rPr lang="en-US" smtClean="0"/>
              <a:pPr/>
              <a:t>11/3/2023</a:t>
            </a:fld>
            <a:endParaRPr lang="en-US"/>
          </a:p>
        </p:txBody>
      </p:sp>
      <p:pic>
        <p:nvPicPr>
          <p:cNvPr id="80" name="object 80"/>
          <p:cNvPicPr/>
          <p:nvPr/>
        </p:nvPicPr>
        <p:blipFill>
          <a:blip r:embed="rId3" cstate="print"/>
          <a:stretch>
            <a:fillRect/>
          </a:stretch>
        </p:blipFill>
        <p:spPr>
          <a:xfrm>
            <a:off x="150876" y="50292"/>
            <a:ext cx="687324" cy="711708"/>
          </a:xfrm>
          <a:prstGeom prst="rect">
            <a:avLst/>
          </a:prstGeom>
        </p:spPr>
      </p:pic>
      <p:sp>
        <p:nvSpPr>
          <p:cNvPr id="81" name="object 81"/>
          <p:cNvSpPr txBox="1"/>
          <p:nvPr/>
        </p:nvSpPr>
        <p:spPr>
          <a:xfrm>
            <a:off x="4876800" y="6544767"/>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grpSp>
        <p:nvGrpSpPr>
          <p:cNvPr id="88" name="Group 87"/>
          <p:cNvGrpSpPr/>
          <p:nvPr/>
        </p:nvGrpSpPr>
        <p:grpSpPr>
          <a:xfrm>
            <a:off x="6477000" y="621516"/>
            <a:ext cx="4876800" cy="6084084"/>
            <a:chOff x="6477000" y="621516"/>
            <a:chExt cx="4876800" cy="6084084"/>
          </a:xfrm>
        </p:grpSpPr>
        <p:grpSp>
          <p:nvGrpSpPr>
            <p:cNvPr id="181" name="object 61"/>
            <p:cNvGrpSpPr/>
            <p:nvPr/>
          </p:nvGrpSpPr>
          <p:grpSpPr>
            <a:xfrm>
              <a:off x="6477000" y="621516"/>
              <a:ext cx="4661051" cy="769620"/>
              <a:chOff x="1030224" y="1295400"/>
              <a:chExt cx="2293620" cy="769620"/>
            </a:xfrm>
          </p:grpSpPr>
          <p:sp>
            <p:nvSpPr>
              <p:cNvPr id="211" name="object 62"/>
              <p:cNvSpPr/>
              <p:nvPr/>
            </p:nvSpPr>
            <p:spPr>
              <a:xfrm>
                <a:off x="1030224" y="1295400"/>
                <a:ext cx="2293620" cy="769620"/>
              </a:xfrm>
              <a:custGeom>
                <a:avLst/>
                <a:gdLst/>
                <a:ahLst/>
                <a:cxnLst/>
                <a:rect l="l" t="t" r="r" b="b"/>
                <a:pathLst>
                  <a:path w="2293620" h="769619">
                    <a:moveTo>
                      <a:pt x="2216658" y="0"/>
                    </a:moveTo>
                    <a:lnTo>
                      <a:pt x="76962" y="0"/>
                    </a:lnTo>
                    <a:lnTo>
                      <a:pt x="47004" y="6042"/>
                    </a:lnTo>
                    <a:lnTo>
                      <a:pt x="22540" y="22526"/>
                    </a:lnTo>
                    <a:lnTo>
                      <a:pt x="6047" y="46988"/>
                    </a:lnTo>
                    <a:lnTo>
                      <a:pt x="0" y="76962"/>
                    </a:lnTo>
                    <a:lnTo>
                      <a:pt x="0" y="692658"/>
                    </a:lnTo>
                    <a:lnTo>
                      <a:pt x="6047" y="722631"/>
                    </a:lnTo>
                    <a:lnTo>
                      <a:pt x="22540" y="747093"/>
                    </a:lnTo>
                    <a:lnTo>
                      <a:pt x="47004" y="763577"/>
                    </a:lnTo>
                    <a:lnTo>
                      <a:pt x="76962" y="769620"/>
                    </a:lnTo>
                    <a:lnTo>
                      <a:pt x="2216658" y="769620"/>
                    </a:lnTo>
                    <a:lnTo>
                      <a:pt x="2246631" y="763577"/>
                    </a:lnTo>
                    <a:lnTo>
                      <a:pt x="2271093" y="747093"/>
                    </a:lnTo>
                    <a:lnTo>
                      <a:pt x="2287577" y="722631"/>
                    </a:lnTo>
                    <a:lnTo>
                      <a:pt x="2293620" y="692658"/>
                    </a:lnTo>
                    <a:lnTo>
                      <a:pt x="2293620" y="76962"/>
                    </a:lnTo>
                    <a:lnTo>
                      <a:pt x="2287577" y="46988"/>
                    </a:lnTo>
                    <a:lnTo>
                      <a:pt x="2271093" y="22526"/>
                    </a:lnTo>
                    <a:lnTo>
                      <a:pt x="2246631" y="6042"/>
                    </a:lnTo>
                    <a:lnTo>
                      <a:pt x="2216658" y="0"/>
                    </a:lnTo>
                    <a:close/>
                  </a:path>
                </a:pathLst>
              </a:custGeom>
              <a:solidFill>
                <a:srgbClr val="FCEDCA"/>
              </a:solidFill>
            </p:spPr>
            <p:txBody>
              <a:bodyPr wrap="square" lIns="0" tIns="0" rIns="0" bIns="0" rtlCol="0"/>
              <a:lstStyle/>
              <a:p>
                <a:endParaRPr sz="1600">
                  <a:latin typeface="Times New Roman" pitchFamily="18" charset="0"/>
                  <a:cs typeface="Times New Roman" pitchFamily="18" charset="0"/>
                </a:endParaRPr>
              </a:p>
            </p:txBody>
          </p:sp>
          <p:sp>
            <p:nvSpPr>
              <p:cNvPr id="212" name="object 63"/>
              <p:cNvSpPr/>
              <p:nvPr/>
            </p:nvSpPr>
            <p:spPr>
              <a:xfrm>
                <a:off x="1030224" y="1295400"/>
                <a:ext cx="2293620" cy="769620"/>
              </a:xfrm>
              <a:custGeom>
                <a:avLst/>
                <a:gdLst/>
                <a:ahLst/>
                <a:cxnLst/>
                <a:rect l="l" t="t" r="r" b="b"/>
                <a:pathLst>
                  <a:path w="2293620" h="769619">
                    <a:moveTo>
                      <a:pt x="0" y="76962"/>
                    </a:moveTo>
                    <a:lnTo>
                      <a:pt x="6047" y="46988"/>
                    </a:lnTo>
                    <a:lnTo>
                      <a:pt x="22540" y="22526"/>
                    </a:lnTo>
                    <a:lnTo>
                      <a:pt x="47004" y="6042"/>
                    </a:lnTo>
                    <a:lnTo>
                      <a:pt x="76962" y="0"/>
                    </a:lnTo>
                    <a:lnTo>
                      <a:pt x="2216658" y="0"/>
                    </a:lnTo>
                    <a:lnTo>
                      <a:pt x="2246631" y="6042"/>
                    </a:lnTo>
                    <a:lnTo>
                      <a:pt x="2271093" y="22526"/>
                    </a:lnTo>
                    <a:lnTo>
                      <a:pt x="2287577" y="46988"/>
                    </a:lnTo>
                    <a:lnTo>
                      <a:pt x="2293620" y="76962"/>
                    </a:lnTo>
                    <a:lnTo>
                      <a:pt x="2293620" y="692658"/>
                    </a:lnTo>
                    <a:lnTo>
                      <a:pt x="2287577" y="722631"/>
                    </a:lnTo>
                    <a:lnTo>
                      <a:pt x="2271093" y="747093"/>
                    </a:lnTo>
                    <a:lnTo>
                      <a:pt x="2246631" y="763577"/>
                    </a:lnTo>
                    <a:lnTo>
                      <a:pt x="2216658" y="769620"/>
                    </a:lnTo>
                    <a:lnTo>
                      <a:pt x="76962" y="769620"/>
                    </a:lnTo>
                    <a:lnTo>
                      <a:pt x="47004" y="763577"/>
                    </a:lnTo>
                    <a:lnTo>
                      <a:pt x="22540" y="747093"/>
                    </a:lnTo>
                    <a:lnTo>
                      <a:pt x="6047" y="722631"/>
                    </a:lnTo>
                    <a:lnTo>
                      <a:pt x="0" y="692658"/>
                    </a:lnTo>
                    <a:lnTo>
                      <a:pt x="0" y="76962"/>
                    </a:lnTo>
                    <a:close/>
                  </a:path>
                </a:pathLst>
              </a:custGeom>
              <a:ln w="12700">
                <a:solidFill>
                  <a:srgbClr val="C48908"/>
                </a:solidFill>
              </a:ln>
            </p:spPr>
            <p:txBody>
              <a:bodyPr wrap="square" lIns="0" tIns="0" rIns="0" bIns="0" rtlCol="0"/>
              <a:lstStyle/>
              <a:p>
                <a:endParaRPr sz="1600">
                  <a:latin typeface="Times New Roman" pitchFamily="18" charset="0"/>
                  <a:cs typeface="Times New Roman" pitchFamily="18" charset="0"/>
                </a:endParaRPr>
              </a:p>
            </p:txBody>
          </p:sp>
        </p:grpSp>
        <p:sp>
          <p:nvSpPr>
            <p:cNvPr id="182" name="object 64"/>
            <p:cNvSpPr txBox="1"/>
            <p:nvPr/>
          </p:nvSpPr>
          <p:spPr>
            <a:xfrm>
              <a:off x="7171510" y="815444"/>
              <a:ext cx="3723877" cy="259686"/>
            </a:xfrm>
            <a:prstGeom prst="rect">
              <a:avLst/>
            </a:prstGeom>
          </p:spPr>
          <p:txBody>
            <a:bodyPr vert="horz" wrap="square" lIns="0" tIns="13335" rIns="0" bIns="0" rtlCol="0">
              <a:spAutoFit/>
            </a:bodyPr>
            <a:lstStyle/>
            <a:p>
              <a:pPr marL="12700" algn="ctr">
                <a:spcBef>
                  <a:spcPts val="105"/>
                </a:spcBef>
              </a:pPr>
              <a:r>
                <a:rPr lang="en-US" sz="1600" b="1" spc="90" dirty="0">
                  <a:latin typeface="Times New Roman" pitchFamily="18" charset="0"/>
                  <a:cs typeface="Times New Roman" pitchFamily="18" charset="0"/>
                </a:rPr>
                <a:t>Students</a:t>
              </a:r>
            </a:p>
          </p:txBody>
        </p:sp>
        <p:grpSp>
          <p:nvGrpSpPr>
            <p:cNvPr id="183" name="object 65"/>
            <p:cNvGrpSpPr/>
            <p:nvPr/>
          </p:nvGrpSpPr>
          <p:grpSpPr>
            <a:xfrm>
              <a:off x="6861033" y="1459716"/>
              <a:ext cx="4111767" cy="864489"/>
              <a:chOff x="1219200" y="2133600"/>
              <a:chExt cx="2023327" cy="864489"/>
            </a:xfrm>
          </p:grpSpPr>
          <p:sp>
            <p:nvSpPr>
              <p:cNvPr id="208" name="object 66"/>
              <p:cNvSpPr/>
              <p:nvPr/>
            </p:nvSpPr>
            <p:spPr>
              <a:xfrm>
                <a:off x="1219200" y="2133600"/>
                <a:ext cx="269494" cy="497840"/>
              </a:xfrm>
              <a:custGeom>
                <a:avLst/>
                <a:gdLst/>
                <a:ahLst/>
                <a:cxnLst/>
                <a:rect l="l" t="t" r="r" b="b"/>
                <a:pathLst>
                  <a:path w="229869" h="566419">
                    <a:moveTo>
                      <a:pt x="0" y="0"/>
                    </a:moveTo>
                    <a:lnTo>
                      <a:pt x="0" y="566419"/>
                    </a:lnTo>
                    <a:lnTo>
                      <a:pt x="229362" y="566419"/>
                    </a:lnTo>
                  </a:path>
                </a:pathLst>
              </a:custGeom>
              <a:ln w="12700">
                <a:solidFill>
                  <a:srgbClr val="C48908"/>
                </a:solidFill>
              </a:ln>
            </p:spPr>
            <p:txBody>
              <a:bodyPr wrap="square" lIns="0" tIns="0" rIns="0" bIns="0" rtlCol="0"/>
              <a:lstStyle/>
              <a:p>
                <a:endParaRPr sz="1600">
                  <a:latin typeface="Times New Roman" pitchFamily="18" charset="0"/>
                  <a:cs typeface="Times New Roman" pitchFamily="18" charset="0"/>
                </a:endParaRPr>
              </a:p>
            </p:txBody>
          </p:sp>
          <p:sp>
            <p:nvSpPr>
              <p:cNvPr id="209" name="object 67"/>
              <p:cNvSpPr/>
              <p:nvPr/>
            </p:nvSpPr>
            <p:spPr>
              <a:xfrm>
                <a:off x="1488946" y="2264664"/>
                <a:ext cx="1753581" cy="733425"/>
              </a:xfrm>
              <a:custGeom>
                <a:avLst/>
                <a:gdLst/>
                <a:ahLst/>
                <a:cxnLst/>
                <a:rect l="l" t="t" r="r" b="b"/>
                <a:pathLst>
                  <a:path w="1750060" h="733425">
                    <a:moveTo>
                      <a:pt x="1676273" y="0"/>
                    </a:moveTo>
                    <a:lnTo>
                      <a:pt x="73279" y="0"/>
                    </a:lnTo>
                    <a:lnTo>
                      <a:pt x="44737" y="5752"/>
                    </a:lnTo>
                    <a:lnTo>
                      <a:pt x="21447" y="21447"/>
                    </a:lnTo>
                    <a:lnTo>
                      <a:pt x="5752" y="44737"/>
                    </a:lnTo>
                    <a:lnTo>
                      <a:pt x="0" y="73278"/>
                    </a:lnTo>
                    <a:lnTo>
                      <a:pt x="0" y="659764"/>
                    </a:lnTo>
                    <a:lnTo>
                      <a:pt x="5752" y="688306"/>
                    </a:lnTo>
                    <a:lnTo>
                      <a:pt x="21447" y="711596"/>
                    </a:lnTo>
                    <a:lnTo>
                      <a:pt x="44737" y="727291"/>
                    </a:lnTo>
                    <a:lnTo>
                      <a:pt x="73279" y="733044"/>
                    </a:lnTo>
                    <a:lnTo>
                      <a:pt x="1676273" y="733044"/>
                    </a:lnTo>
                    <a:lnTo>
                      <a:pt x="1704814" y="727291"/>
                    </a:lnTo>
                    <a:lnTo>
                      <a:pt x="1728104" y="711596"/>
                    </a:lnTo>
                    <a:lnTo>
                      <a:pt x="1743799" y="688306"/>
                    </a:lnTo>
                    <a:lnTo>
                      <a:pt x="1749552" y="659764"/>
                    </a:lnTo>
                    <a:lnTo>
                      <a:pt x="1749552" y="73278"/>
                    </a:lnTo>
                    <a:lnTo>
                      <a:pt x="1743799" y="44737"/>
                    </a:lnTo>
                    <a:lnTo>
                      <a:pt x="1728104" y="21447"/>
                    </a:lnTo>
                    <a:lnTo>
                      <a:pt x="1704814" y="5752"/>
                    </a:lnTo>
                    <a:lnTo>
                      <a:pt x="1676273" y="0"/>
                    </a:lnTo>
                    <a:close/>
                  </a:path>
                </a:pathLst>
              </a:custGeom>
              <a:solidFill>
                <a:srgbClr val="FCEDCA">
                  <a:alpha val="90194"/>
                </a:srgbClr>
              </a:solidFill>
            </p:spPr>
            <p:txBody>
              <a:bodyPr wrap="square" lIns="0" tIns="0" rIns="0" bIns="0" rtlCol="0"/>
              <a:lstStyle/>
              <a:p>
                <a:endParaRPr sz="1600">
                  <a:latin typeface="Times New Roman" pitchFamily="18" charset="0"/>
                  <a:cs typeface="Times New Roman" pitchFamily="18" charset="0"/>
                </a:endParaRPr>
              </a:p>
            </p:txBody>
          </p:sp>
          <p:sp>
            <p:nvSpPr>
              <p:cNvPr id="210" name="object 68"/>
              <p:cNvSpPr/>
              <p:nvPr/>
            </p:nvSpPr>
            <p:spPr>
              <a:xfrm>
                <a:off x="1488948" y="2264664"/>
                <a:ext cx="1750060" cy="733425"/>
              </a:xfrm>
              <a:custGeom>
                <a:avLst/>
                <a:gdLst/>
                <a:ahLst/>
                <a:cxnLst/>
                <a:rect l="l" t="t" r="r" b="b"/>
                <a:pathLst>
                  <a:path w="1750060" h="733425">
                    <a:moveTo>
                      <a:pt x="0" y="73278"/>
                    </a:moveTo>
                    <a:lnTo>
                      <a:pt x="5752" y="44737"/>
                    </a:lnTo>
                    <a:lnTo>
                      <a:pt x="21447" y="21447"/>
                    </a:lnTo>
                    <a:lnTo>
                      <a:pt x="44737" y="5752"/>
                    </a:lnTo>
                    <a:lnTo>
                      <a:pt x="73279" y="0"/>
                    </a:lnTo>
                    <a:lnTo>
                      <a:pt x="1676273" y="0"/>
                    </a:lnTo>
                    <a:lnTo>
                      <a:pt x="1704814" y="5752"/>
                    </a:lnTo>
                    <a:lnTo>
                      <a:pt x="1728104" y="21447"/>
                    </a:lnTo>
                    <a:lnTo>
                      <a:pt x="1743799" y="44737"/>
                    </a:lnTo>
                    <a:lnTo>
                      <a:pt x="1749552" y="73278"/>
                    </a:lnTo>
                    <a:lnTo>
                      <a:pt x="1749552" y="659764"/>
                    </a:lnTo>
                    <a:lnTo>
                      <a:pt x="1743799" y="688306"/>
                    </a:lnTo>
                    <a:lnTo>
                      <a:pt x="1728104" y="711596"/>
                    </a:lnTo>
                    <a:lnTo>
                      <a:pt x="1704814" y="727291"/>
                    </a:lnTo>
                    <a:lnTo>
                      <a:pt x="1676273" y="733044"/>
                    </a:lnTo>
                    <a:lnTo>
                      <a:pt x="73279" y="733044"/>
                    </a:lnTo>
                    <a:lnTo>
                      <a:pt x="44737" y="727291"/>
                    </a:lnTo>
                    <a:lnTo>
                      <a:pt x="21447" y="711596"/>
                    </a:lnTo>
                    <a:lnTo>
                      <a:pt x="5752" y="688306"/>
                    </a:lnTo>
                    <a:lnTo>
                      <a:pt x="0" y="659764"/>
                    </a:lnTo>
                    <a:lnTo>
                      <a:pt x="0" y="73278"/>
                    </a:lnTo>
                    <a:close/>
                  </a:path>
                </a:pathLst>
              </a:custGeom>
              <a:ln w="12700">
                <a:solidFill>
                  <a:srgbClr val="C48908"/>
                </a:solidFill>
              </a:ln>
            </p:spPr>
            <p:txBody>
              <a:bodyPr wrap="square" lIns="0" tIns="0" rIns="0" bIns="0" rtlCol="0"/>
              <a:lstStyle/>
              <a:p>
                <a:endParaRPr sz="1600">
                  <a:latin typeface="Times New Roman" pitchFamily="18" charset="0"/>
                  <a:cs typeface="Times New Roman" pitchFamily="18" charset="0"/>
                </a:endParaRPr>
              </a:p>
            </p:txBody>
          </p:sp>
        </p:grpSp>
        <p:sp>
          <p:nvSpPr>
            <p:cNvPr id="184" name="object 69"/>
            <p:cNvSpPr txBox="1"/>
            <p:nvPr/>
          </p:nvSpPr>
          <p:spPr>
            <a:xfrm>
              <a:off x="7481412" y="1676400"/>
              <a:ext cx="3567588" cy="533479"/>
            </a:xfrm>
            <a:prstGeom prst="rect">
              <a:avLst/>
            </a:prstGeom>
          </p:spPr>
          <p:txBody>
            <a:bodyPr vert="horz" wrap="square" lIns="0" tIns="40640" rIns="0" bIns="0" rtlCol="0">
              <a:spAutoFit/>
            </a:bodyPr>
            <a:lstStyle/>
            <a:p>
              <a:pPr marL="12700">
                <a:lnSpc>
                  <a:spcPct val="100000"/>
                </a:lnSpc>
                <a:spcBef>
                  <a:spcPts val="409"/>
                </a:spcBef>
              </a:pPr>
              <a:r>
                <a:rPr lang="en-US" sz="1600" b="1" dirty="0">
                  <a:latin typeface="Times New Roman" pitchFamily="18" charset="0"/>
                  <a:cs typeface="Times New Roman" pitchFamily="18" charset="0"/>
                </a:rPr>
                <a:t>64 students qualified in GATE   Best Ranks: 02,13,16,31, Higher Studies</a:t>
              </a:r>
              <a:r>
                <a:rPr lang="en-US" sz="1600" b="1" spc="-25" dirty="0">
                  <a:latin typeface="Times New Roman" pitchFamily="18" charset="0"/>
                  <a:cs typeface="Times New Roman" pitchFamily="18" charset="0"/>
                </a:rPr>
                <a:t> </a:t>
              </a:r>
              <a:r>
                <a:rPr lang="en-US" sz="1600" b="1" spc="-5" dirty="0">
                  <a:latin typeface="Times New Roman" pitchFamily="18" charset="0"/>
                  <a:cs typeface="Times New Roman" pitchFamily="18" charset="0"/>
                </a:rPr>
                <a:t>25%</a:t>
              </a:r>
              <a:endParaRPr lang="en-US" sz="1600" b="1" dirty="0">
                <a:latin typeface="Times New Roman" pitchFamily="18" charset="0"/>
                <a:cs typeface="Times New Roman" pitchFamily="18" charset="0"/>
              </a:endParaRPr>
            </a:p>
          </p:txBody>
        </p:sp>
        <p:grpSp>
          <p:nvGrpSpPr>
            <p:cNvPr id="185" name="object 70"/>
            <p:cNvGrpSpPr/>
            <p:nvPr/>
          </p:nvGrpSpPr>
          <p:grpSpPr>
            <a:xfrm>
              <a:off x="6861033" y="1459716"/>
              <a:ext cx="4047258" cy="1667637"/>
              <a:chOff x="1219200" y="2133600"/>
              <a:chExt cx="1991583" cy="1667637"/>
            </a:xfrm>
          </p:grpSpPr>
          <p:sp>
            <p:nvSpPr>
              <p:cNvPr id="205" name="object 71"/>
              <p:cNvSpPr/>
              <p:nvPr/>
            </p:nvSpPr>
            <p:spPr>
              <a:xfrm>
                <a:off x="1219200" y="2133600"/>
                <a:ext cx="269494" cy="1366520"/>
              </a:xfrm>
              <a:custGeom>
                <a:avLst/>
                <a:gdLst/>
                <a:ahLst/>
                <a:cxnLst/>
                <a:rect l="l" t="t" r="r" b="b"/>
                <a:pathLst>
                  <a:path w="229869" h="1435100">
                    <a:moveTo>
                      <a:pt x="0" y="0"/>
                    </a:moveTo>
                    <a:lnTo>
                      <a:pt x="0" y="1434718"/>
                    </a:lnTo>
                    <a:lnTo>
                      <a:pt x="229362" y="1434718"/>
                    </a:lnTo>
                  </a:path>
                </a:pathLst>
              </a:custGeom>
              <a:ln w="12700">
                <a:solidFill>
                  <a:srgbClr val="C48908"/>
                </a:solidFill>
              </a:ln>
            </p:spPr>
            <p:txBody>
              <a:bodyPr wrap="square" lIns="0" tIns="0" rIns="0" bIns="0" rtlCol="0"/>
              <a:lstStyle/>
              <a:p>
                <a:endParaRPr sz="1600">
                  <a:latin typeface="Times New Roman" pitchFamily="18" charset="0"/>
                  <a:cs typeface="Times New Roman" pitchFamily="18" charset="0"/>
                </a:endParaRPr>
              </a:p>
            </p:txBody>
          </p:sp>
          <p:sp>
            <p:nvSpPr>
              <p:cNvPr id="206" name="object 72"/>
              <p:cNvSpPr/>
              <p:nvPr/>
            </p:nvSpPr>
            <p:spPr>
              <a:xfrm>
                <a:off x="1488948" y="3200400"/>
                <a:ext cx="1721835" cy="600837"/>
              </a:xfrm>
              <a:custGeom>
                <a:avLst/>
                <a:gdLst/>
                <a:ahLst/>
                <a:cxnLst/>
                <a:rect l="l" t="t" r="r" b="b"/>
                <a:pathLst>
                  <a:path w="1850389" h="603885">
                    <a:moveTo>
                      <a:pt x="1789811" y="0"/>
                    </a:moveTo>
                    <a:lnTo>
                      <a:pt x="60325" y="0"/>
                    </a:lnTo>
                    <a:lnTo>
                      <a:pt x="36861" y="4746"/>
                    </a:lnTo>
                    <a:lnTo>
                      <a:pt x="17684" y="17684"/>
                    </a:lnTo>
                    <a:lnTo>
                      <a:pt x="4746" y="36861"/>
                    </a:lnTo>
                    <a:lnTo>
                      <a:pt x="0" y="60325"/>
                    </a:lnTo>
                    <a:lnTo>
                      <a:pt x="0" y="543179"/>
                    </a:lnTo>
                    <a:lnTo>
                      <a:pt x="4746" y="566642"/>
                    </a:lnTo>
                    <a:lnTo>
                      <a:pt x="17684" y="585819"/>
                    </a:lnTo>
                    <a:lnTo>
                      <a:pt x="36861" y="598757"/>
                    </a:lnTo>
                    <a:lnTo>
                      <a:pt x="60325" y="603504"/>
                    </a:lnTo>
                    <a:lnTo>
                      <a:pt x="1789811" y="603504"/>
                    </a:lnTo>
                    <a:lnTo>
                      <a:pt x="1813274" y="598757"/>
                    </a:lnTo>
                    <a:lnTo>
                      <a:pt x="1832451" y="585819"/>
                    </a:lnTo>
                    <a:lnTo>
                      <a:pt x="1845389" y="566642"/>
                    </a:lnTo>
                    <a:lnTo>
                      <a:pt x="1850136" y="543179"/>
                    </a:lnTo>
                    <a:lnTo>
                      <a:pt x="1850136" y="60325"/>
                    </a:lnTo>
                    <a:lnTo>
                      <a:pt x="1845389" y="36861"/>
                    </a:lnTo>
                    <a:lnTo>
                      <a:pt x="1832451" y="17684"/>
                    </a:lnTo>
                    <a:lnTo>
                      <a:pt x="1813274" y="4746"/>
                    </a:lnTo>
                    <a:lnTo>
                      <a:pt x="1789811" y="0"/>
                    </a:lnTo>
                    <a:close/>
                  </a:path>
                </a:pathLst>
              </a:custGeom>
              <a:solidFill>
                <a:srgbClr val="FCEDCA">
                  <a:alpha val="90194"/>
                </a:srgbClr>
              </a:solidFill>
            </p:spPr>
            <p:txBody>
              <a:bodyPr wrap="square" lIns="0" tIns="0" rIns="0" bIns="0" rtlCol="0"/>
              <a:lstStyle/>
              <a:p>
                <a:endParaRPr sz="1600">
                  <a:latin typeface="Times New Roman" pitchFamily="18" charset="0"/>
                  <a:cs typeface="Times New Roman" pitchFamily="18" charset="0"/>
                </a:endParaRPr>
              </a:p>
            </p:txBody>
          </p:sp>
          <p:sp>
            <p:nvSpPr>
              <p:cNvPr id="207" name="object 73"/>
              <p:cNvSpPr/>
              <p:nvPr/>
            </p:nvSpPr>
            <p:spPr>
              <a:xfrm>
                <a:off x="1488948" y="3200400"/>
                <a:ext cx="1721835" cy="600837"/>
              </a:xfrm>
              <a:custGeom>
                <a:avLst/>
                <a:gdLst/>
                <a:ahLst/>
                <a:cxnLst/>
                <a:rect l="l" t="t" r="r" b="b"/>
                <a:pathLst>
                  <a:path w="1850389" h="603885">
                    <a:moveTo>
                      <a:pt x="0" y="60325"/>
                    </a:moveTo>
                    <a:lnTo>
                      <a:pt x="4746" y="36861"/>
                    </a:lnTo>
                    <a:lnTo>
                      <a:pt x="17684" y="17684"/>
                    </a:lnTo>
                    <a:lnTo>
                      <a:pt x="36861" y="4746"/>
                    </a:lnTo>
                    <a:lnTo>
                      <a:pt x="60325" y="0"/>
                    </a:lnTo>
                    <a:lnTo>
                      <a:pt x="1789811" y="0"/>
                    </a:lnTo>
                    <a:lnTo>
                      <a:pt x="1813274" y="4746"/>
                    </a:lnTo>
                    <a:lnTo>
                      <a:pt x="1832451" y="17684"/>
                    </a:lnTo>
                    <a:lnTo>
                      <a:pt x="1845389" y="36861"/>
                    </a:lnTo>
                    <a:lnTo>
                      <a:pt x="1850136" y="60325"/>
                    </a:lnTo>
                    <a:lnTo>
                      <a:pt x="1850136" y="543179"/>
                    </a:lnTo>
                    <a:lnTo>
                      <a:pt x="1845389" y="566642"/>
                    </a:lnTo>
                    <a:lnTo>
                      <a:pt x="1832451" y="585819"/>
                    </a:lnTo>
                    <a:lnTo>
                      <a:pt x="1813274" y="598757"/>
                    </a:lnTo>
                    <a:lnTo>
                      <a:pt x="1789811" y="603504"/>
                    </a:lnTo>
                    <a:lnTo>
                      <a:pt x="60325" y="603504"/>
                    </a:lnTo>
                    <a:lnTo>
                      <a:pt x="36861" y="598757"/>
                    </a:lnTo>
                    <a:lnTo>
                      <a:pt x="17684" y="585819"/>
                    </a:lnTo>
                    <a:lnTo>
                      <a:pt x="4746" y="566642"/>
                    </a:lnTo>
                    <a:lnTo>
                      <a:pt x="0" y="543179"/>
                    </a:lnTo>
                    <a:lnTo>
                      <a:pt x="0" y="60325"/>
                    </a:lnTo>
                    <a:close/>
                  </a:path>
                </a:pathLst>
              </a:custGeom>
              <a:ln w="12699">
                <a:solidFill>
                  <a:srgbClr val="C48908"/>
                </a:solidFill>
              </a:ln>
            </p:spPr>
            <p:txBody>
              <a:bodyPr wrap="square" lIns="0" tIns="0" rIns="0" bIns="0" rtlCol="0"/>
              <a:lstStyle/>
              <a:p>
                <a:endParaRPr sz="1600">
                  <a:latin typeface="Times New Roman" pitchFamily="18" charset="0"/>
                  <a:cs typeface="Times New Roman" pitchFamily="18" charset="0"/>
                </a:endParaRPr>
              </a:p>
            </p:txBody>
          </p:sp>
        </p:grpSp>
        <p:sp>
          <p:nvSpPr>
            <p:cNvPr id="186" name="object 74"/>
            <p:cNvSpPr txBox="1"/>
            <p:nvPr/>
          </p:nvSpPr>
          <p:spPr>
            <a:xfrm>
              <a:off x="7473218" y="2590800"/>
              <a:ext cx="3435073" cy="516808"/>
            </a:xfrm>
            <a:prstGeom prst="rect">
              <a:avLst/>
            </a:prstGeom>
          </p:spPr>
          <p:txBody>
            <a:bodyPr vert="horz" wrap="square" lIns="0" tIns="24130" rIns="0" bIns="0" rtlCol="0">
              <a:spAutoFit/>
            </a:bodyPr>
            <a:lstStyle/>
            <a:p>
              <a:r>
                <a:rPr lang="en-US" sz="1600" b="1" dirty="0">
                  <a:latin typeface="Times New Roman" pitchFamily="18" charset="0"/>
                  <a:cs typeface="Times New Roman" pitchFamily="18" charset="0"/>
                </a:rPr>
                <a:t>APSCHE Excellence Awards-2023 (Influential Student award)</a:t>
              </a:r>
            </a:p>
          </p:txBody>
        </p:sp>
        <p:sp>
          <p:nvSpPr>
            <p:cNvPr id="187" name="object 76"/>
            <p:cNvSpPr/>
            <p:nvPr/>
          </p:nvSpPr>
          <p:spPr>
            <a:xfrm>
              <a:off x="6861033" y="1391136"/>
              <a:ext cx="619409" cy="4183380"/>
            </a:xfrm>
            <a:custGeom>
              <a:avLst/>
              <a:gdLst/>
              <a:ahLst/>
              <a:cxnLst/>
              <a:rect l="l" t="t" r="r" b="b"/>
              <a:pathLst>
                <a:path w="229869" h="2336800">
                  <a:moveTo>
                    <a:pt x="0" y="0"/>
                  </a:moveTo>
                  <a:lnTo>
                    <a:pt x="0" y="2336291"/>
                  </a:lnTo>
                  <a:lnTo>
                    <a:pt x="229362" y="2336291"/>
                  </a:lnTo>
                </a:path>
              </a:pathLst>
            </a:custGeom>
            <a:ln w="12700">
              <a:solidFill>
                <a:srgbClr val="C48908"/>
              </a:solidFill>
            </a:ln>
          </p:spPr>
          <p:txBody>
            <a:bodyPr wrap="square" lIns="0" tIns="0" rIns="0" bIns="0" rtlCol="0"/>
            <a:lstStyle/>
            <a:p>
              <a:endParaRPr sz="1600">
                <a:latin typeface="Times New Roman" pitchFamily="18" charset="0"/>
                <a:cs typeface="Times New Roman" pitchFamily="18" charset="0"/>
              </a:endParaRPr>
            </a:p>
          </p:txBody>
        </p:sp>
        <p:sp>
          <p:nvSpPr>
            <p:cNvPr id="188" name="object 77"/>
            <p:cNvSpPr/>
            <p:nvPr/>
          </p:nvSpPr>
          <p:spPr>
            <a:xfrm>
              <a:off x="7409210" y="3326616"/>
              <a:ext cx="3543535" cy="800100"/>
            </a:xfrm>
            <a:custGeom>
              <a:avLst/>
              <a:gdLst/>
              <a:ahLst/>
              <a:cxnLst/>
              <a:rect l="l" t="t" r="r" b="b"/>
              <a:pathLst>
                <a:path w="1743710" h="800100">
                  <a:moveTo>
                    <a:pt x="1663446" y="0"/>
                  </a:moveTo>
                  <a:lnTo>
                    <a:pt x="80010" y="0"/>
                  </a:lnTo>
                  <a:lnTo>
                    <a:pt x="48863" y="6286"/>
                  </a:lnTo>
                  <a:lnTo>
                    <a:pt x="23431" y="23431"/>
                  </a:lnTo>
                  <a:lnTo>
                    <a:pt x="6286" y="48863"/>
                  </a:lnTo>
                  <a:lnTo>
                    <a:pt x="0" y="80010"/>
                  </a:lnTo>
                  <a:lnTo>
                    <a:pt x="0" y="720089"/>
                  </a:lnTo>
                  <a:lnTo>
                    <a:pt x="6286" y="751236"/>
                  </a:lnTo>
                  <a:lnTo>
                    <a:pt x="23431" y="776668"/>
                  </a:lnTo>
                  <a:lnTo>
                    <a:pt x="48863" y="793813"/>
                  </a:lnTo>
                  <a:lnTo>
                    <a:pt x="80010" y="800100"/>
                  </a:lnTo>
                  <a:lnTo>
                    <a:pt x="1663446" y="800100"/>
                  </a:lnTo>
                  <a:lnTo>
                    <a:pt x="1694592" y="793813"/>
                  </a:lnTo>
                  <a:lnTo>
                    <a:pt x="1720024" y="776668"/>
                  </a:lnTo>
                  <a:lnTo>
                    <a:pt x="1737169" y="751236"/>
                  </a:lnTo>
                  <a:lnTo>
                    <a:pt x="1743456" y="720089"/>
                  </a:lnTo>
                  <a:lnTo>
                    <a:pt x="1743456" y="80010"/>
                  </a:lnTo>
                  <a:lnTo>
                    <a:pt x="1737169" y="48863"/>
                  </a:lnTo>
                  <a:lnTo>
                    <a:pt x="1720024" y="23431"/>
                  </a:lnTo>
                  <a:lnTo>
                    <a:pt x="1694592" y="6286"/>
                  </a:lnTo>
                  <a:lnTo>
                    <a:pt x="1663446" y="0"/>
                  </a:lnTo>
                  <a:close/>
                </a:path>
              </a:pathLst>
            </a:custGeom>
            <a:solidFill>
              <a:srgbClr val="FCEDCA">
                <a:alpha val="90194"/>
              </a:srgbClr>
            </a:solidFill>
          </p:spPr>
          <p:txBody>
            <a:bodyPr wrap="square" lIns="0" tIns="0" rIns="0" bIns="0" rtlCol="0"/>
            <a:lstStyle/>
            <a:p>
              <a:endParaRPr sz="1600">
                <a:latin typeface="Times New Roman" pitchFamily="18" charset="0"/>
                <a:cs typeface="Times New Roman" pitchFamily="18" charset="0"/>
              </a:endParaRPr>
            </a:p>
          </p:txBody>
        </p:sp>
        <p:sp>
          <p:nvSpPr>
            <p:cNvPr id="189" name="object 78"/>
            <p:cNvSpPr/>
            <p:nvPr/>
          </p:nvSpPr>
          <p:spPr>
            <a:xfrm>
              <a:off x="7409210" y="3326616"/>
              <a:ext cx="3543535" cy="800100"/>
            </a:xfrm>
            <a:custGeom>
              <a:avLst/>
              <a:gdLst/>
              <a:ahLst/>
              <a:cxnLst/>
              <a:rect l="l" t="t" r="r" b="b"/>
              <a:pathLst>
                <a:path w="1743710" h="800100">
                  <a:moveTo>
                    <a:pt x="0" y="80010"/>
                  </a:moveTo>
                  <a:lnTo>
                    <a:pt x="6286" y="48863"/>
                  </a:lnTo>
                  <a:lnTo>
                    <a:pt x="23431" y="23431"/>
                  </a:lnTo>
                  <a:lnTo>
                    <a:pt x="48863" y="6286"/>
                  </a:lnTo>
                  <a:lnTo>
                    <a:pt x="80010" y="0"/>
                  </a:lnTo>
                  <a:lnTo>
                    <a:pt x="1663446" y="0"/>
                  </a:lnTo>
                  <a:lnTo>
                    <a:pt x="1694592" y="6286"/>
                  </a:lnTo>
                  <a:lnTo>
                    <a:pt x="1720024" y="23431"/>
                  </a:lnTo>
                  <a:lnTo>
                    <a:pt x="1737169" y="48863"/>
                  </a:lnTo>
                  <a:lnTo>
                    <a:pt x="1743456" y="80010"/>
                  </a:lnTo>
                  <a:lnTo>
                    <a:pt x="1743456" y="720089"/>
                  </a:lnTo>
                  <a:lnTo>
                    <a:pt x="1737169" y="751236"/>
                  </a:lnTo>
                  <a:lnTo>
                    <a:pt x="1720024" y="776668"/>
                  </a:lnTo>
                  <a:lnTo>
                    <a:pt x="1694592" y="793813"/>
                  </a:lnTo>
                  <a:lnTo>
                    <a:pt x="1663446" y="800100"/>
                  </a:lnTo>
                  <a:lnTo>
                    <a:pt x="80010" y="800100"/>
                  </a:lnTo>
                  <a:lnTo>
                    <a:pt x="48863" y="793813"/>
                  </a:lnTo>
                  <a:lnTo>
                    <a:pt x="23431" y="776668"/>
                  </a:lnTo>
                  <a:lnTo>
                    <a:pt x="6286" y="751236"/>
                  </a:lnTo>
                  <a:lnTo>
                    <a:pt x="0" y="720089"/>
                  </a:lnTo>
                  <a:lnTo>
                    <a:pt x="0" y="80010"/>
                  </a:lnTo>
                  <a:close/>
                </a:path>
              </a:pathLst>
            </a:custGeom>
            <a:ln w="12700">
              <a:solidFill>
                <a:srgbClr val="C48908"/>
              </a:solidFill>
            </a:ln>
          </p:spPr>
          <p:txBody>
            <a:bodyPr wrap="square" lIns="0" tIns="0" rIns="0" bIns="0" rtlCol="0"/>
            <a:lstStyle/>
            <a:p>
              <a:endParaRPr sz="1600">
                <a:latin typeface="Times New Roman" pitchFamily="18" charset="0"/>
                <a:cs typeface="Times New Roman" pitchFamily="18" charset="0"/>
              </a:endParaRPr>
            </a:p>
          </p:txBody>
        </p:sp>
        <p:sp>
          <p:nvSpPr>
            <p:cNvPr id="190" name="object 79"/>
            <p:cNvSpPr txBox="1"/>
            <p:nvPr/>
          </p:nvSpPr>
          <p:spPr>
            <a:xfrm>
              <a:off x="7485088" y="3423268"/>
              <a:ext cx="3402101" cy="205184"/>
            </a:xfrm>
            <a:prstGeom prst="rect">
              <a:avLst/>
            </a:prstGeom>
          </p:spPr>
          <p:txBody>
            <a:bodyPr vert="horz" wrap="square" lIns="0" tIns="38100" rIns="0" bIns="0" rtlCol="0">
              <a:spAutoFit/>
            </a:bodyPr>
            <a:lstStyle/>
            <a:p>
              <a:pPr marL="12700">
                <a:lnSpc>
                  <a:spcPts val="1320"/>
                </a:lnSpc>
                <a:spcBef>
                  <a:spcPts val="100"/>
                </a:spcBef>
              </a:pPr>
              <a:endParaRPr lang="en-US" sz="1600" dirty="0">
                <a:latin typeface="Times New Roman" pitchFamily="18" charset="0"/>
                <a:cs typeface="Times New Roman" pitchFamily="18" charset="0"/>
              </a:endParaRPr>
            </a:p>
          </p:txBody>
        </p:sp>
        <p:grpSp>
          <p:nvGrpSpPr>
            <p:cNvPr id="191" name="object 61"/>
            <p:cNvGrpSpPr/>
            <p:nvPr/>
          </p:nvGrpSpPr>
          <p:grpSpPr>
            <a:xfrm>
              <a:off x="7335822" y="4284683"/>
              <a:ext cx="3695989" cy="674667"/>
              <a:chOff x="1030224" y="1295400"/>
              <a:chExt cx="2293620" cy="769620"/>
            </a:xfrm>
          </p:grpSpPr>
          <p:sp>
            <p:nvSpPr>
              <p:cNvPr id="203" name="object 62"/>
              <p:cNvSpPr/>
              <p:nvPr/>
            </p:nvSpPr>
            <p:spPr>
              <a:xfrm>
                <a:off x="1030224" y="1295400"/>
                <a:ext cx="2293620" cy="769620"/>
              </a:xfrm>
              <a:custGeom>
                <a:avLst/>
                <a:gdLst/>
                <a:ahLst/>
                <a:cxnLst/>
                <a:rect l="l" t="t" r="r" b="b"/>
                <a:pathLst>
                  <a:path w="2293620" h="769619">
                    <a:moveTo>
                      <a:pt x="2216658" y="0"/>
                    </a:moveTo>
                    <a:lnTo>
                      <a:pt x="76962" y="0"/>
                    </a:lnTo>
                    <a:lnTo>
                      <a:pt x="47004" y="6042"/>
                    </a:lnTo>
                    <a:lnTo>
                      <a:pt x="22540" y="22526"/>
                    </a:lnTo>
                    <a:lnTo>
                      <a:pt x="6047" y="46988"/>
                    </a:lnTo>
                    <a:lnTo>
                      <a:pt x="0" y="76962"/>
                    </a:lnTo>
                    <a:lnTo>
                      <a:pt x="0" y="692658"/>
                    </a:lnTo>
                    <a:lnTo>
                      <a:pt x="6047" y="722631"/>
                    </a:lnTo>
                    <a:lnTo>
                      <a:pt x="22540" y="747093"/>
                    </a:lnTo>
                    <a:lnTo>
                      <a:pt x="47004" y="763577"/>
                    </a:lnTo>
                    <a:lnTo>
                      <a:pt x="76962" y="769620"/>
                    </a:lnTo>
                    <a:lnTo>
                      <a:pt x="2216658" y="769620"/>
                    </a:lnTo>
                    <a:lnTo>
                      <a:pt x="2246631" y="763577"/>
                    </a:lnTo>
                    <a:lnTo>
                      <a:pt x="2271093" y="747093"/>
                    </a:lnTo>
                    <a:lnTo>
                      <a:pt x="2287577" y="722631"/>
                    </a:lnTo>
                    <a:lnTo>
                      <a:pt x="2293620" y="692658"/>
                    </a:lnTo>
                    <a:lnTo>
                      <a:pt x="2293620" y="76962"/>
                    </a:lnTo>
                    <a:lnTo>
                      <a:pt x="2287577" y="46988"/>
                    </a:lnTo>
                    <a:lnTo>
                      <a:pt x="2271093" y="22526"/>
                    </a:lnTo>
                    <a:lnTo>
                      <a:pt x="2246631" y="6042"/>
                    </a:lnTo>
                    <a:lnTo>
                      <a:pt x="2216658" y="0"/>
                    </a:lnTo>
                    <a:close/>
                  </a:path>
                </a:pathLst>
              </a:custGeom>
              <a:solidFill>
                <a:srgbClr val="FCEDCA"/>
              </a:solidFill>
            </p:spPr>
            <p:txBody>
              <a:bodyPr wrap="square" lIns="0" tIns="0" rIns="0" bIns="0" rtlCol="0"/>
              <a:lstStyle/>
              <a:p>
                <a:endParaRPr sz="1600">
                  <a:latin typeface="Times New Roman" pitchFamily="18" charset="0"/>
                  <a:cs typeface="Times New Roman" pitchFamily="18" charset="0"/>
                </a:endParaRPr>
              </a:p>
            </p:txBody>
          </p:sp>
          <p:sp>
            <p:nvSpPr>
              <p:cNvPr id="204" name="object 63"/>
              <p:cNvSpPr/>
              <p:nvPr/>
            </p:nvSpPr>
            <p:spPr>
              <a:xfrm>
                <a:off x="1030224" y="1295400"/>
                <a:ext cx="2293620" cy="769620"/>
              </a:xfrm>
              <a:custGeom>
                <a:avLst/>
                <a:gdLst/>
                <a:ahLst/>
                <a:cxnLst/>
                <a:rect l="l" t="t" r="r" b="b"/>
                <a:pathLst>
                  <a:path w="2293620" h="769619">
                    <a:moveTo>
                      <a:pt x="0" y="76962"/>
                    </a:moveTo>
                    <a:lnTo>
                      <a:pt x="6047" y="46988"/>
                    </a:lnTo>
                    <a:lnTo>
                      <a:pt x="22540" y="22526"/>
                    </a:lnTo>
                    <a:lnTo>
                      <a:pt x="47004" y="6042"/>
                    </a:lnTo>
                    <a:lnTo>
                      <a:pt x="76962" y="0"/>
                    </a:lnTo>
                    <a:lnTo>
                      <a:pt x="2216658" y="0"/>
                    </a:lnTo>
                    <a:lnTo>
                      <a:pt x="2246631" y="6042"/>
                    </a:lnTo>
                    <a:lnTo>
                      <a:pt x="2271093" y="22526"/>
                    </a:lnTo>
                    <a:lnTo>
                      <a:pt x="2287577" y="46988"/>
                    </a:lnTo>
                    <a:lnTo>
                      <a:pt x="2293620" y="76962"/>
                    </a:lnTo>
                    <a:lnTo>
                      <a:pt x="2293620" y="692658"/>
                    </a:lnTo>
                    <a:lnTo>
                      <a:pt x="2287577" y="722631"/>
                    </a:lnTo>
                    <a:lnTo>
                      <a:pt x="2271093" y="747093"/>
                    </a:lnTo>
                    <a:lnTo>
                      <a:pt x="2246631" y="763577"/>
                    </a:lnTo>
                    <a:lnTo>
                      <a:pt x="2216658" y="769620"/>
                    </a:lnTo>
                    <a:lnTo>
                      <a:pt x="76962" y="769620"/>
                    </a:lnTo>
                    <a:lnTo>
                      <a:pt x="47004" y="763577"/>
                    </a:lnTo>
                    <a:lnTo>
                      <a:pt x="22540" y="747093"/>
                    </a:lnTo>
                    <a:lnTo>
                      <a:pt x="6047" y="722631"/>
                    </a:lnTo>
                    <a:lnTo>
                      <a:pt x="0" y="692658"/>
                    </a:lnTo>
                    <a:lnTo>
                      <a:pt x="0" y="76962"/>
                    </a:lnTo>
                    <a:close/>
                  </a:path>
                </a:pathLst>
              </a:custGeom>
              <a:ln w="12700">
                <a:solidFill>
                  <a:srgbClr val="C48908"/>
                </a:solidFill>
              </a:ln>
            </p:spPr>
            <p:txBody>
              <a:bodyPr wrap="square" lIns="0" tIns="0" rIns="0" bIns="0" rtlCol="0"/>
              <a:lstStyle/>
              <a:p>
                <a:endParaRPr sz="1600">
                  <a:latin typeface="Times New Roman" pitchFamily="18" charset="0"/>
                  <a:cs typeface="Times New Roman" pitchFamily="18" charset="0"/>
                </a:endParaRPr>
              </a:p>
            </p:txBody>
          </p:sp>
        </p:grpSp>
        <p:grpSp>
          <p:nvGrpSpPr>
            <p:cNvPr id="192" name="object 61"/>
            <p:cNvGrpSpPr/>
            <p:nvPr/>
          </p:nvGrpSpPr>
          <p:grpSpPr>
            <a:xfrm>
              <a:off x="7490248" y="5199083"/>
              <a:ext cx="3541988" cy="674667"/>
              <a:chOff x="1030224" y="1295400"/>
              <a:chExt cx="2293620" cy="769620"/>
            </a:xfrm>
          </p:grpSpPr>
          <p:sp>
            <p:nvSpPr>
              <p:cNvPr id="201" name="object 62"/>
              <p:cNvSpPr/>
              <p:nvPr/>
            </p:nvSpPr>
            <p:spPr>
              <a:xfrm>
                <a:off x="1030224" y="1295400"/>
                <a:ext cx="2293620" cy="769620"/>
              </a:xfrm>
              <a:custGeom>
                <a:avLst/>
                <a:gdLst/>
                <a:ahLst/>
                <a:cxnLst/>
                <a:rect l="l" t="t" r="r" b="b"/>
                <a:pathLst>
                  <a:path w="2293620" h="769619">
                    <a:moveTo>
                      <a:pt x="2216658" y="0"/>
                    </a:moveTo>
                    <a:lnTo>
                      <a:pt x="76962" y="0"/>
                    </a:lnTo>
                    <a:lnTo>
                      <a:pt x="47004" y="6042"/>
                    </a:lnTo>
                    <a:lnTo>
                      <a:pt x="22540" y="22526"/>
                    </a:lnTo>
                    <a:lnTo>
                      <a:pt x="6047" y="46988"/>
                    </a:lnTo>
                    <a:lnTo>
                      <a:pt x="0" y="76962"/>
                    </a:lnTo>
                    <a:lnTo>
                      <a:pt x="0" y="692658"/>
                    </a:lnTo>
                    <a:lnTo>
                      <a:pt x="6047" y="722631"/>
                    </a:lnTo>
                    <a:lnTo>
                      <a:pt x="22540" y="747093"/>
                    </a:lnTo>
                    <a:lnTo>
                      <a:pt x="47004" y="763577"/>
                    </a:lnTo>
                    <a:lnTo>
                      <a:pt x="76962" y="769620"/>
                    </a:lnTo>
                    <a:lnTo>
                      <a:pt x="2216658" y="769620"/>
                    </a:lnTo>
                    <a:lnTo>
                      <a:pt x="2246631" y="763577"/>
                    </a:lnTo>
                    <a:lnTo>
                      <a:pt x="2271093" y="747093"/>
                    </a:lnTo>
                    <a:lnTo>
                      <a:pt x="2287577" y="722631"/>
                    </a:lnTo>
                    <a:lnTo>
                      <a:pt x="2293620" y="692658"/>
                    </a:lnTo>
                    <a:lnTo>
                      <a:pt x="2293620" y="76962"/>
                    </a:lnTo>
                    <a:lnTo>
                      <a:pt x="2287577" y="46988"/>
                    </a:lnTo>
                    <a:lnTo>
                      <a:pt x="2271093" y="22526"/>
                    </a:lnTo>
                    <a:lnTo>
                      <a:pt x="2246631" y="6042"/>
                    </a:lnTo>
                    <a:lnTo>
                      <a:pt x="2216658" y="0"/>
                    </a:lnTo>
                    <a:close/>
                  </a:path>
                </a:pathLst>
              </a:custGeom>
              <a:solidFill>
                <a:srgbClr val="FCEDCA"/>
              </a:solidFill>
            </p:spPr>
            <p:txBody>
              <a:bodyPr wrap="square" lIns="0" tIns="0" rIns="0" bIns="0" rtlCol="0"/>
              <a:lstStyle/>
              <a:p>
                <a:endParaRPr sz="1600">
                  <a:latin typeface="Times New Roman" pitchFamily="18" charset="0"/>
                  <a:cs typeface="Times New Roman" pitchFamily="18" charset="0"/>
                </a:endParaRPr>
              </a:p>
            </p:txBody>
          </p:sp>
          <p:sp>
            <p:nvSpPr>
              <p:cNvPr id="202" name="object 63"/>
              <p:cNvSpPr/>
              <p:nvPr/>
            </p:nvSpPr>
            <p:spPr>
              <a:xfrm>
                <a:off x="1030224" y="1295400"/>
                <a:ext cx="2293620" cy="769620"/>
              </a:xfrm>
              <a:custGeom>
                <a:avLst/>
                <a:gdLst/>
                <a:ahLst/>
                <a:cxnLst/>
                <a:rect l="l" t="t" r="r" b="b"/>
                <a:pathLst>
                  <a:path w="2293620" h="769619">
                    <a:moveTo>
                      <a:pt x="0" y="76962"/>
                    </a:moveTo>
                    <a:lnTo>
                      <a:pt x="6047" y="46988"/>
                    </a:lnTo>
                    <a:lnTo>
                      <a:pt x="22540" y="22526"/>
                    </a:lnTo>
                    <a:lnTo>
                      <a:pt x="47004" y="6042"/>
                    </a:lnTo>
                    <a:lnTo>
                      <a:pt x="76962" y="0"/>
                    </a:lnTo>
                    <a:lnTo>
                      <a:pt x="2216658" y="0"/>
                    </a:lnTo>
                    <a:lnTo>
                      <a:pt x="2246631" y="6042"/>
                    </a:lnTo>
                    <a:lnTo>
                      <a:pt x="2271093" y="22526"/>
                    </a:lnTo>
                    <a:lnTo>
                      <a:pt x="2287577" y="46988"/>
                    </a:lnTo>
                    <a:lnTo>
                      <a:pt x="2293620" y="76962"/>
                    </a:lnTo>
                    <a:lnTo>
                      <a:pt x="2293620" y="692658"/>
                    </a:lnTo>
                    <a:lnTo>
                      <a:pt x="2287577" y="722631"/>
                    </a:lnTo>
                    <a:lnTo>
                      <a:pt x="2271093" y="747093"/>
                    </a:lnTo>
                    <a:lnTo>
                      <a:pt x="2246631" y="763577"/>
                    </a:lnTo>
                    <a:lnTo>
                      <a:pt x="2216658" y="769620"/>
                    </a:lnTo>
                    <a:lnTo>
                      <a:pt x="76962" y="769620"/>
                    </a:lnTo>
                    <a:lnTo>
                      <a:pt x="47004" y="763577"/>
                    </a:lnTo>
                    <a:lnTo>
                      <a:pt x="22540" y="747093"/>
                    </a:lnTo>
                    <a:lnTo>
                      <a:pt x="6047" y="722631"/>
                    </a:lnTo>
                    <a:lnTo>
                      <a:pt x="0" y="692658"/>
                    </a:lnTo>
                    <a:lnTo>
                      <a:pt x="0" y="76962"/>
                    </a:lnTo>
                    <a:close/>
                  </a:path>
                </a:pathLst>
              </a:custGeom>
              <a:ln w="12700">
                <a:solidFill>
                  <a:srgbClr val="C48908"/>
                </a:solidFill>
              </a:ln>
            </p:spPr>
            <p:txBody>
              <a:bodyPr wrap="square" lIns="0" tIns="0" rIns="0" bIns="0" rtlCol="0"/>
              <a:lstStyle/>
              <a:p>
                <a:endParaRPr sz="1600">
                  <a:latin typeface="Times New Roman" pitchFamily="18" charset="0"/>
                  <a:cs typeface="Times New Roman" pitchFamily="18" charset="0"/>
                </a:endParaRPr>
              </a:p>
            </p:txBody>
          </p:sp>
        </p:grpSp>
        <p:sp>
          <p:nvSpPr>
            <p:cNvPr id="193" name="object 71"/>
            <p:cNvSpPr/>
            <p:nvPr/>
          </p:nvSpPr>
          <p:spPr>
            <a:xfrm>
              <a:off x="6861033" y="1612116"/>
              <a:ext cx="464557" cy="2971800"/>
            </a:xfrm>
            <a:custGeom>
              <a:avLst/>
              <a:gdLst/>
              <a:ahLst/>
              <a:cxnLst/>
              <a:rect l="l" t="t" r="r" b="b"/>
              <a:pathLst>
                <a:path w="229869" h="1435100">
                  <a:moveTo>
                    <a:pt x="0" y="0"/>
                  </a:moveTo>
                  <a:lnTo>
                    <a:pt x="0" y="1434718"/>
                  </a:lnTo>
                  <a:lnTo>
                    <a:pt x="229362" y="1434718"/>
                  </a:lnTo>
                </a:path>
              </a:pathLst>
            </a:custGeom>
            <a:ln w="12700">
              <a:solidFill>
                <a:srgbClr val="C48908"/>
              </a:solidFill>
            </a:ln>
          </p:spPr>
          <p:txBody>
            <a:bodyPr wrap="square" lIns="0" tIns="0" rIns="0" bIns="0" rtlCol="0"/>
            <a:lstStyle/>
            <a:p>
              <a:endParaRPr sz="1600">
                <a:latin typeface="Times New Roman" pitchFamily="18" charset="0"/>
                <a:cs typeface="Times New Roman" pitchFamily="18" charset="0"/>
              </a:endParaRPr>
            </a:p>
          </p:txBody>
        </p:sp>
        <p:sp>
          <p:nvSpPr>
            <p:cNvPr id="194" name="object 71"/>
            <p:cNvSpPr/>
            <p:nvPr/>
          </p:nvSpPr>
          <p:spPr>
            <a:xfrm>
              <a:off x="6861033" y="1535916"/>
              <a:ext cx="464557" cy="2209800"/>
            </a:xfrm>
            <a:custGeom>
              <a:avLst/>
              <a:gdLst/>
              <a:ahLst/>
              <a:cxnLst/>
              <a:rect l="l" t="t" r="r" b="b"/>
              <a:pathLst>
                <a:path w="229869" h="1435100">
                  <a:moveTo>
                    <a:pt x="0" y="0"/>
                  </a:moveTo>
                  <a:lnTo>
                    <a:pt x="0" y="1434718"/>
                  </a:lnTo>
                  <a:lnTo>
                    <a:pt x="229362" y="1434718"/>
                  </a:lnTo>
                </a:path>
              </a:pathLst>
            </a:custGeom>
            <a:ln w="12700">
              <a:solidFill>
                <a:srgbClr val="C48908"/>
              </a:solidFill>
            </a:ln>
          </p:spPr>
          <p:txBody>
            <a:bodyPr wrap="square" lIns="0" tIns="0" rIns="0" bIns="0" rtlCol="0"/>
            <a:lstStyle/>
            <a:p>
              <a:endParaRPr sz="1600">
                <a:latin typeface="Times New Roman" pitchFamily="18" charset="0"/>
                <a:cs typeface="Times New Roman" pitchFamily="18" charset="0"/>
              </a:endParaRPr>
            </a:p>
          </p:txBody>
        </p:sp>
        <p:sp>
          <p:nvSpPr>
            <p:cNvPr id="196" name="Rectangle 195"/>
            <p:cNvSpPr/>
            <p:nvPr/>
          </p:nvSpPr>
          <p:spPr>
            <a:xfrm>
              <a:off x="7480444" y="5118169"/>
              <a:ext cx="3873356" cy="338554"/>
            </a:xfrm>
            <a:prstGeom prst="rect">
              <a:avLst/>
            </a:prstGeom>
          </p:spPr>
          <p:txBody>
            <a:bodyPr wrap="square">
              <a:spAutoFit/>
            </a:bodyPr>
            <a:lstStyle/>
            <a:p>
              <a:endParaRPr lang="en-US" sz="1600" b="1" dirty="0">
                <a:latin typeface="Times New Roman" pitchFamily="18" charset="0"/>
                <a:cs typeface="Times New Roman" pitchFamily="18" charset="0"/>
              </a:endParaRPr>
            </a:p>
          </p:txBody>
        </p:sp>
        <p:sp>
          <p:nvSpPr>
            <p:cNvPr id="197" name="object 71"/>
            <p:cNvSpPr/>
            <p:nvPr/>
          </p:nvSpPr>
          <p:spPr>
            <a:xfrm>
              <a:off x="6861033" y="1681966"/>
              <a:ext cx="619409" cy="4648200"/>
            </a:xfrm>
            <a:custGeom>
              <a:avLst/>
              <a:gdLst/>
              <a:ahLst/>
              <a:cxnLst/>
              <a:rect l="l" t="t" r="r" b="b"/>
              <a:pathLst>
                <a:path w="229869" h="1435100">
                  <a:moveTo>
                    <a:pt x="0" y="0"/>
                  </a:moveTo>
                  <a:lnTo>
                    <a:pt x="0" y="1434718"/>
                  </a:lnTo>
                  <a:lnTo>
                    <a:pt x="229362" y="1434718"/>
                  </a:lnTo>
                </a:path>
              </a:pathLst>
            </a:custGeom>
            <a:ln w="12700">
              <a:solidFill>
                <a:srgbClr val="C48908"/>
              </a:solidFill>
            </a:ln>
          </p:spPr>
          <p:txBody>
            <a:bodyPr wrap="square" lIns="0" tIns="0" rIns="0" bIns="0" rtlCol="0"/>
            <a:lstStyle/>
            <a:p>
              <a:endParaRPr sz="1600">
                <a:latin typeface="Times New Roman" pitchFamily="18" charset="0"/>
                <a:cs typeface="Times New Roman" pitchFamily="18" charset="0"/>
              </a:endParaRPr>
            </a:p>
          </p:txBody>
        </p:sp>
        <p:grpSp>
          <p:nvGrpSpPr>
            <p:cNvPr id="198" name="object 61"/>
            <p:cNvGrpSpPr/>
            <p:nvPr/>
          </p:nvGrpSpPr>
          <p:grpSpPr>
            <a:xfrm>
              <a:off x="7490248" y="6030933"/>
              <a:ext cx="3541988" cy="674667"/>
              <a:chOff x="1030224" y="1295400"/>
              <a:chExt cx="2293620" cy="769620"/>
            </a:xfrm>
          </p:grpSpPr>
          <p:sp>
            <p:nvSpPr>
              <p:cNvPr id="199" name="object 62"/>
              <p:cNvSpPr/>
              <p:nvPr/>
            </p:nvSpPr>
            <p:spPr>
              <a:xfrm>
                <a:off x="1030224" y="1295400"/>
                <a:ext cx="2293620" cy="769620"/>
              </a:xfrm>
              <a:custGeom>
                <a:avLst/>
                <a:gdLst/>
                <a:ahLst/>
                <a:cxnLst/>
                <a:rect l="l" t="t" r="r" b="b"/>
                <a:pathLst>
                  <a:path w="2293620" h="769619">
                    <a:moveTo>
                      <a:pt x="2216658" y="0"/>
                    </a:moveTo>
                    <a:lnTo>
                      <a:pt x="76962" y="0"/>
                    </a:lnTo>
                    <a:lnTo>
                      <a:pt x="47004" y="6042"/>
                    </a:lnTo>
                    <a:lnTo>
                      <a:pt x="22540" y="22526"/>
                    </a:lnTo>
                    <a:lnTo>
                      <a:pt x="6047" y="46988"/>
                    </a:lnTo>
                    <a:lnTo>
                      <a:pt x="0" y="76962"/>
                    </a:lnTo>
                    <a:lnTo>
                      <a:pt x="0" y="692658"/>
                    </a:lnTo>
                    <a:lnTo>
                      <a:pt x="6047" y="722631"/>
                    </a:lnTo>
                    <a:lnTo>
                      <a:pt x="22540" y="747093"/>
                    </a:lnTo>
                    <a:lnTo>
                      <a:pt x="47004" y="763577"/>
                    </a:lnTo>
                    <a:lnTo>
                      <a:pt x="76962" y="769620"/>
                    </a:lnTo>
                    <a:lnTo>
                      <a:pt x="2216658" y="769620"/>
                    </a:lnTo>
                    <a:lnTo>
                      <a:pt x="2246631" y="763577"/>
                    </a:lnTo>
                    <a:lnTo>
                      <a:pt x="2271093" y="747093"/>
                    </a:lnTo>
                    <a:lnTo>
                      <a:pt x="2287577" y="722631"/>
                    </a:lnTo>
                    <a:lnTo>
                      <a:pt x="2293620" y="692658"/>
                    </a:lnTo>
                    <a:lnTo>
                      <a:pt x="2293620" y="76962"/>
                    </a:lnTo>
                    <a:lnTo>
                      <a:pt x="2287577" y="46988"/>
                    </a:lnTo>
                    <a:lnTo>
                      <a:pt x="2271093" y="22526"/>
                    </a:lnTo>
                    <a:lnTo>
                      <a:pt x="2246631" y="6042"/>
                    </a:lnTo>
                    <a:lnTo>
                      <a:pt x="2216658" y="0"/>
                    </a:lnTo>
                    <a:close/>
                  </a:path>
                </a:pathLst>
              </a:custGeom>
              <a:solidFill>
                <a:srgbClr val="FCEDCA"/>
              </a:solidFill>
            </p:spPr>
            <p:txBody>
              <a:bodyPr wrap="square" lIns="0" tIns="0" rIns="0" bIns="0" rtlCol="0"/>
              <a:lstStyle/>
              <a:p>
                <a:endParaRPr sz="1600">
                  <a:latin typeface="Times New Roman" pitchFamily="18" charset="0"/>
                  <a:cs typeface="Times New Roman" pitchFamily="18" charset="0"/>
                </a:endParaRPr>
              </a:p>
            </p:txBody>
          </p:sp>
          <p:sp>
            <p:nvSpPr>
              <p:cNvPr id="200" name="object 63"/>
              <p:cNvSpPr/>
              <p:nvPr/>
            </p:nvSpPr>
            <p:spPr>
              <a:xfrm>
                <a:off x="1030224" y="1295400"/>
                <a:ext cx="2293620" cy="769620"/>
              </a:xfrm>
              <a:custGeom>
                <a:avLst/>
                <a:gdLst/>
                <a:ahLst/>
                <a:cxnLst/>
                <a:rect l="l" t="t" r="r" b="b"/>
                <a:pathLst>
                  <a:path w="2293620" h="769619">
                    <a:moveTo>
                      <a:pt x="0" y="76962"/>
                    </a:moveTo>
                    <a:lnTo>
                      <a:pt x="6047" y="46988"/>
                    </a:lnTo>
                    <a:lnTo>
                      <a:pt x="22540" y="22526"/>
                    </a:lnTo>
                    <a:lnTo>
                      <a:pt x="47004" y="6042"/>
                    </a:lnTo>
                    <a:lnTo>
                      <a:pt x="76962" y="0"/>
                    </a:lnTo>
                    <a:lnTo>
                      <a:pt x="2216658" y="0"/>
                    </a:lnTo>
                    <a:lnTo>
                      <a:pt x="2246631" y="6042"/>
                    </a:lnTo>
                    <a:lnTo>
                      <a:pt x="2271093" y="22526"/>
                    </a:lnTo>
                    <a:lnTo>
                      <a:pt x="2287577" y="46988"/>
                    </a:lnTo>
                    <a:lnTo>
                      <a:pt x="2293620" y="76962"/>
                    </a:lnTo>
                    <a:lnTo>
                      <a:pt x="2293620" y="692658"/>
                    </a:lnTo>
                    <a:lnTo>
                      <a:pt x="2287577" y="722631"/>
                    </a:lnTo>
                    <a:lnTo>
                      <a:pt x="2271093" y="747093"/>
                    </a:lnTo>
                    <a:lnTo>
                      <a:pt x="2246631" y="763577"/>
                    </a:lnTo>
                    <a:lnTo>
                      <a:pt x="2216658" y="769620"/>
                    </a:lnTo>
                    <a:lnTo>
                      <a:pt x="76962" y="769620"/>
                    </a:lnTo>
                    <a:lnTo>
                      <a:pt x="47004" y="763577"/>
                    </a:lnTo>
                    <a:lnTo>
                      <a:pt x="22540" y="747093"/>
                    </a:lnTo>
                    <a:lnTo>
                      <a:pt x="6047" y="722631"/>
                    </a:lnTo>
                    <a:lnTo>
                      <a:pt x="0" y="692658"/>
                    </a:lnTo>
                    <a:lnTo>
                      <a:pt x="0" y="76962"/>
                    </a:lnTo>
                    <a:close/>
                  </a:path>
                </a:pathLst>
              </a:custGeom>
              <a:ln w="12700">
                <a:solidFill>
                  <a:srgbClr val="C48908"/>
                </a:solidFill>
              </a:ln>
            </p:spPr>
            <p:txBody>
              <a:bodyPr wrap="square" lIns="0" tIns="0" rIns="0" bIns="0" rtlCol="0"/>
              <a:lstStyle/>
              <a:p>
                <a:endParaRPr sz="1600">
                  <a:latin typeface="Times New Roman" pitchFamily="18" charset="0"/>
                  <a:cs typeface="Times New Roman" pitchFamily="18" charset="0"/>
                </a:endParaRPr>
              </a:p>
            </p:txBody>
          </p:sp>
        </p:grpSp>
      </p:grpSp>
      <p:sp>
        <p:nvSpPr>
          <p:cNvPr id="215" name="object 21"/>
          <p:cNvSpPr txBox="1"/>
          <p:nvPr/>
        </p:nvSpPr>
        <p:spPr>
          <a:xfrm>
            <a:off x="7467600" y="3352800"/>
            <a:ext cx="3276600" cy="751488"/>
          </a:xfrm>
          <a:prstGeom prst="rect">
            <a:avLst/>
          </a:prstGeom>
        </p:spPr>
        <p:txBody>
          <a:bodyPr vert="horz" wrap="square" lIns="0" tIns="12700" rIns="0" bIns="0" rtlCol="0">
            <a:spAutoFit/>
          </a:bodyPr>
          <a:lstStyle/>
          <a:p>
            <a:r>
              <a:rPr lang="en-US" sz="1600" b="1" dirty="0" smtClean="0">
                <a:latin typeface="Times New Roman" pitchFamily="18" charset="0"/>
                <a:cs typeface="Times New Roman" pitchFamily="18" charset="0"/>
              </a:rPr>
              <a:t>Organized </a:t>
            </a:r>
            <a:r>
              <a:rPr lang="en-US" sz="1600" b="1" dirty="0">
                <a:latin typeface="Times New Roman" pitchFamily="18" charset="0"/>
                <a:cs typeface="Times New Roman" pitchFamily="18" charset="0"/>
              </a:rPr>
              <a:t>national Student conference RIPPLES-2020</a:t>
            </a:r>
          </a:p>
          <a:p>
            <a:r>
              <a:rPr lang="en-US" sz="1600" b="1" dirty="0">
                <a:latin typeface="Times New Roman" pitchFamily="18" charset="0"/>
                <a:cs typeface="Times New Roman" pitchFamily="18" charset="0"/>
              </a:rPr>
              <a:t>Paper/Poster presentations (25)</a:t>
            </a:r>
          </a:p>
        </p:txBody>
      </p:sp>
      <p:sp>
        <p:nvSpPr>
          <p:cNvPr id="216" name="object 26"/>
          <p:cNvSpPr txBox="1"/>
          <p:nvPr/>
        </p:nvSpPr>
        <p:spPr>
          <a:xfrm>
            <a:off x="7543800" y="4343400"/>
            <a:ext cx="2971800" cy="702756"/>
          </a:xfrm>
          <a:prstGeom prst="rect">
            <a:avLst/>
          </a:prstGeom>
        </p:spPr>
        <p:txBody>
          <a:bodyPr vert="horz" wrap="square" lIns="0" tIns="12700" rIns="0" bIns="0" rtlCol="0">
            <a:spAutoFit/>
          </a:bodyPr>
          <a:lstStyle/>
          <a:p>
            <a:pPr marL="24130">
              <a:spcBef>
                <a:spcPts val="100"/>
              </a:spcBef>
            </a:pPr>
            <a:r>
              <a:rPr lang="en-US" sz="1600" b="1" dirty="0">
                <a:latin typeface="Times New Roman" pitchFamily="18" charset="0"/>
                <a:cs typeface="Times New Roman" pitchFamily="18" charset="0"/>
              </a:rPr>
              <a:t>Incubation and </a:t>
            </a:r>
            <a:r>
              <a:rPr lang="en-US" sz="1600" b="1" dirty="0" smtClean="0">
                <a:latin typeface="Times New Roman" pitchFamily="18" charset="0"/>
                <a:cs typeface="Times New Roman" pitchFamily="18" charset="0"/>
              </a:rPr>
              <a:t>innovation (EDUMOON), </a:t>
            </a:r>
            <a:r>
              <a:rPr lang="en-US" sz="1600" b="1" dirty="0">
                <a:latin typeface="Times New Roman" pitchFamily="18" charset="0"/>
                <a:cs typeface="Times New Roman" pitchFamily="18" charset="0"/>
              </a:rPr>
              <a:t>Internships</a:t>
            </a:r>
          </a:p>
          <a:p>
            <a:pPr marL="24130">
              <a:lnSpc>
                <a:spcPct val="100000"/>
              </a:lnSpc>
              <a:spcBef>
                <a:spcPts val="100"/>
              </a:spcBef>
            </a:pPr>
            <a:r>
              <a:rPr lang="en-US" sz="1200" b="1" dirty="0">
                <a:cs typeface="Calibri"/>
              </a:rPr>
              <a:t> </a:t>
            </a:r>
          </a:p>
        </p:txBody>
      </p:sp>
      <p:sp>
        <p:nvSpPr>
          <p:cNvPr id="217" name="object 36"/>
          <p:cNvSpPr txBox="1"/>
          <p:nvPr/>
        </p:nvSpPr>
        <p:spPr>
          <a:xfrm>
            <a:off x="7620000" y="5257800"/>
            <a:ext cx="3200400" cy="529632"/>
          </a:xfrm>
          <a:prstGeom prst="rect">
            <a:avLst/>
          </a:prstGeom>
        </p:spPr>
        <p:txBody>
          <a:bodyPr vert="horz" wrap="square" lIns="0" tIns="36830" rIns="0" bIns="0" rtlCol="0">
            <a:spAutoFit/>
          </a:bodyPr>
          <a:lstStyle/>
          <a:p>
            <a:pPr marL="24130">
              <a:spcAft>
                <a:spcPts val="600"/>
              </a:spcAft>
            </a:pPr>
            <a:r>
              <a:rPr lang="en-US" sz="1600" b="1" dirty="0">
                <a:latin typeface="Times New Roman" pitchFamily="18" charset="0"/>
                <a:cs typeface="Times New Roman" pitchFamily="18" charset="0"/>
              </a:rPr>
              <a:t>Placements (75%)250+ Offers – 2022,120 offers – 2023</a:t>
            </a:r>
          </a:p>
        </p:txBody>
      </p:sp>
      <p:sp>
        <p:nvSpPr>
          <p:cNvPr id="219" name="Rectangle 218"/>
          <p:cNvSpPr/>
          <p:nvPr/>
        </p:nvSpPr>
        <p:spPr>
          <a:xfrm>
            <a:off x="7543800" y="6019800"/>
            <a:ext cx="3505200" cy="727507"/>
          </a:xfrm>
          <a:prstGeom prst="rect">
            <a:avLst/>
          </a:prstGeom>
        </p:spPr>
        <p:txBody>
          <a:bodyPr wrap="square">
            <a:spAutoFit/>
          </a:bodyPr>
          <a:lstStyle/>
          <a:p>
            <a:pPr marL="24130" marR="5080" indent="-1905">
              <a:lnSpc>
                <a:spcPct val="86200"/>
              </a:lnSpc>
              <a:spcBef>
                <a:spcPts val="100"/>
              </a:spcBef>
            </a:pPr>
            <a:r>
              <a:rPr lang="en-US" sz="1600" b="1" dirty="0">
                <a:latin typeface="Times New Roman" pitchFamily="18" charset="0"/>
                <a:cs typeface="Times New Roman" pitchFamily="18" charset="0"/>
              </a:rPr>
              <a:t>Results and Gold Medals  </a:t>
            </a:r>
            <a:r>
              <a:rPr lang="en-US" sz="1600" b="1" dirty="0" smtClean="0">
                <a:latin typeface="Times New Roman" pitchFamily="18" charset="0"/>
                <a:cs typeface="Times New Roman" pitchFamily="18" charset="0"/>
              </a:rPr>
              <a:t>(87%, </a:t>
            </a:r>
            <a:r>
              <a:rPr lang="en-US" sz="1600" b="1" dirty="0">
                <a:latin typeface="Times New Roman" pitchFamily="18" charset="0"/>
                <a:cs typeface="Times New Roman" pitchFamily="18" charset="0"/>
              </a:rPr>
              <a:t>&amp; 9), Certification Courses-  Microsoft (40), NPTEL(10)</a:t>
            </a:r>
          </a:p>
        </p:txBody>
      </p:sp>
      <p:grpSp>
        <p:nvGrpSpPr>
          <p:cNvPr id="148" name="Group 147"/>
          <p:cNvGrpSpPr/>
          <p:nvPr/>
        </p:nvGrpSpPr>
        <p:grpSpPr>
          <a:xfrm>
            <a:off x="762000" y="531088"/>
            <a:ext cx="4876800" cy="6266845"/>
            <a:chOff x="4724400" y="76200"/>
            <a:chExt cx="2737449" cy="6266845"/>
          </a:xfrm>
        </p:grpSpPr>
        <p:grpSp>
          <p:nvGrpSpPr>
            <p:cNvPr id="61" name="object 61"/>
            <p:cNvGrpSpPr/>
            <p:nvPr/>
          </p:nvGrpSpPr>
          <p:grpSpPr>
            <a:xfrm>
              <a:off x="4724400" y="76200"/>
              <a:ext cx="2337247" cy="782320"/>
              <a:chOff x="1023874" y="1289050"/>
              <a:chExt cx="2306320" cy="782320"/>
            </a:xfrm>
          </p:grpSpPr>
          <p:sp>
            <p:nvSpPr>
              <p:cNvPr id="62" name="object 62"/>
              <p:cNvSpPr/>
              <p:nvPr/>
            </p:nvSpPr>
            <p:spPr>
              <a:xfrm>
                <a:off x="1030224" y="1295400"/>
                <a:ext cx="2293620" cy="769620"/>
              </a:xfrm>
              <a:custGeom>
                <a:avLst/>
                <a:gdLst/>
                <a:ahLst/>
                <a:cxnLst/>
                <a:rect l="l" t="t" r="r" b="b"/>
                <a:pathLst>
                  <a:path w="2293620" h="769619">
                    <a:moveTo>
                      <a:pt x="2216658" y="0"/>
                    </a:moveTo>
                    <a:lnTo>
                      <a:pt x="76962" y="0"/>
                    </a:lnTo>
                    <a:lnTo>
                      <a:pt x="47004" y="6042"/>
                    </a:lnTo>
                    <a:lnTo>
                      <a:pt x="22540" y="22526"/>
                    </a:lnTo>
                    <a:lnTo>
                      <a:pt x="6047" y="46988"/>
                    </a:lnTo>
                    <a:lnTo>
                      <a:pt x="0" y="76962"/>
                    </a:lnTo>
                    <a:lnTo>
                      <a:pt x="0" y="692658"/>
                    </a:lnTo>
                    <a:lnTo>
                      <a:pt x="6047" y="722631"/>
                    </a:lnTo>
                    <a:lnTo>
                      <a:pt x="22540" y="747093"/>
                    </a:lnTo>
                    <a:lnTo>
                      <a:pt x="47004" y="763577"/>
                    </a:lnTo>
                    <a:lnTo>
                      <a:pt x="76962" y="769620"/>
                    </a:lnTo>
                    <a:lnTo>
                      <a:pt x="2216658" y="769620"/>
                    </a:lnTo>
                    <a:lnTo>
                      <a:pt x="2246631" y="763577"/>
                    </a:lnTo>
                    <a:lnTo>
                      <a:pt x="2271093" y="747093"/>
                    </a:lnTo>
                    <a:lnTo>
                      <a:pt x="2287577" y="722631"/>
                    </a:lnTo>
                    <a:lnTo>
                      <a:pt x="2293620" y="692658"/>
                    </a:lnTo>
                    <a:lnTo>
                      <a:pt x="2293620" y="76962"/>
                    </a:lnTo>
                    <a:lnTo>
                      <a:pt x="2287577" y="46988"/>
                    </a:lnTo>
                    <a:lnTo>
                      <a:pt x="2271093" y="22526"/>
                    </a:lnTo>
                    <a:lnTo>
                      <a:pt x="2246631" y="6042"/>
                    </a:lnTo>
                    <a:lnTo>
                      <a:pt x="2216658" y="0"/>
                    </a:lnTo>
                    <a:close/>
                  </a:path>
                </a:pathLst>
              </a:custGeom>
              <a:solidFill>
                <a:srgbClr val="FCEDCA"/>
              </a:solidFill>
            </p:spPr>
            <p:txBody>
              <a:bodyPr wrap="square" lIns="0" tIns="0" rIns="0" bIns="0" rtlCol="0"/>
              <a:lstStyle/>
              <a:p>
                <a:endParaRPr sz="1600" b="1">
                  <a:latin typeface="Times New Roman" pitchFamily="18" charset="0"/>
                  <a:cs typeface="Times New Roman" pitchFamily="18" charset="0"/>
                </a:endParaRPr>
              </a:p>
            </p:txBody>
          </p:sp>
          <p:sp>
            <p:nvSpPr>
              <p:cNvPr id="63" name="object 63"/>
              <p:cNvSpPr/>
              <p:nvPr/>
            </p:nvSpPr>
            <p:spPr>
              <a:xfrm>
                <a:off x="1030224" y="1295400"/>
                <a:ext cx="2293620" cy="769620"/>
              </a:xfrm>
              <a:custGeom>
                <a:avLst/>
                <a:gdLst/>
                <a:ahLst/>
                <a:cxnLst/>
                <a:rect l="l" t="t" r="r" b="b"/>
                <a:pathLst>
                  <a:path w="2293620" h="769619">
                    <a:moveTo>
                      <a:pt x="0" y="76962"/>
                    </a:moveTo>
                    <a:lnTo>
                      <a:pt x="6047" y="46988"/>
                    </a:lnTo>
                    <a:lnTo>
                      <a:pt x="22540" y="22526"/>
                    </a:lnTo>
                    <a:lnTo>
                      <a:pt x="47004" y="6042"/>
                    </a:lnTo>
                    <a:lnTo>
                      <a:pt x="76962" y="0"/>
                    </a:lnTo>
                    <a:lnTo>
                      <a:pt x="2216658" y="0"/>
                    </a:lnTo>
                    <a:lnTo>
                      <a:pt x="2246631" y="6042"/>
                    </a:lnTo>
                    <a:lnTo>
                      <a:pt x="2271093" y="22526"/>
                    </a:lnTo>
                    <a:lnTo>
                      <a:pt x="2287577" y="46988"/>
                    </a:lnTo>
                    <a:lnTo>
                      <a:pt x="2293620" y="76962"/>
                    </a:lnTo>
                    <a:lnTo>
                      <a:pt x="2293620" y="692658"/>
                    </a:lnTo>
                    <a:lnTo>
                      <a:pt x="2287577" y="722631"/>
                    </a:lnTo>
                    <a:lnTo>
                      <a:pt x="2271093" y="747093"/>
                    </a:lnTo>
                    <a:lnTo>
                      <a:pt x="2246631" y="763577"/>
                    </a:lnTo>
                    <a:lnTo>
                      <a:pt x="2216658" y="769620"/>
                    </a:lnTo>
                    <a:lnTo>
                      <a:pt x="76962" y="769620"/>
                    </a:lnTo>
                    <a:lnTo>
                      <a:pt x="47004" y="763577"/>
                    </a:lnTo>
                    <a:lnTo>
                      <a:pt x="22540" y="747093"/>
                    </a:lnTo>
                    <a:lnTo>
                      <a:pt x="6047" y="722631"/>
                    </a:lnTo>
                    <a:lnTo>
                      <a:pt x="0" y="692658"/>
                    </a:lnTo>
                    <a:lnTo>
                      <a:pt x="0" y="76962"/>
                    </a:lnTo>
                    <a:close/>
                  </a:path>
                </a:pathLst>
              </a:custGeom>
              <a:ln w="12700">
                <a:solidFill>
                  <a:srgbClr val="C48908"/>
                </a:solidFill>
              </a:ln>
            </p:spPr>
            <p:txBody>
              <a:bodyPr wrap="square" lIns="0" tIns="0" rIns="0" bIns="0" rtlCol="0"/>
              <a:lstStyle/>
              <a:p>
                <a:endParaRPr sz="1600" b="1">
                  <a:latin typeface="Times New Roman" pitchFamily="18" charset="0"/>
                  <a:cs typeface="Times New Roman" pitchFamily="18" charset="0"/>
                </a:endParaRPr>
              </a:p>
            </p:txBody>
          </p:sp>
        </p:grpSp>
        <p:sp>
          <p:nvSpPr>
            <p:cNvPr id="64" name="object 64"/>
            <p:cNvSpPr txBox="1"/>
            <p:nvPr/>
          </p:nvSpPr>
          <p:spPr>
            <a:xfrm>
              <a:off x="5077174" y="276478"/>
              <a:ext cx="1631311" cy="259686"/>
            </a:xfrm>
            <a:prstGeom prst="rect">
              <a:avLst/>
            </a:prstGeom>
          </p:spPr>
          <p:txBody>
            <a:bodyPr vert="horz" wrap="square" lIns="0" tIns="13335" rIns="0" bIns="0" rtlCol="0">
              <a:spAutoFit/>
            </a:bodyPr>
            <a:lstStyle/>
            <a:p>
              <a:pPr marL="12700" algn="ctr">
                <a:lnSpc>
                  <a:spcPct val="100000"/>
                </a:lnSpc>
                <a:spcBef>
                  <a:spcPts val="105"/>
                </a:spcBef>
              </a:pPr>
              <a:r>
                <a:rPr lang="en-US" sz="1600" b="1" spc="125" dirty="0">
                  <a:latin typeface="Times New Roman" pitchFamily="18" charset="0"/>
                  <a:cs typeface="Times New Roman" pitchFamily="18" charset="0"/>
                </a:rPr>
                <a:t>Faculty</a:t>
              </a:r>
              <a:endParaRPr sz="1600" b="1">
                <a:latin typeface="Times New Roman" pitchFamily="18" charset="0"/>
                <a:cs typeface="Times New Roman" pitchFamily="18" charset="0"/>
              </a:endParaRPr>
            </a:p>
          </p:txBody>
        </p:sp>
        <p:grpSp>
          <p:nvGrpSpPr>
            <p:cNvPr id="65" name="object 65"/>
            <p:cNvGrpSpPr/>
            <p:nvPr/>
          </p:nvGrpSpPr>
          <p:grpSpPr>
            <a:xfrm>
              <a:off x="4922345" y="920750"/>
              <a:ext cx="2046893" cy="864489"/>
              <a:chOff x="1219200" y="2133600"/>
              <a:chExt cx="2019808" cy="864489"/>
            </a:xfrm>
          </p:grpSpPr>
          <p:sp>
            <p:nvSpPr>
              <p:cNvPr id="66" name="object 66"/>
              <p:cNvSpPr/>
              <p:nvPr/>
            </p:nvSpPr>
            <p:spPr>
              <a:xfrm>
                <a:off x="1219200" y="2133600"/>
                <a:ext cx="269494" cy="497840"/>
              </a:xfrm>
              <a:custGeom>
                <a:avLst/>
                <a:gdLst/>
                <a:ahLst/>
                <a:cxnLst/>
                <a:rect l="l" t="t" r="r" b="b"/>
                <a:pathLst>
                  <a:path w="229869" h="566419">
                    <a:moveTo>
                      <a:pt x="0" y="0"/>
                    </a:moveTo>
                    <a:lnTo>
                      <a:pt x="0" y="566419"/>
                    </a:lnTo>
                    <a:lnTo>
                      <a:pt x="229362" y="566419"/>
                    </a:lnTo>
                  </a:path>
                </a:pathLst>
              </a:custGeom>
              <a:ln w="12700">
                <a:solidFill>
                  <a:srgbClr val="C48908"/>
                </a:solidFill>
              </a:ln>
            </p:spPr>
            <p:txBody>
              <a:bodyPr wrap="square" lIns="0" tIns="0" rIns="0" bIns="0" rtlCol="0"/>
              <a:lstStyle/>
              <a:p>
                <a:endParaRPr sz="1600" b="1">
                  <a:latin typeface="Times New Roman" pitchFamily="18" charset="0"/>
                  <a:cs typeface="Times New Roman" pitchFamily="18" charset="0"/>
                </a:endParaRPr>
              </a:p>
            </p:txBody>
          </p:sp>
          <p:sp>
            <p:nvSpPr>
              <p:cNvPr id="67" name="object 67"/>
              <p:cNvSpPr/>
              <p:nvPr/>
            </p:nvSpPr>
            <p:spPr>
              <a:xfrm>
                <a:off x="1488948" y="2264664"/>
                <a:ext cx="1750060" cy="733425"/>
              </a:xfrm>
              <a:custGeom>
                <a:avLst/>
                <a:gdLst/>
                <a:ahLst/>
                <a:cxnLst/>
                <a:rect l="l" t="t" r="r" b="b"/>
                <a:pathLst>
                  <a:path w="1750060" h="733425">
                    <a:moveTo>
                      <a:pt x="1676273" y="0"/>
                    </a:moveTo>
                    <a:lnTo>
                      <a:pt x="73279" y="0"/>
                    </a:lnTo>
                    <a:lnTo>
                      <a:pt x="44737" y="5752"/>
                    </a:lnTo>
                    <a:lnTo>
                      <a:pt x="21447" y="21447"/>
                    </a:lnTo>
                    <a:lnTo>
                      <a:pt x="5752" y="44737"/>
                    </a:lnTo>
                    <a:lnTo>
                      <a:pt x="0" y="73278"/>
                    </a:lnTo>
                    <a:lnTo>
                      <a:pt x="0" y="659764"/>
                    </a:lnTo>
                    <a:lnTo>
                      <a:pt x="5752" y="688306"/>
                    </a:lnTo>
                    <a:lnTo>
                      <a:pt x="21447" y="711596"/>
                    </a:lnTo>
                    <a:lnTo>
                      <a:pt x="44737" y="727291"/>
                    </a:lnTo>
                    <a:lnTo>
                      <a:pt x="73279" y="733044"/>
                    </a:lnTo>
                    <a:lnTo>
                      <a:pt x="1676273" y="733044"/>
                    </a:lnTo>
                    <a:lnTo>
                      <a:pt x="1704814" y="727291"/>
                    </a:lnTo>
                    <a:lnTo>
                      <a:pt x="1728104" y="711596"/>
                    </a:lnTo>
                    <a:lnTo>
                      <a:pt x="1743799" y="688306"/>
                    </a:lnTo>
                    <a:lnTo>
                      <a:pt x="1749552" y="659764"/>
                    </a:lnTo>
                    <a:lnTo>
                      <a:pt x="1749552" y="73278"/>
                    </a:lnTo>
                    <a:lnTo>
                      <a:pt x="1743799" y="44737"/>
                    </a:lnTo>
                    <a:lnTo>
                      <a:pt x="1728104" y="21447"/>
                    </a:lnTo>
                    <a:lnTo>
                      <a:pt x="1704814" y="5752"/>
                    </a:lnTo>
                    <a:lnTo>
                      <a:pt x="1676273" y="0"/>
                    </a:lnTo>
                    <a:close/>
                  </a:path>
                </a:pathLst>
              </a:custGeom>
              <a:solidFill>
                <a:srgbClr val="FCEDCA">
                  <a:alpha val="90194"/>
                </a:srgbClr>
              </a:solidFill>
            </p:spPr>
            <p:txBody>
              <a:bodyPr wrap="square" lIns="0" tIns="0" rIns="0" bIns="0" rtlCol="0"/>
              <a:lstStyle/>
              <a:p>
                <a:endParaRPr sz="1600" b="1">
                  <a:latin typeface="Times New Roman" pitchFamily="18" charset="0"/>
                  <a:cs typeface="Times New Roman" pitchFamily="18" charset="0"/>
                </a:endParaRPr>
              </a:p>
            </p:txBody>
          </p:sp>
          <p:sp>
            <p:nvSpPr>
              <p:cNvPr id="68" name="object 68"/>
              <p:cNvSpPr/>
              <p:nvPr/>
            </p:nvSpPr>
            <p:spPr>
              <a:xfrm>
                <a:off x="1488948" y="2264664"/>
                <a:ext cx="1750060" cy="733425"/>
              </a:xfrm>
              <a:custGeom>
                <a:avLst/>
                <a:gdLst/>
                <a:ahLst/>
                <a:cxnLst/>
                <a:rect l="l" t="t" r="r" b="b"/>
                <a:pathLst>
                  <a:path w="1750060" h="733425">
                    <a:moveTo>
                      <a:pt x="0" y="73278"/>
                    </a:moveTo>
                    <a:lnTo>
                      <a:pt x="5752" y="44737"/>
                    </a:lnTo>
                    <a:lnTo>
                      <a:pt x="21447" y="21447"/>
                    </a:lnTo>
                    <a:lnTo>
                      <a:pt x="44737" y="5752"/>
                    </a:lnTo>
                    <a:lnTo>
                      <a:pt x="73279" y="0"/>
                    </a:lnTo>
                    <a:lnTo>
                      <a:pt x="1676273" y="0"/>
                    </a:lnTo>
                    <a:lnTo>
                      <a:pt x="1704814" y="5752"/>
                    </a:lnTo>
                    <a:lnTo>
                      <a:pt x="1728104" y="21447"/>
                    </a:lnTo>
                    <a:lnTo>
                      <a:pt x="1743799" y="44737"/>
                    </a:lnTo>
                    <a:lnTo>
                      <a:pt x="1749552" y="73278"/>
                    </a:lnTo>
                    <a:lnTo>
                      <a:pt x="1749552" y="659764"/>
                    </a:lnTo>
                    <a:lnTo>
                      <a:pt x="1743799" y="688306"/>
                    </a:lnTo>
                    <a:lnTo>
                      <a:pt x="1728104" y="711596"/>
                    </a:lnTo>
                    <a:lnTo>
                      <a:pt x="1704814" y="727291"/>
                    </a:lnTo>
                    <a:lnTo>
                      <a:pt x="1676273" y="733044"/>
                    </a:lnTo>
                    <a:lnTo>
                      <a:pt x="73279" y="733044"/>
                    </a:lnTo>
                    <a:lnTo>
                      <a:pt x="44737" y="727291"/>
                    </a:lnTo>
                    <a:lnTo>
                      <a:pt x="21447" y="711596"/>
                    </a:lnTo>
                    <a:lnTo>
                      <a:pt x="5752" y="688306"/>
                    </a:lnTo>
                    <a:lnTo>
                      <a:pt x="0" y="659764"/>
                    </a:lnTo>
                    <a:lnTo>
                      <a:pt x="0" y="73278"/>
                    </a:lnTo>
                    <a:close/>
                  </a:path>
                </a:pathLst>
              </a:custGeom>
              <a:ln w="12700">
                <a:solidFill>
                  <a:srgbClr val="C48908"/>
                </a:solidFill>
              </a:ln>
            </p:spPr>
            <p:txBody>
              <a:bodyPr wrap="square" lIns="0" tIns="0" rIns="0" bIns="0" rtlCol="0"/>
              <a:lstStyle/>
              <a:p>
                <a:endParaRPr sz="1600" b="1">
                  <a:latin typeface="Times New Roman" pitchFamily="18" charset="0"/>
                  <a:cs typeface="Times New Roman" pitchFamily="18" charset="0"/>
                </a:endParaRPr>
              </a:p>
            </p:txBody>
          </p:sp>
        </p:grpSp>
        <p:sp>
          <p:nvSpPr>
            <p:cNvPr id="69" name="object 69"/>
            <p:cNvSpPr txBox="1"/>
            <p:nvPr/>
          </p:nvSpPr>
          <p:spPr>
            <a:xfrm>
              <a:off x="5227629" y="1252954"/>
              <a:ext cx="1702484" cy="425758"/>
            </a:xfrm>
            <a:prstGeom prst="rect">
              <a:avLst/>
            </a:prstGeom>
          </p:spPr>
          <p:txBody>
            <a:bodyPr vert="horz" wrap="square" lIns="0" tIns="40640" rIns="0" bIns="0" rtlCol="0">
              <a:spAutoFit/>
            </a:bodyPr>
            <a:lstStyle/>
            <a:p>
              <a:pPr marL="12700" marR="5080">
                <a:lnSpc>
                  <a:spcPts val="1480"/>
                </a:lnSpc>
                <a:spcBef>
                  <a:spcPts val="320"/>
                </a:spcBef>
              </a:pPr>
              <a:r>
                <a:rPr lang="en-US" sz="1600" b="1" spc="90" dirty="0">
                  <a:latin typeface="Times New Roman" pitchFamily="18" charset="0"/>
                  <a:cs typeface="Times New Roman" pitchFamily="18" charset="0"/>
                </a:rPr>
                <a:t>Awards : </a:t>
              </a:r>
              <a:r>
                <a:rPr lang="en-US" sz="1600" b="1" spc="90" dirty="0" smtClean="0">
                  <a:latin typeface="Times New Roman" pitchFamily="18" charset="0"/>
                  <a:cs typeface="Times New Roman" pitchFamily="18" charset="0"/>
                </a:rPr>
                <a:t>24 Government &amp; Professional bodies</a:t>
              </a:r>
              <a:endParaRPr sz="1600" b="1" dirty="0">
                <a:latin typeface="Times New Roman" pitchFamily="18" charset="0"/>
                <a:cs typeface="Times New Roman" pitchFamily="18" charset="0"/>
              </a:endParaRPr>
            </a:p>
          </p:txBody>
        </p:sp>
        <p:grpSp>
          <p:nvGrpSpPr>
            <p:cNvPr id="70" name="object 70"/>
            <p:cNvGrpSpPr/>
            <p:nvPr/>
          </p:nvGrpSpPr>
          <p:grpSpPr>
            <a:xfrm>
              <a:off x="4922345" y="920750"/>
              <a:ext cx="2011856" cy="1667637"/>
              <a:chOff x="1219200" y="2133600"/>
              <a:chExt cx="1985234" cy="1667637"/>
            </a:xfrm>
          </p:grpSpPr>
          <p:sp>
            <p:nvSpPr>
              <p:cNvPr id="71" name="object 71"/>
              <p:cNvSpPr/>
              <p:nvPr/>
            </p:nvSpPr>
            <p:spPr>
              <a:xfrm>
                <a:off x="1219200" y="2133600"/>
                <a:ext cx="269494" cy="1366520"/>
              </a:xfrm>
              <a:custGeom>
                <a:avLst/>
                <a:gdLst/>
                <a:ahLst/>
                <a:cxnLst/>
                <a:rect l="l" t="t" r="r" b="b"/>
                <a:pathLst>
                  <a:path w="229869" h="1435100">
                    <a:moveTo>
                      <a:pt x="0" y="0"/>
                    </a:moveTo>
                    <a:lnTo>
                      <a:pt x="0" y="1434718"/>
                    </a:lnTo>
                    <a:lnTo>
                      <a:pt x="229362" y="1434718"/>
                    </a:lnTo>
                  </a:path>
                </a:pathLst>
              </a:custGeom>
              <a:ln w="12700">
                <a:solidFill>
                  <a:srgbClr val="C48908"/>
                </a:solidFill>
              </a:ln>
            </p:spPr>
            <p:txBody>
              <a:bodyPr wrap="square" lIns="0" tIns="0" rIns="0" bIns="0" rtlCol="0"/>
              <a:lstStyle/>
              <a:p>
                <a:endParaRPr sz="1600" b="1">
                  <a:latin typeface="Times New Roman" pitchFamily="18" charset="0"/>
                  <a:cs typeface="Times New Roman" pitchFamily="18" charset="0"/>
                </a:endParaRPr>
              </a:p>
            </p:txBody>
          </p:sp>
          <p:sp>
            <p:nvSpPr>
              <p:cNvPr id="72" name="object 72"/>
              <p:cNvSpPr/>
              <p:nvPr/>
            </p:nvSpPr>
            <p:spPr>
              <a:xfrm>
                <a:off x="1488949" y="3194050"/>
                <a:ext cx="1715485" cy="607187"/>
              </a:xfrm>
              <a:custGeom>
                <a:avLst/>
                <a:gdLst/>
                <a:ahLst/>
                <a:cxnLst/>
                <a:rect l="l" t="t" r="r" b="b"/>
                <a:pathLst>
                  <a:path w="1850389" h="603885">
                    <a:moveTo>
                      <a:pt x="1789811" y="0"/>
                    </a:moveTo>
                    <a:lnTo>
                      <a:pt x="60325" y="0"/>
                    </a:lnTo>
                    <a:lnTo>
                      <a:pt x="36861" y="4746"/>
                    </a:lnTo>
                    <a:lnTo>
                      <a:pt x="17684" y="17684"/>
                    </a:lnTo>
                    <a:lnTo>
                      <a:pt x="4746" y="36861"/>
                    </a:lnTo>
                    <a:lnTo>
                      <a:pt x="0" y="60325"/>
                    </a:lnTo>
                    <a:lnTo>
                      <a:pt x="0" y="543179"/>
                    </a:lnTo>
                    <a:lnTo>
                      <a:pt x="4746" y="566642"/>
                    </a:lnTo>
                    <a:lnTo>
                      <a:pt x="17684" y="585819"/>
                    </a:lnTo>
                    <a:lnTo>
                      <a:pt x="36861" y="598757"/>
                    </a:lnTo>
                    <a:lnTo>
                      <a:pt x="60325" y="603504"/>
                    </a:lnTo>
                    <a:lnTo>
                      <a:pt x="1789811" y="603504"/>
                    </a:lnTo>
                    <a:lnTo>
                      <a:pt x="1813274" y="598757"/>
                    </a:lnTo>
                    <a:lnTo>
                      <a:pt x="1832451" y="585819"/>
                    </a:lnTo>
                    <a:lnTo>
                      <a:pt x="1845389" y="566642"/>
                    </a:lnTo>
                    <a:lnTo>
                      <a:pt x="1850136" y="543179"/>
                    </a:lnTo>
                    <a:lnTo>
                      <a:pt x="1850136" y="60325"/>
                    </a:lnTo>
                    <a:lnTo>
                      <a:pt x="1845389" y="36861"/>
                    </a:lnTo>
                    <a:lnTo>
                      <a:pt x="1832451" y="17684"/>
                    </a:lnTo>
                    <a:lnTo>
                      <a:pt x="1813274" y="4746"/>
                    </a:lnTo>
                    <a:lnTo>
                      <a:pt x="1789811" y="0"/>
                    </a:lnTo>
                    <a:close/>
                  </a:path>
                </a:pathLst>
              </a:custGeom>
              <a:solidFill>
                <a:srgbClr val="FCEDCA">
                  <a:alpha val="90194"/>
                </a:srgbClr>
              </a:solidFill>
            </p:spPr>
            <p:txBody>
              <a:bodyPr wrap="square" lIns="0" tIns="0" rIns="0" bIns="0" rtlCol="0"/>
              <a:lstStyle/>
              <a:p>
                <a:endParaRPr sz="1600" b="1">
                  <a:latin typeface="Times New Roman" pitchFamily="18" charset="0"/>
                  <a:cs typeface="Times New Roman" pitchFamily="18" charset="0"/>
                </a:endParaRPr>
              </a:p>
            </p:txBody>
          </p:sp>
          <p:sp>
            <p:nvSpPr>
              <p:cNvPr id="73" name="object 73"/>
              <p:cNvSpPr/>
              <p:nvPr/>
            </p:nvSpPr>
            <p:spPr>
              <a:xfrm>
                <a:off x="1488949" y="3194050"/>
                <a:ext cx="1715485" cy="607187"/>
              </a:xfrm>
              <a:custGeom>
                <a:avLst/>
                <a:gdLst/>
                <a:ahLst/>
                <a:cxnLst/>
                <a:rect l="l" t="t" r="r" b="b"/>
                <a:pathLst>
                  <a:path w="1850389" h="603885">
                    <a:moveTo>
                      <a:pt x="0" y="60325"/>
                    </a:moveTo>
                    <a:lnTo>
                      <a:pt x="4746" y="36861"/>
                    </a:lnTo>
                    <a:lnTo>
                      <a:pt x="17684" y="17684"/>
                    </a:lnTo>
                    <a:lnTo>
                      <a:pt x="36861" y="4746"/>
                    </a:lnTo>
                    <a:lnTo>
                      <a:pt x="60325" y="0"/>
                    </a:lnTo>
                    <a:lnTo>
                      <a:pt x="1789811" y="0"/>
                    </a:lnTo>
                    <a:lnTo>
                      <a:pt x="1813274" y="4746"/>
                    </a:lnTo>
                    <a:lnTo>
                      <a:pt x="1832451" y="17684"/>
                    </a:lnTo>
                    <a:lnTo>
                      <a:pt x="1845389" y="36861"/>
                    </a:lnTo>
                    <a:lnTo>
                      <a:pt x="1850136" y="60325"/>
                    </a:lnTo>
                    <a:lnTo>
                      <a:pt x="1850136" y="543179"/>
                    </a:lnTo>
                    <a:lnTo>
                      <a:pt x="1845389" y="566642"/>
                    </a:lnTo>
                    <a:lnTo>
                      <a:pt x="1832451" y="585819"/>
                    </a:lnTo>
                    <a:lnTo>
                      <a:pt x="1813274" y="598757"/>
                    </a:lnTo>
                    <a:lnTo>
                      <a:pt x="1789811" y="603504"/>
                    </a:lnTo>
                    <a:lnTo>
                      <a:pt x="60325" y="603504"/>
                    </a:lnTo>
                    <a:lnTo>
                      <a:pt x="36861" y="598757"/>
                    </a:lnTo>
                    <a:lnTo>
                      <a:pt x="17684" y="585819"/>
                    </a:lnTo>
                    <a:lnTo>
                      <a:pt x="4746" y="566642"/>
                    </a:lnTo>
                    <a:lnTo>
                      <a:pt x="0" y="543179"/>
                    </a:lnTo>
                    <a:lnTo>
                      <a:pt x="0" y="60325"/>
                    </a:lnTo>
                    <a:close/>
                  </a:path>
                </a:pathLst>
              </a:custGeom>
              <a:ln w="12699">
                <a:solidFill>
                  <a:srgbClr val="C48908"/>
                </a:solidFill>
              </a:ln>
            </p:spPr>
            <p:txBody>
              <a:bodyPr wrap="square" lIns="0" tIns="0" rIns="0" bIns="0" rtlCol="0"/>
              <a:lstStyle/>
              <a:p>
                <a:endParaRPr sz="1600" b="1">
                  <a:latin typeface="Times New Roman" pitchFamily="18" charset="0"/>
                  <a:cs typeface="Times New Roman" pitchFamily="18" charset="0"/>
                </a:endParaRPr>
              </a:p>
            </p:txBody>
          </p:sp>
        </p:grpSp>
        <p:sp>
          <p:nvSpPr>
            <p:cNvPr id="76" name="object 76"/>
            <p:cNvSpPr/>
            <p:nvPr/>
          </p:nvSpPr>
          <p:spPr>
            <a:xfrm>
              <a:off x="4922345" y="852170"/>
              <a:ext cx="308887" cy="4183380"/>
            </a:xfrm>
            <a:custGeom>
              <a:avLst/>
              <a:gdLst/>
              <a:ahLst/>
              <a:cxnLst/>
              <a:rect l="l" t="t" r="r" b="b"/>
              <a:pathLst>
                <a:path w="229869" h="2336800">
                  <a:moveTo>
                    <a:pt x="0" y="0"/>
                  </a:moveTo>
                  <a:lnTo>
                    <a:pt x="0" y="2336291"/>
                  </a:lnTo>
                  <a:lnTo>
                    <a:pt x="229362" y="2336291"/>
                  </a:lnTo>
                </a:path>
              </a:pathLst>
            </a:custGeom>
            <a:ln w="12700">
              <a:solidFill>
                <a:srgbClr val="C48908"/>
              </a:solidFill>
            </a:ln>
          </p:spPr>
          <p:txBody>
            <a:bodyPr wrap="square" lIns="0" tIns="0" rIns="0" bIns="0" rtlCol="0"/>
            <a:lstStyle/>
            <a:p>
              <a:endParaRPr sz="1600" b="1">
                <a:latin typeface="Times New Roman" pitchFamily="18" charset="0"/>
                <a:cs typeface="Times New Roman" pitchFamily="18" charset="0"/>
              </a:endParaRPr>
            </a:p>
          </p:txBody>
        </p:sp>
        <p:sp>
          <p:nvSpPr>
            <p:cNvPr id="77" name="object 77"/>
            <p:cNvSpPr/>
            <p:nvPr/>
          </p:nvSpPr>
          <p:spPr>
            <a:xfrm>
              <a:off x="5195711" y="2787650"/>
              <a:ext cx="1767093" cy="800100"/>
            </a:xfrm>
            <a:custGeom>
              <a:avLst/>
              <a:gdLst/>
              <a:ahLst/>
              <a:cxnLst/>
              <a:rect l="l" t="t" r="r" b="b"/>
              <a:pathLst>
                <a:path w="1743710" h="800100">
                  <a:moveTo>
                    <a:pt x="1663446" y="0"/>
                  </a:moveTo>
                  <a:lnTo>
                    <a:pt x="80010" y="0"/>
                  </a:lnTo>
                  <a:lnTo>
                    <a:pt x="48863" y="6286"/>
                  </a:lnTo>
                  <a:lnTo>
                    <a:pt x="23431" y="23431"/>
                  </a:lnTo>
                  <a:lnTo>
                    <a:pt x="6286" y="48863"/>
                  </a:lnTo>
                  <a:lnTo>
                    <a:pt x="0" y="80010"/>
                  </a:lnTo>
                  <a:lnTo>
                    <a:pt x="0" y="720089"/>
                  </a:lnTo>
                  <a:lnTo>
                    <a:pt x="6286" y="751236"/>
                  </a:lnTo>
                  <a:lnTo>
                    <a:pt x="23431" y="776668"/>
                  </a:lnTo>
                  <a:lnTo>
                    <a:pt x="48863" y="793813"/>
                  </a:lnTo>
                  <a:lnTo>
                    <a:pt x="80010" y="800100"/>
                  </a:lnTo>
                  <a:lnTo>
                    <a:pt x="1663446" y="800100"/>
                  </a:lnTo>
                  <a:lnTo>
                    <a:pt x="1694592" y="793813"/>
                  </a:lnTo>
                  <a:lnTo>
                    <a:pt x="1720024" y="776668"/>
                  </a:lnTo>
                  <a:lnTo>
                    <a:pt x="1737169" y="751236"/>
                  </a:lnTo>
                  <a:lnTo>
                    <a:pt x="1743456" y="720089"/>
                  </a:lnTo>
                  <a:lnTo>
                    <a:pt x="1743456" y="80010"/>
                  </a:lnTo>
                  <a:lnTo>
                    <a:pt x="1737169" y="48863"/>
                  </a:lnTo>
                  <a:lnTo>
                    <a:pt x="1720024" y="23431"/>
                  </a:lnTo>
                  <a:lnTo>
                    <a:pt x="1694592" y="6286"/>
                  </a:lnTo>
                  <a:lnTo>
                    <a:pt x="1663446" y="0"/>
                  </a:lnTo>
                  <a:close/>
                </a:path>
              </a:pathLst>
            </a:custGeom>
            <a:solidFill>
              <a:srgbClr val="FCEDCA">
                <a:alpha val="90194"/>
              </a:srgbClr>
            </a:solidFill>
          </p:spPr>
          <p:txBody>
            <a:bodyPr wrap="square" lIns="0" tIns="0" rIns="0" bIns="0" rtlCol="0"/>
            <a:lstStyle/>
            <a:p>
              <a:endParaRPr sz="1600" b="1">
                <a:latin typeface="Times New Roman" pitchFamily="18" charset="0"/>
                <a:cs typeface="Times New Roman" pitchFamily="18" charset="0"/>
              </a:endParaRPr>
            </a:p>
          </p:txBody>
        </p:sp>
        <p:sp>
          <p:nvSpPr>
            <p:cNvPr id="78" name="object 78"/>
            <p:cNvSpPr/>
            <p:nvPr/>
          </p:nvSpPr>
          <p:spPr>
            <a:xfrm>
              <a:off x="5195711" y="2787650"/>
              <a:ext cx="1767093" cy="800100"/>
            </a:xfrm>
            <a:custGeom>
              <a:avLst/>
              <a:gdLst/>
              <a:ahLst/>
              <a:cxnLst/>
              <a:rect l="l" t="t" r="r" b="b"/>
              <a:pathLst>
                <a:path w="1743710" h="800100">
                  <a:moveTo>
                    <a:pt x="0" y="80010"/>
                  </a:moveTo>
                  <a:lnTo>
                    <a:pt x="6286" y="48863"/>
                  </a:lnTo>
                  <a:lnTo>
                    <a:pt x="23431" y="23431"/>
                  </a:lnTo>
                  <a:lnTo>
                    <a:pt x="48863" y="6286"/>
                  </a:lnTo>
                  <a:lnTo>
                    <a:pt x="80010" y="0"/>
                  </a:lnTo>
                  <a:lnTo>
                    <a:pt x="1663446" y="0"/>
                  </a:lnTo>
                  <a:lnTo>
                    <a:pt x="1694592" y="6286"/>
                  </a:lnTo>
                  <a:lnTo>
                    <a:pt x="1720024" y="23431"/>
                  </a:lnTo>
                  <a:lnTo>
                    <a:pt x="1737169" y="48863"/>
                  </a:lnTo>
                  <a:lnTo>
                    <a:pt x="1743456" y="80010"/>
                  </a:lnTo>
                  <a:lnTo>
                    <a:pt x="1743456" y="720089"/>
                  </a:lnTo>
                  <a:lnTo>
                    <a:pt x="1737169" y="751236"/>
                  </a:lnTo>
                  <a:lnTo>
                    <a:pt x="1720024" y="776668"/>
                  </a:lnTo>
                  <a:lnTo>
                    <a:pt x="1694592" y="793813"/>
                  </a:lnTo>
                  <a:lnTo>
                    <a:pt x="1663446" y="800100"/>
                  </a:lnTo>
                  <a:lnTo>
                    <a:pt x="80010" y="800100"/>
                  </a:lnTo>
                  <a:lnTo>
                    <a:pt x="48863" y="793813"/>
                  </a:lnTo>
                  <a:lnTo>
                    <a:pt x="23431" y="776668"/>
                  </a:lnTo>
                  <a:lnTo>
                    <a:pt x="6286" y="751236"/>
                  </a:lnTo>
                  <a:lnTo>
                    <a:pt x="0" y="720089"/>
                  </a:lnTo>
                  <a:lnTo>
                    <a:pt x="0" y="80010"/>
                  </a:lnTo>
                  <a:close/>
                </a:path>
              </a:pathLst>
            </a:custGeom>
            <a:ln w="12700">
              <a:solidFill>
                <a:srgbClr val="C48908"/>
              </a:solidFill>
            </a:ln>
          </p:spPr>
          <p:txBody>
            <a:bodyPr wrap="square" lIns="0" tIns="0" rIns="0" bIns="0" rtlCol="0"/>
            <a:lstStyle/>
            <a:p>
              <a:endParaRPr sz="1600" b="1">
                <a:latin typeface="Times New Roman" pitchFamily="18" charset="0"/>
                <a:cs typeface="Times New Roman" pitchFamily="18" charset="0"/>
              </a:endParaRPr>
            </a:p>
          </p:txBody>
        </p:sp>
        <p:sp>
          <p:nvSpPr>
            <p:cNvPr id="79" name="object 79"/>
            <p:cNvSpPr txBox="1"/>
            <p:nvPr/>
          </p:nvSpPr>
          <p:spPr>
            <a:xfrm>
              <a:off x="5233549" y="2821712"/>
              <a:ext cx="1696563" cy="789960"/>
            </a:xfrm>
            <a:prstGeom prst="rect">
              <a:avLst/>
            </a:prstGeom>
          </p:spPr>
          <p:txBody>
            <a:bodyPr vert="horz" wrap="square" lIns="0" tIns="38100" rIns="0" bIns="0" rtlCol="0">
              <a:spAutoFit/>
            </a:bodyPr>
            <a:lstStyle/>
            <a:p>
              <a:pPr marL="12700">
                <a:spcBef>
                  <a:spcPts val="100"/>
                </a:spcBef>
              </a:pPr>
              <a:r>
                <a:rPr lang="en-US" sz="1600" b="1" spc="-5" dirty="0">
                  <a:latin typeface="Times New Roman" pitchFamily="18" charset="0"/>
                  <a:cs typeface="Times New Roman" pitchFamily="18" charset="0"/>
                </a:rPr>
                <a:t>Publications</a:t>
              </a:r>
              <a:r>
                <a:rPr lang="en-US" sz="1600" b="1" spc="-25" dirty="0">
                  <a:latin typeface="Times New Roman" pitchFamily="18" charset="0"/>
                  <a:cs typeface="Times New Roman" pitchFamily="18" charset="0"/>
                </a:rPr>
                <a:t> </a:t>
              </a:r>
              <a:r>
                <a:rPr lang="en-US" sz="1600" b="1" dirty="0">
                  <a:latin typeface="Times New Roman" pitchFamily="18" charset="0"/>
                  <a:cs typeface="Times New Roman" pitchFamily="18" charset="0"/>
                </a:rPr>
                <a:t>(182),  </a:t>
              </a:r>
              <a:r>
                <a:rPr lang="en-US" sz="1600" b="1" spc="-5" dirty="0">
                  <a:latin typeface="Times New Roman" pitchFamily="18" charset="0"/>
                  <a:cs typeface="Times New Roman" pitchFamily="18" charset="0"/>
                </a:rPr>
                <a:t>Patents </a:t>
              </a:r>
              <a:r>
                <a:rPr lang="en-US" sz="1600" b="1" dirty="0">
                  <a:latin typeface="Times New Roman" pitchFamily="18" charset="0"/>
                  <a:cs typeface="Times New Roman" pitchFamily="18" charset="0"/>
                </a:rPr>
                <a:t>(13)</a:t>
              </a:r>
              <a:r>
                <a:rPr lang="en-US" sz="1600" b="1" spc="225" dirty="0">
                  <a:latin typeface="Times New Roman" pitchFamily="18" charset="0"/>
                  <a:cs typeface="Times New Roman" pitchFamily="18" charset="0"/>
                </a:rPr>
                <a:t> </a:t>
              </a:r>
              <a:r>
                <a:rPr lang="en-US" sz="1600" b="1" dirty="0">
                  <a:latin typeface="Times New Roman" pitchFamily="18" charset="0"/>
                  <a:cs typeface="Times New Roman" pitchFamily="18" charset="0"/>
                </a:rPr>
                <a:t>&amp;</a:t>
              </a:r>
              <a:r>
                <a:rPr lang="en-US" sz="1600" b="1" spc="-5" dirty="0">
                  <a:latin typeface="Times New Roman" pitchFamily="18" charset="0"/>
                  <a:cs typeface="Times New Roman" pitchFamily="18" charset="0"/>
                </a:rPr>
                <a:t> Books/Chapters</a:t>
              </a:r>
              <a:r>
                <a:rPr lang="en-US" sz="1600" b="1" spc="-25" dirty="0">
                  <a:latin typeface="Times New Roman" pitchFamily="18" charset="0"/>
                  <a:cs typeface="Times New Roman" pitchFamily="18" charset="0"/>
                </a:rPr>
                <a:t> </a:t>
              </a:r>
              <a:r>
                <a:rPr lang="en-US" sz="1600" b="1" dirty="0">
                  <a:latin typeface="Times New Roman" pitchFamily="18" charset="0"/>
                  <a:cs typeface="Times New Roman" pitchFamily="18" charset="0"/>
                </a:rPr>
                <a:t>(</a:t>
              </a:r>
              <a:r>
                <a:rPr lang="en-US" sz="1600" b="1" spc="-5" dirty="0">
                  <a:latin typeface="Times New Roman" pitchFamily="18" charset="0"/>
                  <a:cs typeface="Times New Roman" pitchFamily="18" charset="0"/>
                </a:rPr>
                <a:t>26</a:t>
              </a:r>
              <a:r>
                <a:rPr lang="en-US" sz="1600" b="1" dirty="0">
                  <a:latin typeface="Times New Roman" pitchFamily="18" charset="0"/>
                  <a:cs typeface="Times New Roman" pitchFamily="18" charset="0"/>
                </a:rPr>
                <a:t>)</a:t>
              </a:r>
            </a:p>
            <a:p>
              <a:pPr marL="12700">
                <a:spcBef>
                  <a:spcPts val="100"/>
                </a:spcBef>
              </a:pPr>
              <a:r>
                <a:rPr lang="en-US" sz="1600" b="1" dirty="0">
                  <a:latin typeface="Times New Roman" pitchFamily="18" charset="0"/>
                  <a:cs typeface="Times New Roman" pitchFamily="18" charset="0"/>
                </a:rPr>
                <a:t>Ph.D. Awarded: 53</a:t>
              </a:r>
            </a:p>
          </p:txBody>
        </p:sp>
        <p:grpSp>
          <p:nvGrpSpPr>
            <p:cNvPr id="82" name="object 61"/>
            <p:cNvGrpSpPr/>
            <p:nvPr/>
          </p:nvGrpSpPr>
          <p:grpSpPr>
            <a:xfrm>
              <a:off x="5159115" y="3745717"/>
              <a:ext cx="1789463" cy="674668"/>
              <a:chOff x="1030225" y="1295400"/>
              <a:chExt cx="2226851" cy="769621"/>
            </a:xfrm>
          </p:grpSpPr>
          <p:sp>
            <p:nvSpPr>
              <p:cNvPr id="83" name="object 62"/>
              <p:cNvSpPr/>
              <p:nvPr/>
            </p:nvSpPr>
            <p:spPr>
              <a:xfrm>
                <a:off x="1030225" y="1295401"/>
                <a:ext cx="2226851" cy="769620"/>
              </a:xfrm>
              <a:custGeom>
                <a:avLst/>
                <a:gdLst/>
                <a:ahLst/>
                <a:cxnLst/>
                <a:rect l="l" t="t" r="r" b="b"/>
                <a:pathLst>
                  <a:path w="2293620" h="769619">
                    <a:moveTo>
                      <a:pt x="2216658" y="0"/>
                    </a:moveTo>
                    <a:lnTo>
                      <a:pt x="76962" y="0"/>
                    </a:lnTo>
                    <a:lnTo>
                      <a:pt x="47004" y="6042"/>
                    </a:lnTo>
                    <a:lnTo>
                      <a:pt x="22540" y="22526"/>
                    </a:lnTo>
                    <a:lnTo>
                      <a:pt x="6047" y="46988"/>
                    </a:lnTo>
                    <a:lnTo>
                      <a:pt x="0" y="76962"/>
                    </a:lnTo>
                    <a:lnTo>
                      <a:pt x="0" y="692658"/>
                    </a:lnTo>
                    <a:lnTo>
                      <a:pt x="6047" y="722631"/>
                    </a:lnTo>
                    <a:lnTo>
                      <a:pt x="22540" y="747093"/>
                    </a:lnTo>
                    <a:lnTo>
                      <a:pt x="47004" y="763577"/>
                    </a:lnTo>
                    <a:lnTo>
                      <a:pt x="76962" y="769620"/>
                    </a:lnTo>
                    <a:lnTo>
                      <a:pt x="2216658" y="769620"/>
                    </a:lnTo>
                    <a:lnTo>
                      <a:pt x="2246631" y="763577"/>
                    </a:lnTo>
                    <a:lnTo>
                      <a:pt x="2271093" y="747093"/>
                    </a:lnTo>
                    <a:lnTo>
                      <a:pt x="2287577" y="722631"/>
                    </a:lnTo>
                    <a:lnTo>
                      <a:pt x="2293620" y="692658"/>
                    </a:lnTo>
                    <a:lnTo>
                      <a:pt x="2293620" y="76962"/>
                    </a:lnTo>
                    <a:lnTo>
                      <a:pt x="2287577" y="46988"/>
                    </a:lnTo>
                    <a:lnTo>
                      <a:pt x="2271093" y="22526"/>
                    </a:lnTo>
                    <a:lnTo>
                      <a:pt x="2246631" y="6042"/>
                    </a:lnTo>
                    <a:lnTo>
                      <a:pt x="2216658" y="0"/>
                    </a:lnTo>
                    <a:close/>
                  </a:path>
                </a:pathLst>
              </a:custGeom>
              <a:solidFill>
                <a:srgbClr val="FCEDCA"/>
              </a:solidFill>
            </p:spPr>
            <p:txBody>
              <a:bodyPr wrap="square" lIns="0" tIns="0" rIns="0" bIns="0" rtlCol="0"/>
              <a:lstStyle/>
              <a:p>
                <a:endParaRPr sz="1600" b="1">
                  <a:latin typeface="Times New Roman" pitchFamily="18" charset="0"/>
                  <a:cs typeface="Times New Roman" pitchFamily="18" charset="0"/>
                </a:endParaRPr>
              </a:p>
            </p:txBody>
          </p:sp>
          <p:sp>
            <p:nvSpPr>
              <p:cNvPr id="84" name="object 63"/>
              <p:cNvSpPr/>
              <p:nvPr/>
            </p:nvSpPr>
            <p:spPr>
              <a:xfrm>
                <a:off x="1030225" y="1295400"/>
                <a:ext cx="2226851" cy="769620"/>
              </a:xfrm>
              <a:custGeom>
                <a:avLst/>
                <a:gdLst/>
                <a:ahLst/>
                <a:cxnLst/>
                <a:rect l="l" t="t" r="r" b="b"/>
                <a:pathLst>
                  <a:path w="2293620" h="769619">
                    <a:moveTo>
                      <a:pt x="0" y="76962"/>
                    </a:moveTo>
                    <a:lnTo>
                      <a:pt x="6047" y="46988"/>
                    </a:lnTo>
                    <a:lnTo>
                      <a:pt x="22540" y="22526"/>
                    </a:lnTo>
                    <a:lnTo>
                      <a:pt x="47004" y="6042"/>
                    </a:lnTo>
                    <a:lnTo>
                      <a:pt x="76962" y="0"/>
                    </a:lnTo>
                    <a:lnTo>
                      <a:pt x="2216658" y="0"/>
                    </a:lnTo>
                    <a:lnTo>
                      <a:pt x="2246631" y="6042"/>
                    </a:lnTo>
                    <a:lnTo>
                      <a:pt x="2271093" y="22526"/>
                    </a:lnTo>
                    <a:lnTo>
                      <a:pt x="2287577" y="46988"/>
                    </a:lnTo>
                    <a:lnTo>
                      <a:pt x="2293620" y="76962"/>
                    </a:lnTo>
                    <a:lnTo>
                      <a:pt x="2293620" y="692658"/>
                    </a:lnTo>
                    <a:lnTo>
                      <a:pt x="2287577" y="722631"/>
                    </a:lnTo>
                    <a:lnTo>
                      <a:pt x="2271093" y="747093"/>
                    </a:lnTo>
                    <a:lnTo>
                      <a:pt x="2246631" y="763577"/>
                    </a:lnTo>
                    <a:lnTo>
                      <a:pt x="2216658" y="769620"/>
                    </a:lnTo>
                    <a:lnTo>
                      <a:pt x="76962" y="769620"/>
                    </a:lnTo>
                    <a:lnTo>
                      <a:pt x="47004" y="763577"/>
                    </a:lnTo>
                    <a:lnTo>
                      <a:pt x="22540" y="747093"/>
                    </a:lnTo>
                    <a:lnTo>
                      <a:pt x="6047" y="722631"/>
                    </a:lnTo>
                    <a:lnTo>
                      <a:pt x="0" y="692658"/>
                    </a:lnTo>
                    <a:lnTo>
                      <a:pt x="0" y="76962"/>
                    </a:lnTo>
                    <a:close/>
                  </a:path>
                </a:pathLst>
              </a:custGeom>
              <a:ln w="12700">
                <a:solidFill>
                  <a:srgbClr val="C48908"/>
                </a:solidFill>
              </a:ln>
            </p:spPr>
            <p:txBody>
              <a:bodyPr wrap="square" lIns="0" tIns="0" rIns="0" bIns="0" rtlCol="0"/>
              <a:lstStyle/>
              <a:p>
                <a:endParaRPr sz="1600" b="1">
                  <a:latin typeface="Times New Roman" pitchFamily="18" charset="0"/>
                  <a:cs typeface="Times New Roman" pitchFamily="18" charset="0"/>
                </a:endParaRPr>
              </a:p>
            </p:txBody>
          </p:sp>
        </p:grpSp>
        <p:grpSp>
          <p:nvGrpSpPr>
            <p:cNvPr id="85" name="object 61"/>
            <p:cNvGrpSpPr/>
            <p:nvPr/>
          </p:nvGrpSpPr>
          <p:grpSpPr>
            <a:xfrm>
              <a:off x="5231233" y="4654550"/>
              <a:ext cx="1776102" cy="685800"/>
              <a:chOff x="1023874" y="1289050"/>
              <a:chExt cx="2306320" cy="782320"/>
            </a:xfrm>
          </p:grpSpPr>
          <p:sp>
            <p:nvSpPr>
              <p:cNvPr id="86" name="object 62"/>
              <p:cNvSpPr/>
              <p:nvPr/>
            </p:nvSpPr>
            <p:spPr>
              <a:xfrm>
                <a:off x="1030224" y="1295400"/>
                <a:ext cx="2293620" cy="769620"/>
              </a:xfrm>
              <a:custGeom>
                <a:avLst/>
                <a:gdLst/>
                <a:ahLst/>
                <a:cxnLst/>
                <a:rect l="l" t="t" r="r" b="b"/>
                <a:pathLst>
                  <a:path w="2293620" h="769619">
                    <a:moveTo>
                      <a:pt x="2216658" y="0"/>
                    </a:moveTo>
                    <a:lnTo>
                      <a:pt x="76962" y="0"/>
                    </a:lnTo>
                    <a:lnTo>
                      <a:pt x="47004" y="6042"/>
                    </a:lnTo>
                    <a:lnTo>
                      <a:pt x="22540" y="22526"/>
                    </a:lnTo>
                    <a:lnTo>
                      <a:pt x="6047" y="46988"/>
                    </a:lnTo>
                    <a:lnTo>
                      <a:pt x="0" y="76962"/>
                    </a:lnTo>
                    <a:lnTo>
                      <a:pt x="0" y="692658"/>
                    </a:lnTo>
                    <a:lnTo>
                      <a:pt x="6047" y="722631"/>
                    </a:lnTo>
                    <a:lnTo>
                      <a:pt x="22540" y="747093"/>
                    </a:lnTo>
                    <a:lnTo>
                      <a:pt x="47004" y="763577"/>
                    </a:lnTo>
                    <a:lnTo>
                      <a:pt x="76962" y="769620"/>
                    </a:lnTo>
                    <a:lnTo>
                      <a:pt x="2216658" y="769620"/>
                    </a:lnTo>
                    <a:lnTo>
                      <a:pt x="2246631" y="763577"/>
                    </a:lnTo>
                    <a:lnTo>
                      <a:pt x="2271093" y="747093"/>
                    </a:lnTo>
                    <a:lnTo>
                      <a:pt x="2287577" y="722631"/>
                    </a:lnTo>
                    <a:lnTo>
                      <a:pt x="2293620" y="692658"/>
                    </a:lnTo>
                    <a:lnTo>
                      <a:pt x="2293620" y="76962"/>
                    </a:lnTo>
                    <a:lnTo>
                      <a:pt x="2287577" y="46988"/>
                    </a:lnTo>
                    <a:lnTo>
                      <a:pt x="2271093" y="22526"/>
                    </a:lnTo>
                    <a:lnTo>
                      <a:pt x="2246631" y="6042"/>
                    </a:lnTo>
                    <a:lnTo>
                      <a:pt x="2216658" y="0"/>
                    </a:lnTo>
                    <a:close/>
                  </a:path>
                </a:pathLst>
              </a:custGeom>
              <a:solidFill>
                <a:srgbClr val="FCEDCA"/>
              </a:solidFill>
            </p:spPr>
            <p:txBody>
              <a:bodyPr wrap="square" lIns="0" tIns="0" rIns="0" bIns="0" rtlCol="0"/>
              <a:lstStyle/>
              <a:p>
                <a:endParaRPr sz="1600" b="1">
                  <a:latin typeface="Times New Roman" pitchFamily="18" charset="0"/>
                  <a:cs typeface="Times New Roman" pitchFamily="18" charset="0"/>
                </a:endParaRPr>
              </a:p>
            </p:txBody>
          </p:sp>
          <p:sp>
            <p:nvSpPr>
              <p:cNvPr id="87" name="object 63"/>
              <p:cNvSpPr/>
              <p:nvPr/>
            </p:nvSpPr>
            <p:spPr>
              <a:xfrm>
                <a:off x="1030224" y="1295400"/>
                <a:ext cx="2293620" cy="769620"/>
              </a:xfrm>
              <a:custGeom>
                <a:avLst/>
                <a:gdLst/>
                <a:ahLst/>
                <a:cxnLst/>
                <a:rect l="l" t="t" r="r" b="b"/>
                <a:pathLst>
                  <a:path w="2293620" h="769619">
                    <a:moveTo>
                      <a:pt x="0" y="76962"/>
                    </a:moveTo>
                    <a:lnTo>
                      <a:pt x="6047" y="46988"/>
                    </a:lnTo>
                    <a:lnTo>
                      <a:pt x="22540" y="22526"/>
                    </a:lnTo>
                    <a:lnTo>
                      <a:pt x="47004" y="6042"/>
                    </a:lnTo>
                    <a:lnTo>
                      <a:pt x="76962" y="0"/>
                    </a:lnTo>
                    <a:lnTo>
                      <a:pt x="2216658" y="0"/>
                    </a:lnTo>
                    <a:lnTo>
                      <a:pt x="2246631" y="6042"/>
                    </a:lnTo>
                    <a:lnTo>
                      <a:pt x="2271093" y="22526"/>
                    </a:lnTo>
                    <a:lnTo>
                      <a:pt x="2287577" y="46988"/>
                    </a:lnTo>
                    <a:lnTo>
                      <a:pt x="2293620" y="76962"/>
                    </a:lnTo>
                    <a:lnTo>
                      <a:pt x="2293620" y="692658"/>
                    </a:lnTo>
                    <a:lnTo>
                      <a:pt x="2287577" y="722631"/>
                    </a:lnTo>
                    <a:lnTo>
                      <a:pt x="2271093" y="747093"/>
                    </a:lnTo>
                    <a:lnTo>
                      <a:pt x="2246631" y="763577"/>
                    </a:lnTo>
                    <a:lnTo>
                      <a:pt x="2216658" y="769620"/>
                    </a:lnTo>
                    <a:lnTo>
                      <a:pt x="76962" y="769620"/>
                    </a:lnTo>
                    <a:lnTo>
                      <a:pt x="47004" y="763577"/>
                    </a:lnTo>
                    <a:lnTo>
                      <a:pt x="22540" y="747093"/>
                    </a:lnTo>
                    <a:lnTo>
                      <a:pt x="6047" y="722631"/>
                    </a:lnTo>
                    <a:lnTo>
                      <a:pt x="0" y="692658"/>
                    </a:lnTo>
                    <a:lnTo>
                      <a:pt x="0" y="76962"/>
                    </a:lnTo>
                    <a:close/>
                  </a:path>
                </a:pathLst>
              </a:custGeom>
              <a:ln w="12700">
                <a:solidFill>
                  <a:srgbClr val="C48908"/>
                </a:solidFill>
              </a:ln>
            </p:spPr>
            <p:txBody>
              <a:bodyPr wrap="square" lIns="0" tIns="0" rIns="0" bIns="0" rtlCol="0"/>
              <a:lstStyle/>
              <a:p>
                <a:endParaRPr sz="1600" b="1">
                  <a:latin typeface="Times New Roman" pitchFamily="18" charset="0"/>
                  <a:cs typeface="Times New Roman" pitchFamily="18" charset="0"/>
                </a:endParaRPr>
              </a:p>
            </p:txBody>
          </p:sp>
        </p:grpSp>
        <p:sp>
          <p:nvSpPr>
            <p:cNvPr id="95" name="object 71"/>
            <p:cNvSpPr/>
            <p:nvPr/>
          </p:nvSpPr>
          <p:spPr>
            <a:xfrm>
              <a:off x="4922345" y="1073150"/>
              <a:ext cx="231665" cy="2971800"/>
            </a:xfrm>
            <a:custGeom>
              <a:avLst/>
              <a:gdLst/>
              <a:ahLst/>
              <a:cxnLst/>
              <a:rect l="l" t="t" r="r" b="b"/>
              <a:pathLst>
                <a:path w="229869" h="1435100">
                  <a:moveTo>
                    <a:pt x="0" y="0"/>
                  </a:moveTo>
                  <a:lnTo>
                    <a:pt x="0" y="1434718"/>
                  </a:lnTo>
                  <a:lnTo>
                    <a:pt x="229362" y="1434718"/>
                  </a:lnTo>
                </a:path>
              </a:pathLst>
            </a:custGeom>
            <a:ln w="12700">
              <a:solidFill>
                <a:srgbClr val="C48908"/>
              </a:solidFill>
            </a:ln>
          </p:spPr>
          <p:txBody>
            <a:bodyPr wrap="square" lIns="0" tIns="0" rIns="0" bIns="0" rtlCol="0"/>
            <a:lstStyle/>
            <a:p>
              <a:endParaRPr sz="1600" b="1">
                <a:latin typeface="Times New Roman" pitchFamily="18" charset="0"/>
                <a:cs typeface="Times New Roman" pitchFamily="18" charset="0"/>
              </a:endParaRPr>
            </a:p>
          </p:txBody>
        </p:sp>
        <p:sp>
          <p:nvSpPr>
            <p:cNvPr id="96" name="object 71"/>
            <p:cNvSpPr/>
            <p:nvPr/>
          </p:nvSpPr>
          <p:spPr>
            <a:xfrm>
              <a:off x="4922345" y="996950"/>
              <a:ext cx="231665" cy="2209800"/>
            </a:xfrm>
            <a:custGeom>
              <a:avLst/>
              <a:gdLst/>
              <a:ahLst/>
              <a:cxnLst/>
              <a:rect l="l" t="t" r="r" b="b"/>
              <a:pathLst>
                <a:path w="229869" h="1435100">
                  <a:moveTo>
                    <a:pt x="0" y="0"/>
                  </a:moveTo>
                  <a:lnTo>
                    <a:pt x="0" y="1434718"/>
                  </a:lnTo>
                  <a:lnTo>
                    <a:pt x="229362" y="1434718"/>
                  </a:lnTo>
                </a:path>
              </a:pathLst>
            </a:custGeom>
            <a:ln w="12700">
              <a:solidFill>
                <a:srgbClr val="C48908"/>
              </a:solidFill>
            </a:ln>
          </p:spPr>
          <p:txBody>
            <a:bodyPr wrap="square" lIns="0" tIns="0" rIns="0" bIns="0" rtlCol="0"/>
            <a:lstStyle/>
            <a:p>
              <a:endParaRPr sz="1600" b="1">
                <a:latin typeface="Times New Roman" pitchFamily="18" charset="0"/>
                <a:cs typeface="Times New Roman" pitchFamily="18" charset="0"/>
              </a:endParaRPr>
            </a:p>
          </p:txBody>
        </p:sp>
        <p:sp>
          <p:nvSpPr>
            <p:cNvPr id="98" name="Rectangle 97"/>
            <p:cNvSpPr/>
            <p:nvPr/>
          </p:nvSpPr>
          <p:spPr>
            <a:xfrm>
              <a:off x="5154010" y="3732133"/>
              <a:ext cx="2008789" cy="765979"/>
            </a:xfrm>
            <a:prstGeom prst="rect">
              <a:avLst/>
            </a:prstGeom>
          </p:spPr>
          <p:txBody>
            <a:bodyPr wrap="square">
              <a:spAutoFit/>
            </a:bodyPr>
            <a:lstStyle/>
            <a:p>
              <a:pPr marL="12700" marR="5080">
                <a:lnSpc>
                  <a:spcPct val="86300"/>
                </a:lnSpc>
                <a:spcBef>
                  <a:spcPts val="280"/>
                </a:spcBef>
              </a:pPr>
              <a:r>
                <a:rPr lang="en-US" sz="1600" b="1" dirty="0">
                  <a:latin typeface="Times New Roman" pitchFamily="18" charset="0"/>
                  <a:cs typeface="Times New Roman" pitchFamily="18" charset="0"/>
                </a:rPr>
                <a:t>Ph.D. Guidance (96) and R&amp;D Projects (2.88 Cr),</a:t>
              </a:r>
            </a:p>
            <a:p>
              <a:pPr marL="12700" marR="5080">
                <a:lnSpc>
                  <a:spcPct val="86300"/>
                </a:lnSpc>
                <a:spcBef>
                  <a:spcPts val="280"/>
                </a:spcBef>
              </a:pPr>
              <a:r>
                <a:rPr lang="en-US" sz="1600" b="1" dirty="0">
                  <a:latin typeface="Times New Roman" pitchFamily="18" charset="0"/>
                  <a:cs typeface="Times New Roman" pitchFamily="18" charset="0"/>
                </a:rPr>
                <a:t> Best Paper Awards (3)</a:t>
              </a:r>
            </a:p>
          </p:txBody>
        </p:sp>
        <p:sp>
          <p:nvSpPr>
            <p:cNvPr id="99" name="Rectangle 98"/>
            <p:cNvSpPr/>
            <p:nvPr/>
          </p:nvSpPr>
          <p:spPr>
            <a:xfrm>
              <a:off x="5231233" y="4595336"/>
              <a:ext cx="2007767" cy="830997"/>
            </a:xfrm>
            <a:prstGeom prst="rect">
              <a:avLst/>
            </a:prstGeom>
          </p:spPr>
          <p:txBody>
            <a:bodyPr wrap="square">
              <a:spAutoFit/>
            </a:bodyPr>
            <a:lstStyle/>
            <a:p>
              <a:r>
                <a:rPr lang="en-US" sz="1600" b="1" dirty="0">
                  <a:latin typeface="Times New Roman" pitchFamily="18" charset="0"/>
                  <a:cs typeface="Times New Roman" pitchFamily="18" charset="0"/>
                </a:rPr>
                <a:t> FDPs (33), </a:t>
              </a:r>
            </a:p>
            <a:p>
              <a:r>
                <a:rPr lang="en-US" sz="1600" b="1" dirty="0">
                  <a:latin typeface="Times New Roman" pitchFamily="18" charset="0"/>
                  <a:cs typeface="Times New Roman" pitchFamily="18" charset="0"/>
                </a:rPr>
                <a:t>Workshop/Conference (40) ,</a:t>
              </a:r>
            </a:p>
            <a:p>
              <a:r>
                <a:rPr lang="en-US" sz="1600" b="1" dirty="0">
                  <a:latin typeface="Times New Roman" pitchFamily="18" charset="0"/>
                  <a:cs typeface="Times New Roman" pitchFamily="18" charset="0"/>
                </a:rPr>
                <a:t> NPTEL (02)</a:t>
              </a:r>
            </a:p>
          </p:txBody>
        </p:sp>
        <p:sp>
          <p:nvSpPr>
            <p:cNvPr id="101" name="object 71"/>
            <p:cNvSpPr/>
            <p:nvPr/>
          </p:nvSpPr>
          <p:spPr>
            <a:xfrm>
              <a:off x="4922345" y="1143000"/>
              <a:ext cx="308887" cy="4648200"/>
            </a:xfrm>
            <a:custGeom>
              <a:avLst/>
              <a:gdLst/>
              <a:ahLst/>
              <a:cxnLst/>
              <a:rect l="l" t="t" r="r" b="b"/>
              <a:pathLst>
                <a:path w="229869" h="1435100">
                  <a:moveTo>
                    <a:pt x="0" y="0"/>
                  </a:moveTo>
                  <a:lnTo>
                    <a:pt x="0" y="1434718"/>
                  </a:lnTo>
                  <a:lnTo>
                    <a:pt x="229362" y="1434718"/>
                  </a:lnTo>
                </a:path>
              </a:pathLst>
            </a:custGeom>
            <a:ln w="12700">
              <a:solidFill>
                <a:srgbClr val="C48908"/>
              </a:solidFill>
            </a:ln>
          </p:spPr>
          <p:txBody>
            <a:bodyPr wrap="square" lIns="0" tIns="0" rIns="0" bIns="0" rtlCol="0"/>
            <a:lstStyle/>
            <a:p>
              <a:endParaRPr sz="1600" b="1">
                <a:latin typeface="Times New Roman" pitchFamily="18" charset="0"/>
                <a:cs typeface="Times New Roman" pitchFamily="18" charset="0"/>
              </a:endParaRPr>
            </a:p>
          </p:txBody>
        </p:sp>
        <p:grpSp>
          <p:nvGrpSpPr>
            <p:cNvPr id="102" name="object 61"/>
            <p:cNvGrpSpPr/>
            <p:nvPr/>
          </p:nvGrpSpPr>
          <p:grpSpPr>
            <a:xfrm>
              <a:off x="5231233" y="5486400"/>
              <a:ext cx="1776102" cy="685800"/>
              <a:chOff x="1023874" y="1289050"/>
              <a:chExt cx="2306320" cy="782320"/>
            </a:xfrm>
          </p:grpSpPr>
          <p:sp>
            <p:nvSpPr>
              <p:cNvPr id="103" name="object 62"/>
              <p:cNvSpPr/>
              <p:nvPr/>
            </p:nvSpPr>
            <p:spPr>
              <a:xfrm>
                <a:off x="1030224" y="1295400"/>
                <a:ext cx="2293620" cy="769620"/>
              </a:xfrm>
              <a:custGeom>
                <a:avLst/>
                <a:gdLst/>
                <a:ahLst/>
                <a:cxnLst/>
                <a:rect l="l" t="t" r="r" b="b"/>
                <a:pathLst>
                  <a:path w="2293620" h="769619">
                    <a:moveTo>
                      <a:pt x="2216658" y="0"/>
                    </a:moveTo>
                    <a:lnTo>
                      <a:pt x="76962" y="0"/>
                    </a:lnTo>
                    <a:lnTo>
                      <a:pt x="47004" y="6042"/>
                    </a:lnTo>
                    <a:lnTo>
                      <a:pt x="22540" y="22526"/>
                    </a:lnTo>
                    <a:lnTo>
                      <a:pt x="6047" y="46988"/>
                    </a:lnTo>
                    <a:lnTo>
                      <a:pt x="0" y="76962"/>
                    </a:lnTo>
                    <a:lnTo>
                      <a:pt x="0" y="692658"/>
                    </a:lnTo>
                    <a:lnTo>
                      <a:pt x="6047" y="722631"/>
                    </a:lnTo>
                    <a:lnTo>
                      <a:pt x="22540" y="747093"/>
                    </a:lnTo>
                    <a:lnTo>
                      <a:pt x="47004" y="763577"/>
                    </a:lnTo>
                    <a:lnTo>
                      <a:pt x="76962" y="769620"/>
                    </a:lnTo>
                    <a:lnTo>
                      <a:pt x="2216658" y="769620"/>
                    </a:lnTo>
                    <a:lnTo>
                      <a:pt x="2246631" y="763577"/>
                    </a:lnTo>
                    <a:lnTo>
                      <a:pt x="2271093" y="747093"/>
                    </a:lnTo>
                    <a:lnTo>
                      <a:pt x="2287577" y="722631"/>
                    </a:lnTo>
                    <a:lnTo>
                      <a:pt x="2293620" y="692658"/>
                    </a:lnTo>
                    <a:lnTo>
                      <a:pt x="2293620" y="76962"/>
                    </a:lnTo>
                    <a:lnTo>
                      <a:pt x="2287577" y="46988"/>
                    </a:lnTo>
                    <a:lnTo>
                      <a:pt x="2271093" y="22526"/>
                    </a:lnTo>
                    <a:lnTo>
                      <a:pt x="2246631" y="6042"/>
                    </a:lnTo>
                    <a:lnTo>
                      <a:pt x="2216658" y="0"/>
                    </a:lnTo>
                    <a:close/>
                  </a:path>
                </a:pathLst>
              </a:custGeom>
              <a:solidFill>
                <a:srgbClr val="FCEDCA"/>
              </a:solidFill>
            </p:spPr>
            <p:txBody>
              <a:bodyPr wrap="square" lIns="0" tIns="0" rIns="0" bIns="0" rtlCol="0"/>
              <a:lstStyle/>
              <a:p>
                <a:endParaRPr sz="1600" b="1">
                  <a:latin typeface="Times New Roman" pitchFamily="18" charset="0"/>
                  <a:cs typeface="Times New Roman" pitchFamily="18" charset="0"/>
                </a:endParaRPr>
              </a:p>
            </p:txBody>
          </p:sp>
          <p:sp>
            <p:nvSpPr>
              <p:cNvPr id="104" name="object 63"/>
              <p:cNvSpPr/>
              <p:nvPr/>
            </p:nvSpPr>
            <p:spPr>
              <a:xfrm>
                <a:off x="1030224" y="1295400"/>
                <a:ext cx="2293620" cy="769620"/>
              </a:xfrm>
              <a:custGeom>
                <a:avLst/>
                <a:gdLst/>
                <a:ahLst/>
                <a:cxnLst/>
                <a:rect l="l" t="t" r="r" b="b"/>
                <a:pathLst>
                  <a:path w="2293620" h="769619">
                    <a:moveTo>
                      <a:pt x="0" y="76962"/>
                    </a:moveTo>
                    <a:lnTo>
                      <a:pt x="6047" y="46988"/>
                    </a:lnTo>
                    <a:lnTo>
                      <a:pt x="22540" y="22526"/>
                    </a:lnTo>
                    <a:lnTo>
                      <a:pt x="47004" y="6042"/>
                    </a:lnTo>
                    <a:lnTo>
                      <a:pt x="76962" y="0"/>
                    </a:lnTo>
                    <a:lnTo>
                      <a:pt x="2216658" y="0"/>
                    </a:lnTo>
                    <a:lnTo>
                      <a:pt x="2246631" y="6042"/>
                    </a:lnTo>
                    <a:lnTo>
                      <a:pt x="2271093" y="22526"/>
                    </a:lnTo>
                    <a:lnTo>
                      <a:pt x="2287577" y="46988"/>
                    </a:lnTo>
                    <a:lnTo>
                      <a:pt x="2293620" y="76962"/>
                    </a:lnTo>
                    <a:lnTo>
                      <a:pt x="2293620" y="692658"/>
                    </a:lnTo>
                    <a:lnTo>
                      <a:pt x="2287577" y="722631"/>
                    </a:lnTo>
                    <a:lnTo>
                      <a:pt x="2271093" y="747093"/>
                    </a:lnTo>
                    <a:lnTo>
                      <a:pt x="2246631" y="763577"/>
                    </a:lnTo>
                    <a:lnTo>
                      <a:pt x="2216658" y="769620"/>
                    </a:lnTo>
                    <a:lnTo>
                      <a:pt x="76962" y="769620"/>
                    </a:lnTo>
                    <a:lnTo>
                      <a:pt x="47004" y="763577"/>
                    </a:lnTo>
                    <a:lnTo>
                      <a:pt x="22540" y="747093"/>
                    </a:lnTo>
                    <a:lnTo>
                      <a:pt x="6047" y="722631"/>
                    </a:lnTo>
                    <a:lnTo>
                      <a:pt x="0" y="692658"/>
                    </a:lnTo>
                    <a:lnTo>
                      <a:pt x="0" y="76962"/>
                    </a:lnTo>
                    <a:close/>
                  </a:path>
                </a:pathLst>
              </a:custGeom>
              <a:ln w="12700">
                <a:solidFill>
                  <a:srgbClr val="C48908"/>
                </a:solidFill>
              </a:ln>
            </p:spPr>
            <p:txBody>
              <a:bodyPr wrap="square" lIns="0" tIns="0" rIns="0" bIns="0" rtlCol="0"/>
              <a:lstStyle/>
              <a:p>
                <a:endParaRPr sz="1600" b="1">
                  <a:latin typeface="Times New Roman" pitchFamily="18" charset="0"/>
                  <a:cs typeface="Times New Roman" pitchFamily="18" charset="0"/>
                </a:endParaRPr>
              </a:p>
            </p:txBody>
          </p:sp>
        </p:grpSp>
        <p:sp>
          <p:nvSpPr>
            <p:cNvPr id="106" name="Rectangle 105"/>
            <p:cNvSpPr/>
            <p:nvPr/>
          </p:nvSpPr>
          <p:spPr>
            <a:xfrm>
              <a:off x="5181600" y="5486400"/>
              <a:ext cx="1981200" cy="856645"/>
            </a:xfrm>
            <a:prstGeom prst="rect">
              <a:avLst/>
            </a:prstGeom>
          </p:spPr>
          <p:txBody>
            <a:bodyPr wrap="square">
              <a:spAutoFit/>
            </a:bodyPr>
            <a:lstStyle/>
            <a:p>
              <a:pPr marL="265430" marR="5080" indent="-253365">
                <a:spcBef>
                  <a:spcPts val="100"/>
                </a:spcBef>
              </a:pPr>
              <a:r>
                <a:rPr lang="en-US" sz="1600" b="1" spc="-5" dirty="0">
                  <a:latin typeface="Times New Roman" pitchFamily="18" charset="0"/>
                  <a:cs typeface="Times New Roman" pitchFamily="18" charset="0"/>
                </a:rPr>
                <a:t>Good SFR </a:t>
              </a:r>
              <a:r>
                <a:rPr kumimoji="0" lang="en-US" sz="1600" b="1" i="0" u="none" strike="noStrike" kern="1200" cap="none" spc="-5" normalizeH="0" baseline="0" noProof="0" dirty="0" smtClean="0">
                  <a:ln>
                    <a:noFill/>
                  </a:ln>
                  <a:solidFill>
                    <a:prstClr val="black"/>
                  </a:solidFill>
                  <a:effectLst/>
                  <a:uLnTx/>
                  <a:uFillTx/>
                  <a:latin typeface="Times New Roman" pitchFamily="18" charset="0"/>
                  <a:ea typeface="+mn-ea"/>
                  <a:cs typeface="Times New Roman" pitchFamily="18" charset="0"/>
                </a:rPr>
                <a:t>(19:1</a:t>
              </a:r>
              <a:r>
                <a:rPr kumimoji="0" lang="en-US" sz="1600" b="1" i="0" u="none" strike="noStrike" kern="1200" cap="none" spc="-5" normalizeH="0" baseline="0" noProof="0" dirty="0">
                  <a:ln>
                    <a:noFill/>
                  </a:ln>
                  <a:solidFill>
                    <a:prstClr val="black"/>
                  </a:solidFill>
                  <a:effectLst/>
                  <a:uLnTx/>
                  <a:uFillTx/>
                  <a:latin typeface="Calibri"/>
                  <a:ea typeface="+mn-ea"/>
                  <a:cs typeface="Calibri"/>
                </a:rPr>
                <a:t>) </a:t>
              </a:r>
              <a:r>
                <a:rPr lang="en-US" sz="1600" b="1" spc="-5" dirty="0">
                  <a:latin typeface="Times New Roman" pitchFamily="18" charset="0"/>
                  <a:cs typeface="Times New Roman" pitchFamily="18" charset="0"/>
                </a:rPr>
                <a:t>and all </a:t>
              </a:r>
              <a:r>
                <a:rPr lang="en-US" sz="1600" b="1" spc="-5" dirty="0" smtClean="0">
                  <a:latin typeface="Times New Roman" pitchFamily="18" charset="0"/>
                  <a:cs typeface="Times New Roman" pitchFamily="18" charset="0"/>
                </a:rPr>
                <a:t>faculty</a:t>
              </a:r>
              <a:endParaRPr lang="en-US" sz="1600" b="1" spc="-5" dirty="0">
                <a:latin typeface="Times New Roman" pitchFamily="18" charset="0"/>
                <a:cs typeface="Times New Roman" pitchFamily="18" charset="0"/>
              </a:endParaRPr>
            </a:p>
            <a:p>
              <a:pPr marL="265430" marR="5080" indent="-253365">
                <a:spcBef>
                  <a:spcPts val="100"/>
                </a:spcBef>
              </a:pPr>
              <a:r>
                <a:rPr lang="en-US" sz="1600" b="1" spc="-5" dirty="0">
                  <a:latin typeface="Times New Roman" pitchFamily="18" charset="0"/>
                  <a:cs typeface="Times New Roman" pitchFamily="18" charset="0"/>
                </a:rPr>
                <a:t>m</a:t>
              </a:r>
              <a:r>
                <a:rPr lang="en-US" sz="1600" b="1" spc="-5" dirty="0" smtClean="0">
                  <a:latin typeface="Times New Roman" pitchFamily="18" charset="0"/>
                  <a:cs typeface="Times New Roman" pitchFamily="18" charset="0"/>
                </a:rPr>
                <a:t>embers </a:t>
              </a:r>
              <a:r>
                <a:rPr lang="en-US" sz="1600" b="1" spc="-5" dirty="0">
                  <a:latin typeface="Times New Roman" pitchFamily="18" charset="0"/>
                  <a:cs typeface="Times New Roman" pitchFamily="18" charset="0"/>
                </a:rPr>
                <a:t>possesses Ph.D.</a:t>
              </a:r>
              <a:endParaRPr lang="en-US" sz="1600" b="1" spc="-5" dirty="0">
                <a:cs typeface="Calibri"/>
              </a:endParaRPr>
            </a:p>
            <a:p>
              <a:pPr marL="265430" marR="5080" indent="-253365">
                <a:spcBef>
                  <a:spcPts val="100"/>
                </a:spcBef>
              </a:pPr>
              <a:endParaRPr lang="en-US" sz="1600" b="1" spc="-5" dirty="0">
                <a:cs typeface="Calibri"/>
              </a:endParaRPr>
            </a:p>
          </p:txBody>
        </p:sp>
        <p:sp>
          <p:nvSpPr>
            <p:cNvPr id="146" name="Rectangle 145"/>
            <p:cNvSpPr/>
            <p:nvPr/>
          </p:nvSpPr>
          <p:spPr>
            <a:xfrm>
              <a:off x="5099649" y="1907312"/>
              <a:ext cx="2362200" cy="753155"/>
            </a:xfrm>
            <a:prstGeom prst="rect">
              <a:avLst/>
            </a:prstGeom>
          </p:spPr>
          <p:txBody>
            <a:bodyPr wrap="square">
              <a:spAutoFit/>
            </a:bodyPr>
            <a:lstStyle/>
            <a:p>
              <a:pPr marL="265430" marR="5080" indent="-253365">
                <a:lnSpc>
                  <a:spcPct val="86300"/>
                </a:lnSpc>
                <a:spcBef>
                  <a:spcPts val="100"/>
                </a:spcBef>
              </a:pPr>
              <a:r>
                <a:rPr lang="en-US" sz="1600" b="1" spc="-5" dirty="0">
                  <a:latin typeface="Times New Roman" pitchFamily="18" charset="0"/>
                  <a:cs typeface="Times New Roman" pitchFamily="18" charset="0"/>
                </a:rPr>
                <a:t>    Organized 9 workshops,</a:t>
              </a:r>
            </a:p>
            <a:p>
              <a:pPr marL="265430" marR="5080" indent="-253365">
                <a:lnSpc>
                  <a:spcPct val="86300"/>
                </a:lnSpc>
                <a:spcBef>
                  <a:spcPts val="100"/>
                </a:spcBef>
              </a:pPr>
              <a:r>
                <a:rPr lang="en-US" sz="1600" b="1" spc="-5" dirty="0">
                  <a:latin typeface="Times New Roman" pitchFamily="18" charset="0"/>
                  <a:cs typeface="Times New Roman" pitchFamily="18" charset="0"/>
                </a:rPr>
                <a:t>    2 conferences  and Career</a:t>
              </a:r>
            </a:p>
            <a:p>
              <a:pPr marL="265430" marR="5080" indent="-253365">
                <a:lnSpc>
                  <a:spcPct val="86300"/>
                </a:lnSpc>
                <a:spcBef>
                  <a:spcPts val="100"/>
                </a:spcBef>
              </a:pPr>
              <a:r>
                <a:rPr lang="en-US" sz="1600" b="1" spc="-5" dirty="0">
                  <a:latin typeface="Times New Roman" pitchFamily="18" charset="0"/>
                  <a:cs typeface="Times New Roman" pitchFamily="18" charset="0"/>
                </a:rPr>
                <a:t>     Guidance to students</a:t>
              </a:r>
            </a:p>
          </p:txBody>
        </p:sp>
      </p:gr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27"/>
          <p:cNvSpPr txBox="1"/>
          <p:nvPr/>
        </p:nvSpPr>
        <p:spPr>
          <a:xfrm>
            <a:off x="990600" y="1584960"/>
            <a:ext cx="278765" cy="2225040"/>
          </a:xfrm>
          <a:prstGeom prst="rect">
            <a:avLst/>
          </a:prstGeom>
        </p:spPr>
        <p:txBody>
          <a:bodyPr vert="vert270" wrap="square" lIns="0" tIns="0" rIns="0" bIns="0" rtlCol="0">
            <a:spAutoFit/>
          </a:bodyPr>
          <a:lstStyle/>
          <a:p>
            <a:pPr marL="12700">
              <a:lnSpc>
                <a:spcPts val="2065"/>
              </a:lnSpc>
            </a:pPr>
            <a:r>
              <a:rPr sz="1800" b="1" spc="-5" dirty="0">
                <a:solidFill>
                  <a:srgbClr val="585858"/>
                </a:solidFill>
                <a:latin typeface="Times New Roman"/>
                <a:cs typeface="Times New Roman"/>
              </a:rPr>
              <a:t>No.</a:t>
            </a:r>
            <a:r>
              <a:rPr sz="1800" b="1" spc="-15" dirty="0">
                <a:solidFill>
                  <a:srgbClr val="585858"/>
                </a:solidFill>
                <a:latin typeface="Times New Roman"/>
                <a:cs typeface="Times New Roman"/>
              </a:rPr>
              <a:t> </a:t>
            </a:r>
            <a:r>
              <a:rPr sz="1800" b="1" dirty="0">
                <a:solidFill>
                  <a:srgbClr val="585858"/>
                </a:solidFill>
                <a:latin typeface="Times New Roman"/>
                <a:cs typeface="Times New Roman"/>
              </a:rPr>
              <a:t>of</a:t>
            </a:r>
            <a:r>
              <a:rPr sz="1800" b="1" spc="-15" dirty="0">
                <a:solidFill>
                  <a:srgbClr val="585858"/>
                </a:solidFill>
                <a:latin typeface="Times New Roman"/>
                <a:cs typeface="Times New Roman"/>
              </a:rPr>
              <a:t> </a:t>
            </a:r>
            <a:r>
              <a:rPr sz="1800" b="1" spc="-5" dirty="0">
                <a:solidFill>
                  <a:srgbClr val="585858"/>
                </a:solidFill>
                <a:latin typeface="Times New Roman"/>
                <a:cs typeface="Times New Roman"/>
              </a:rPr>
              <a:t>Students </a:t>
            </a:r>
            <a:r>
              <a:rPr sz="1800" b="1" dirty="0">
                <a:solidFill>
                  <a:srgbClr val="585858"/>
                </a:solidFill>
                <a:latin typeface="Times New Roman"/>
                <a:cs typeface="Times New Roman"/>
              </a:rPr>
              <a:t>Placed</a:t>
            </a:r>
            <a:endParaRPr sz="1800">
              <a:latin typeface="Times New Roman"/>
              <a:cs typeface="Times New Roman"/>
            </a:endParaRPr>
          </a:p>
        </p:txBody>
      </p:sp>
      <p:sp>
        <p:nvSpPr>
          <p:cNvPr id="33" name="object 33"/>
          <p:cNvSpPr txBox="1"/>
          <p:nvPr/>
        </p:nvSpPr>
        <p:spPr>
          <a:xfrm>
            <a:off x="1746885" y="5053051"/>
            <a:ext cx="3358515" cy="357149"/>
          </a:xfrm>
          <a:prstGeom prst="rect">
            <a:avLst/>
          </a:prstGeom>
        </p:spPr>
        <p:txBody>
          <a:bodyPr vert="horz" wrap="square" lIns="0" tIns="79375" rIns="0" bIns="0" rtlCol="0">
            <a:spAutoFit/>
          </a:bodyPr>
          <a:lstStyle/>
          <a:p>
            <a:pPr marL="12700">
              <a:lnSpc>
                <a:spcPct val="100000"/>
              </a:lnSpc>
              <a:spcBef>
                <a:spcPts val="625"/>
              </a:spcBef>
              <a:tabLst>
                <a:tab pos="792480" algn="l"/>
                <a:tab pos="1572895" algn="l"/>
                <a:tab pos="2352675" algn="l"/>
                <a:tab pos="3133090" algn="l"/>
              </a:tabLst>
            </a:pPr>
            <a:r>
              <a:rPr sz="1800" b="1">
                <a:solidFill>
                  <a:srgbClr val="585858"/>
                </a:solidFill>
                <a:latin typeface="Times New Roman"/>
                <a:cs typeface="Times New Roman"/>
              </a:rPr>
              <a:t>	</a:t>
            </a:r>
            <a:r>
              <a:rPr sz="1800" b="1" spc="-55">
                <a:solidFill>
                  <a:srgbClr val="585858"/>
                </a:solidFill>
                <a:latin typeface="Times New Roman"/>
                <a:cs typeface="Times New Roman"/>
              </a:rPr>
              <a:t>Year</a:t>
            </a:r>
            <a:r>
              <a:rPr sz="1800" b="1" spc="-40">
                <a:solidFill>
                  <a:srgbClr val="585858"/>
                </a:solidFill>
                <a:latin typeface="Times New Roman"/>
                <a:cs typeface="Times New Roman"/>
              </a:rPr>
              <a:t> </a:t>
            </a:r>
            <a:r>
              <a:rPr lang="en-US" b="1" spc="-15" dirty="0">
                <a:solidFill>
                  <a:srgbClr val="585858"/>
                </a:solidFill>
                <a:latin typeface="Times New Roman"/>
                <a:cs typeface="Times New Roman"/>
              </a:rPr>
              <a:t>(</a:t>
            </a:r>
            <a:r>
              <a:rPr sz="1800" b="1" spc="-5">
                <a:solidFill>
                  <a:srgbClr val="585858"/>
                </a:solidFill>
                <a:latin typeface="Times New Roman"/>
                <a:cs typeface="Times New Roman"/>
              </a:rPr>
              <a:t>Pass</a:t>
            </a:r>
            <a:r>
              <a:rPr lang="en-US" b="1" spc="-5" dirty="0">
                <a:solidFill>
                  <a:srgbClr val="585858"/>
                </a:solidFill>
                <a:latin typeface="Times New Roman"/>
                <a:cs typeface="Times New Roman"/>
              </a:rPr>
              <a:t>ed</a:t>
            </a:r>
            <a:r>
              <a:rPr sz="1800" b="1" spc="-10">
                <a:solidFill>
                  <a:srgbClr val="585858"/>
                </a:solidFill>
                <a:latin typeface="Times New Roman"/>
                <a:cs typeface="Times New Roman"/>
              </a:rPr>
              <a:t> </a:t>
            </a:r>
            <a:r>
              <a:rPr sz="1800" b="1" spc="-5">
                <a:solidFill>
                  <a:srgbClr val="585858"/>
                </a:solidFill>
                <a:latin typeface="Times New Roman"/>
                <a:cs typeface="Times New Roman"/>
              </a:rPr>
              <a:t>out</a:t>
            </a:r>
            <a:r>
              <a:rPr lang="en-US" sz="1800" b="1" spc="-5" dirty="0">
                <a:solidFill>
                  <a:srgbClr val="585858"/>
                </a:solidFill>
                <a:latin typeface="Times New Roman"/>
                <a:cs typeface="Times New Roman"/>
              </a:rPr>
              <a:t>)</a:t>
            </a:r>
            <a:endParaRPr sz="1800">
              <a:latin typeface="Times New Roman"/>
              <a:cs typeface="Times New Roman"/>
            </a:endParaRPr>
          </a:p>
        </p:txBody>
      </p:sp>
      <p:pic>
        <p:nvPicPr>
          <p:cNvPr id="34" name="object 34"/>
          <p:cNvPicPr/>
          <p:nvPr/>
        </p:nvPicPr>
        <p:blipFill>
          <a:blip r:embed="rId2" cstate="print"/>
          <a:stretch>
            <a:fillRect/>
          </a:stretch>
        </p:blipFill>
        <p:spPr>
          <a:xfrm>
            <a:off x="7197262" y="381965"/>
            <a:ext cx="1343823" cy="377544"/>
          </a:xfrm>
          <a:prstGeom prst="rect">
            <a:avLst/>
          </a:prstGeom>
        </p:spPr>
      </p:pic>
      <p:pic>
        <p:nvPicPr>
          <p:cNvPr id="38" name="object 38"/>
          <p:cNvPicPr/>
          <p:nvPr/>
        </p:nvPicPr>
        <p:blipFill>
          <a:blip r:embed="rId3" cstate="print"/>
          <a:stretch>
            <a:fillRect/>
          </a:stretch>
        </p:blipFill>
        <p:spPr>
          <a:xfrm>
            <a:off x="7176170" y="1224523"/>
            <a:ext cx="1664898" cy="305050"/>
          </a:xfrm>
          <a:prstGeom prst="rect">
            <a:avLst/>
          </a:prstGeom>
        </p:spPr>
      </p:pic>
      <p:pic>
        <p:nvPicPr>
          <p:cNvPr id="39" name="object 39"/>
          <p:cNvPicPr/>
          <p:nvPr/>
        </p:nvPicPr>
        <p:blipFill>
          <a:blip r:embed="rId4" cstate="print"/>
          <a:stretch>
            <a:fillRect/>
          </a:stretch>
        </p:blipFill>
        <p:spPr>
          <a:xfrm>
            <a:off x="9073783" y="228600"/>
            <a:ext cx="1745092" cy="259283"/>
          </a:xfrm>
          <a:prstGeom prst="rect">
            <a:avLst/>
          </a:prstGeom>
        </p:spPr>
      </p:pic>
      <p:pic>
        <p:nvPicPr>
          <p:cNvPr id="48" name="object 48"/>
          <p:cNvPicPr/>
          <p:nvPr/>
        </p:nvPicPr>
        <p:blipFill>
          <a:blip r:embed="rId5" cstate="print"/>
          <a:stretch>
            <a:fillRect/>
          </a:stretch>
        </p:blipFill>
        <p:spPr>
          <a:xfrm>
            <a:off x="7239000" y="2133600"/>
            <a:ext cx="1449999" cy="890016"/>
          </a:xfrm>
          <a:prstGeom prst="rect">
            <a:avLst/>
          </a:prstGeom>
        </p:spPr>
      </p:pic>
      <p:grpSp>
        <p:nvGrpSpPr>
          <p:cNvPr id="50" name="object 50"/>
          <p:cNvGrpSpPr/>
          <p:nvPr/>
        </p:nvGrpSpPr>
        <p:grpSpPr>
          <a:xfrm>
            <a:off x="6934200" y="1752601"/>
            <a:ext cx="3063240" cy="1904999"/>
            <a:chOff x="9046464" y="4495800"/>
            <a:chExt cx="3063240" cy="1755775"/>
          </a:xfrm>
        </p:grpSpPr>
        <p:pic>
          <p:nvPicPr>
            <p:cNvPr id="51" name="object 51"/>
            <p:cNvPicPr/>
            <p:nvPr/>
          </p:nvPicPr>
          <p:blipFill>
            <a:blip r:embed="rId6" cstate="print"/>
            <a:stretch>
              <a:fillRect/>
            </a:stretch>
          </p:blipFill>
          <p:spPr>
            <a:xfrm>
              <a:off x="10994136" y="4495800"/>
              <a:ext cx="1115568" cy="1115568"/>
            </a:xfrm>
            <a:prstGeom prst="rect">
              <a:avLst/>
            </a:prstGeom>
          </p:spPr>
        </p:pic>
        <p:pic>
          <p:nvPicPr>
            <p:cNvPr id="52" name="object 52"/>
            <p:cNvPicPr/>
            <p:nvPr/>
          </p:nvPicPr>
          <p:blipFill>
            <a:blip r:embed="rId7" cstate="print"/>
            <a:stretch>
              <a:fillRect/>
            </a:stretch>
          </p:blipFill>
          <p:spPr>
            <a:xfrm>
              <a:off x="9046464" y="5638800"/>
              <a:ext cx="2458212" cy="612648"/>
            </a:xfrm>
            <a:prstGeom prst="rect">
              <a:avLst/>
            </a:prstGeom>
          </p:spPr>
        </p:pic>
      </p:grpSp>
      <p:pic>
        <p:nvPicPr>
          <p:cNvPr id="53" name="object 53"/>
          <p:cNvPicPr/>
          <p:nvPr/>
        </p:nvPicPr>
        <p:blipFill>
          <a:blip r:embed="rId8" cstate="print"/>
          <a:stretch>
            <a:fillRect/>
          </a:stretch>
        </p:blipFill>
        <p:spPr>
          <a:xfrm>
            <a:off x="9372600" y="533400"/>
            <a:ext cx="1117729" cy="1171643"/>
          </a:xfrm>
          <a:prstGeom prst="rect">
            <a:avLst/>
          </a:prstGeom>
        </p:spPr>
      </p:pic>
      <p:pic>
        <p:nvPicPr>
          <p:cNvPr id="58" name="object 58"/>
          <p:cNvPicPr/>
          <p:nvPr/>
        </p:nvPicPr>
        <p:blipFill>
          <a:blip r:embed="rId9" cstate="print"/>
          <a:stretch>
            <a:fillRect/>
          </a:stretch>
        </p:blipFill>
        <p:spPr>
          <a:xfrm>
            <a:off x="11273028" y="156971"/>
            <a:ext cx="733044" cy="797051"/>
          </a:xfrm>
          <a:prstGeom prst="rect">
            <a:avLst/>
          </a:prstGeom>
        </p:spPr>
      </p:pic>
      <p:sp>
        <p:nvSpPr>
          <p:cNvPr id="59" name="object 59"/>
          <p:cNvSpPr txBox="1">
            <a:spLocks noGrp="1"/>
          </p:cNvSpPr>
          <p:nvPr>
            <p:ph type="title"/>
          </p:nvPr>
        </p:nvSpPr>
        <p:spPr>
          <a:xfrm>
            <a:off x="190601" y="8890"/>
            <a:ext cx="1830070" cy="1020151"/>
          </a:xfrm>
          <a:prstGeom prst="rect">
            <a:avLst/>
          </a:prstGeom>
        </p:spPr>
        <p:txBody>
          <a:bodyPr vert="horz" wrap="square" lIns="0" tIns="12065" rIns="0" bIns="0" rtlCol="0">
            <a:spAutoFit/>
          </a:bodyPr>
          <a:lstStyle/>
          <a:p>
            <a:pPr marL="12700">
              <a:lnSpc>
                <a:spcPct val="100000"/>
              </a:lnSpc>
              <a:spcBef>
                <a:spcPts val="95"/>
              </a:spcBef>
            </a:pPr>
            <a:r>
              <a:rPr sz="2400" b="1" spc="-5" dirty="0">
                <a:solidFill>
                  <a:srgbClr val="CF30B5"/>
                </a:solidFill>
                <a:latin typeface="Times New Roman" pitchFamily="18" charset="0"/>
                <a:cs typeface="Times New Roman" pitchFamily="18" charset="0"/>
              </a:rPr>
              <a:t>Criterion</a:t>
            </a:r>
            <a:r>
              <a:rPr sz="2400" b="1" spc="-25" dirty="0">
                <a:solidFill>
                  <a:srgbClr val="CF30B5"/>
                </a:solidFill>
                <a:latin typeface="Times New Roman" pitchFamily="18" charset="0"/>
                <a:cs typeface="Times New Roman" pitchFamily="18" charset="0"/>
              </a:rPr>
              <a:t> </a:t>
            </a:r>
            <a:r>
              <a:rPr sz="2400" b="1" spc="-5" dirty="0">
                <a:solidFill>
                  <a:srgbClr val="CF30B5"/>
                </a:solidFill>
                <a:latin typeface="Times New Roman" pitchFamily="18" charset="0"/>
                <a:cs typeface="Times New Roman" pitchFamily="18" charset="0"/>
              </a:rPr>
              <a:t>5</a:t>
            </a:r>
          </a:p>
          <a:p>
            <a:pPr marL="101600">
              <a:lnSpc>
                <a:spcPct val="100000"/>
              </a:lnSpc>
              <a:spcBef>
                <a:spcPts val="2130"/>
              </a:spcBef>
            </a:pPr>
            <a:r>
              <a:rPr sz="2400" b="1" spc="-5" dirty="0">
                <a:solidFill>
                  <a:srgbClr val="FF3399"/>
                </a:solidFill>
                <a:latin typeface="Times New Roman" pitchFamily="18" charset="0"/>
                <a:cs typeface="Times New Roman" pitchFamily="18" charset="0"/>
              </a:rPr>
              <a:t>Placem</a:t>
            </a:r>
            <a:r>
              <a:rPr sz="2400" b="1" spc="-20" dirty="0">
                <a:solidFill>
                  <a:srgbClr val="FF3399"/>
                </a:solidFill>
                <a:latin typeface="Times New Roman" pitchFamily="18" charset="0"/>
                <a:cs typeface="Times New Roman" pitchFamily="18" charset="0"/>
              </a:rPr>
              <a:t>e</a:t>
            </a:r>
            <a:r>
              <a:rPr sz="2400" b="1" spc="-5" dirty="0">
                <a:solidFill>
                  <a:srgbClr val="FF3399"/>
                </a:solidFill>
                <a:latin typeface="Times New Roman" pitchFamily="18" charset="0"/>
                <a:cs typeface="Times New Roman" pitchFamily="18" charset="0"/>
              </a:rPr>
              <a:t>n</a:t>
            </a:r>
            <a:r>
              <a:rPr sz="2400" b="1" dirty="0">
                <a:solidFill>
                  <a:srgbClr val="FF3399"/>
                </a:solidFill>
                <a:latin typeface="Times New Roman" pitchFamily="18" charset="0"/>
                <a:cs typeface="Times New Roman" pitchFamily="18" charset="0"/>
              </a:rPr>
              <a:t>t</a:t>
            </a:r>
            <a:r>
              <a:rPr sz="2400" b="1" spc="-5" dirty="0">
                <a:solidFill>
                  <a:srgbClr val="FF3399"/>
                </a:solidFill>
                <a:latin typeface="Times New Roman" pitchFamily="18" charset="0"/>
                <a:cs typeface="Times New Roman" pitchFamily="18" charset="0"/>
              </a:rPr>
              <a:t>s</a:t>
            </a:r>
          </a:p>
        </p:txBody>
      </p:sp>
      <p:sp>
        <p:nvSpPr>
          <p:cNvPr id="32" name="Date Placeholder 31"/>
          <p:cNvSpPr>
            <a:spLocks noGrp="1"/>
          </p:cNvSpPr>
          <p:nvPr>
            <p:ph type="dt" sz="half" idx="10"/>
          </p:nvPr>
        </p:nvSpPr>
        <p:spPr/>
        <p:txBody>
          <a:bodyPr/>
          <a:lstStyle/>
          <a:p>
            <a:fld id="{69ACCF67-D1B2-4AD7-8E03-DC6579F47E5D}" type="datetime1">
              <a:rPr lang="en-US" smtClean="0"/>
              <a:pPr/>
              <a:t>11/3/2023</a:t>
            </a:fld>
            <a:endParaRPr lang="en-US"/>
          </a:p>
        </p:txBody>
      </p:sp>
      <p:sp>
        <p:nvSpPr>
          <p:cNvPr id="35" name="Slide Number Placeholder 34"/>
          <p:cNvSpPr>
            <a:spLocks noGrp="1"/>
          </p:cNvSpPr>
          <p:nvPr>
            <p:ph type="sldNum" sz="quarter" idx="12"/>
          </p:nvPr>
        </p:nvSpPr>
        <p:spPr/>
        <p:txBody>
          <a:bodyPr/>
          <a:lstStyle/>
          <a:p>
            <a:fld id="{B6F15528-21DE-4FAA-801E-634DDDAF4B2B}" type="slidenum">
              <a:rPr lang="en-US" smtClean="0"/>
              <a:pPr/>
              <a:t>70</a:t>
            </a:fld>
            <a:endParaRPr lang="en-US"/>
          </a:p>
        </p:txBody>
      </p:sp>
      <p:sp>
        <p:nvSpPr>
          <p:cNvPr id="60" name="object 60"/>
          <p:cNvSpPr txBox="1"/>
          <p:nvPr/>
        </p:nvSpPr>
        <p:spPr>
          <a:xfrm>
            <a:off x="3981703" y="6563664"/>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
        <p:nvSpPr>
          <p:cNvPr id="61" name="object 61"/>
          <p:cNvSpPr txBox="1"/>
          <p:nvPr/>
        </p:nvSpPr>
        <p:spPr>
          <a:xfrm>
            <a:off x="2462022" y="20523"/>
            <a:ext cx="5222240"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7030A0"/>
                </a:solidFill>
                <a:latin typeface="Times New Roman"/>
                <a:cs typeface="Times New Roman"/>
              </a:rPr>
              <a:t>Students</a:t>
            </a:r>
            <a:r>
              <a:rPr sz="2800" b="1" dirty="0">
                <a:solidFill>
                  <a:srgbClr val="7030A0"/>
                </a:solidFill>
                <a:latin typeface="Times New Roman"/>
                <a:cs typeface="Times New Roman"/>
              </a:rPr>
              <a:t> Support</a:t>
            </a:r>
            <a:r>
              <a:rPr sz="2800" b="1" spc="-5" dirty="0">
                <a:solidFill>
                  <a:srgbClr val="7030A0"/>
                </a:solidFill>
                <a:latin typeface="Times New Roman"/>
                <a:cs typeface="Times New Roman"/>
              </a:rPr>
              <a:t> </a:t>
            </a:r>
            <a:r>
              <a:rPr sz="2800" b="1" dirty="0">
                <a:solidFill>
                  <a:srgbClr val="7030A0"/>
                </a:solidFill>
                <a:latin typeface="Times New Roman"/>
                <a:cs typeface="Times New Roman"/>
              </a:rPr>
              <a:t>and</a:t>
            </a:r>
            <a:r>
              <a:rPr sz="2800" b="1" spc="5" dirty="0">
                <a:solidFill>
                  <a:srgbClr val="7030A0"/>
                </a:solidFill>
                <a:latin typeface="Times New Roman"/>
                <a:cs typeface="Times New Roman"/>
              </a:rPr>
              <a:t> </a:t>
            </a:r>
            <a:r>
              <a:rPr sz="2800" b="1" spc="-15" dirty="0">
                <a:solidFill>
                  <a:srgbClr val="7030A0"/>
                </a:solidFill>
                <a:latin typeface="Times New Roman"/>
                <a:cs typeface="Times New Roman"/>
              </a:rPr>
              <a:t>Progression</a:t>
            </a:r>
            <a:endParaRPr sz="2800">
              <a:solidFill>
                <a:srgbClr val="7030A0"/>
              </a:solidFill>
              <a:latin typeface="Times New Roman"/>
              <a:cs typeface="Times New Roman"/>
            </a:endParaRPr>
          </a:p>
        </p:txBody>
      </p:sp>
      <p:pic>
        <p:nvPicPr>
          <p:cNvPr id="29698" name="Picture 2" descr="https://www.jsw.in/sites/all/themes/jsw_theme/images/logos/jsw.png"/>
          <p:cNvPicPr>
            <a:picLocks noChangeAspect="1" noChangeArrowheads="1"/>
          </p:cNvPicPr>
          <p:nvPr/>
        </p:nvPicPr>
        <p:blipFill>
          <a:blip r:embed="rId10"/>
          <a:srcRect/>
          <a:stretch>
            <a:fillRect/>
          </a:stretch>
        </p:blipFill>
        <p:spPr bwMode="auto">
          <a:xfrm>
            <a:off x="10591800" y="762000"/>
            <a:ext cx="1825625" cy="857251"/>
          </a:xfrm>
          <a:prstGeom prst="rect">
            <a:avLst/>
          </a:prstGeom>
          <a:noFill/>
        </p:spPr>
      </p:pic>
      <p:pic>
        <p:nvPicPr>
          <p:cNvPr id="29700" name="Picture 4" descr="NACL Industries Limited"/>
          <p:cNvPicPr>
            <a:picLocks noChangeAspect="1" noChangeArrowheads="1"/>
          </p:cNvPicPr>
          <p:nvPr/>
        </p:nvPicPr>
        <p:blipFill>
          <a:blip r:embed="rId11"/>
          <a:srcRect/>
          <a:stretch>
            <a:fillRect/>
          </a:stretch>
        </p:blipFill>
        <p:spPr bwMode="auto">
          <a:xfrm>
            <a:off x="6972300" y="3886200"/>
            <a:ext cx="2857500" cy="581026"/>
          </a:xfrm>
          <a:prstGeom prst="rect">
            <a:avLst/>
          </a:prstGeom>
          <a:noFill/>
        </p:spPr>
      </p:pic>
      <p:sp>
        <p:nvSpPr>
          <p:cNvPr id="66" name="TextBox 65"/>
          <p:cNvSpPr txBox="1"/>
          <p:nvPr/>
        </p:nvSpPr>
        <p:spPr>
          <a:xfrm>
            <a:off x="10287000" y="1916668"/>
            <a:ext cx="1905000" cy="369332"/>
          </a:xfrm>
          <a:prstGeom prst="rect">
            <a:avLst/>
          </a:prstGeom>
          <a:solidFill>
            <a:srgbClr val="C7C3FD"/>
          </a:solidFill>
        </p:spPr>
        <p:txBody>
          <a:bodyPr wrap="square" rtlCol="0">
            <a:spAutoFit/>
          </a:bodyPr>
          <a:lstStyle/>
          <a:p>
            <a:endParaRPr lang="en-US" dirty="0"/>
          </a:p>
        </p:txBody>
      </p:sp>
      <p:pic>
        <p:nvPicPr>
          <p:cNvPr id="29702" name="Picture 6" descr="Pinnacle"/>
          <p:cNvPicPr>
            <a:picLocks noChangeAspect="1" noChangeArrowheads="1"/>
          </p:cNvPicPr>
          <p:nvPr/>
        </p:nvPicPr>
        <p:blipFill>
          <a:blip r:embed="rId12"/>
          <a:srcRect/>
          <a:stretch>
            <a:fillRect/>
          </a:stretch>
        </p:blipFill>
        <p:spPr bwMode="auto">
          <a:xfrm>
            <a:off x="10287000" y="1752600"/>
            <a:ext cx="1673223" cy="609600"/>
          </a:xfrm>
          <a:prstGeom prst="rect">
            <a:avLst/>
          </a:prstGeom>
          <a:noFill/>
        </p:spPr>
      </p:pic>
      <p:sp>
        <p:nvSpPr>
          <p:cNvPr id="29704" name="AutoShape 8" descr="Hom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6" name="AutoShape 10" descr="Hom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8" name="AutoShape 12" descr="Hom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9709" name="Picture 13"/>
          <p:cNvPicPr>
            <a:picLocks noChangeAspect="1" noChangeArrowheads="1"/>
          </p:cNvPicPr>
          <p:nvPr/>
        </p:nvPicPr>
        <p:blipFill>
          <a:blip r:embed="rId13"/>
          <a:srcRect/>
          <a:stretch>
            <a:fillRect/>
          </a:stretch>
        </p:blipFill>
        <p:spPr bwMode="auto">
          <a:xfrm>
            <a:off x="10182225" y="2362200"/>
            <a:ext cx="1781175" cy="828675"/>
          </a:xfrm>
          <a:prstGeom prst="rect">
            <a:avLst/>
          </a:prstGeom>
          <a:noFill/>
          <a:ln w="9525">
            <a:noFill/>
            <a:miter lim="800000"/>
            <a:headEnd/>
            <a:tailEnd/>
          </a:ln>
          <a:effectLst/>
        </p:spPr>
      </p:pic>
      <p:pic>
        <p:nvPicPr>
          <p:cNvPr id="29710" name="Picture 14"/>
          <p:cNvPicPr>
            <a:picLocks noChangeAspect="1" noChangeArrowheads="1"/>
          </p:cNvPicPr>
          <p:nvPr/>
        </p:nvPicPr>
        <p:blipFill>
          <a:blip r:embed="rId14"/>
          <a:srcRect/>
          <a:stretch>
            <a:fillRect/>
          </a:stretch>
        </p:blipFill>
        <p:spPr bwMode="auto">
          <a:xfrm>
            <a:off x="10144125" y="3209925"/>
            <a:ext cx="1666875" cy="676275"/>
          </a:xfrm>
          <a:prstGeom prst="rect">
            <a:avLst/>
          </a:prstGeom>
          <a:noFill/>
          <a:ln w="9525">
            <a:noFill/>
            <a:miter lim="800000"/>
            <a:headEnd/>
            <a:tailEnd/>
          </a:ln>
          <a:effectLst/>
        </p:spPr>
      </p:pic>
      <p:pic>
        <p:nvPicPr>
          <p:cNvPr id="29711" name="Picture 15"/>
          <p:cNvPicPr>
            <a:picLocks noChangeAspect="1" noChangeArrowheads="1"/>
          </p:cNvPicPr>
          <p:nvPr/>
        </p:nvPicPr>
        <p:blipFill>
          <a:blip r:embed="rId15"/>
          <a:srcRect/>
          <a:stretch>
            <a:fillRect/>
          </a:stretch>
        </p:blipFill>
        <p:spPr bwMode="auto">
          <a:xfrm>
            <a:off x="7210425" y="4524375"/>
            <a:ext cx="2085975" cy="962025"/>
          </a:xfrm>
          <a:prstGeom prst="rect">
            <a:avLst/>
          </a:prstGeom>
          <a:noFill/>
          <a:ln w="9525">
            <a:noFill/>
            <a:miter lim="800000"/>
            <a:headEnd/>
            <a:tailEnd/>
          </a:ln>
          <a:effectLst/>
        </p:spPr>
      </p:pic>
      <p:pic>
        <p:nvPicPr>
          <p:cNvPr id="29712" name="Picture 16"/>
          <p:cNvPicPr>
            <a:picLocks noChangeAspect="1" noChangeArrowheads="1"/>
          </p:cNvPicPr>
          <p:nvPr/>
        </p:nvPicPr>
        <p:blipFill>
          <a:blip r:embed="rId16"/>
          <a:srcRect/>
          <a:stretch>
            <a:fillRect/>
          </a:stretch>
        </p:blipFill>
        <p:spPr bwMode="auto">
          <a:xfrm>
            <a:off x="9639300" y="4333875"/>
            <a:ext cx="2400300" cy="771525"/>
          </a:xfrm>
          <a:prstGeom prst="rect">
            <a:avLst/>
          </a:prstGeom>
          <a:noFill/>
          <a:ln w="9525">
            <a:noFill/>
            <a:miter lim="800000"/>
            <a:headEnd/>
            <a:tailEnd/>
          </a:ln>
          <a:effectLst/>
        </p:spPr>
      </p:pic>
      <p:pic>
        <p:nvPicPr>
          <p:cNvPr id="29713" name="Picture 17"/>
          <p:cNvPicPr>
            <a:picLocks noChangeAspect="1" noChangeArrowheads="1"/>
          </p:cNvPicPr>
          <p:nvPr/>
        </p:nvPicPr>
        <p:blipFill>
          <a:blip r:embed="rId17"/>
          <a:srcRect/>
          <a:stretch>
            <a:fillRect/>
          </a:stretch>
        </p:blipFill>
        <p:spPr bwMode="auto">
          <a:xfrm>
            <a:off x="7153275" y="5486400"/>
            <a:ext cx="1990725" cy="723900"/>
          </a:xfrm>
          <a:prstGeom prst="rect">
            <a:avLst/>
          </a:prstGeom>
          <a:noFill/>
          <a:ln w="9525">
            <a:noFill/>
            <a:miter lim="800000"/>
            <a:headEnd/>
            <a:tailEnd/>
          </a:ln>
          <a:effectLst/>
        </p:spPr>
      </p:pic>
      <p:pic>
        <p:nvPicPr>
          <p:cNvPr id="29714" name="Picture 18"/>
          <p:cNvPicPr>
            <a:picLocks noChangeAspect="1" noChangeArrowheads="1"/>
          </p:cNvPicPr>
          <p:nvPr/>
        </p:nvPicPr>
        <p:blipFill>
          <a:blip r:embed="rId18"/>
          <a:srcRect/>
          <a:stretch>
            <a:fillRect/>
          </a:stretch>
        </p:blipFill>
        <p:spPr bwMode="auto">
          <a:xfrm>
            <a:off x="9829800" y="5133975"/>
            <a:ext cx="1905000" cy="1038225"/>
          </a:xfrm>
          <a:prstGeom prst="rect">
            <a:avLst/>
          </a:prstGeom>
          <a:noFill/>
          <a:ln w="9525">
            <a:noFill/>
            <a:miter lim="800000"/>
            <a:headEnd/>
            <a:tailEnd/>
          </a:ln>
          <a:effectLst/>
        </p:spPr>
      </p:pic>
      <p:pic>
        <p:nvPicPr>
          <p:cNvPr id="29715" name="Picture 19"/>
          <p:cNvPicPr>
            <a:picLocks noChangeAspect="1" noChangeArrowheads="1"/>
          </p:cNvPicPr>
          <p:nvPr/>
        </p:nvPicPr>
        <p:blipFill>
          <a:blip r:embed="rId19"/>
          <a:srcRect/>
          <a:stretch>
            <a:fillRect/>
          </a:stretch>
        </p:blipFill>
        <p:spPr bwMode="auto">
          <a:xfrm>
            <a:off x="7153275" y="6200775"/>
            <a:ext cx="2066925" cy="733425"/>
          </a:xfrm>
          <a:prstGeom prst="rect">
            <a:avLst/>
          </a:prstGeom>
          <a:noFill/>
          <a:ln w="9525">
            <a:noFill/>
            <a:miter lim="800000"/>
            <a:headEnd/>
            <a:tailEnd/>
          </a:ln>
          <a:effectLst/>
        </p:spPr>
      </p:pic>
      <p:pic>
        <p:nvPicPr>
          <p:cNvPr id="29716" name="Picture 20"/>
          <p:cNvPicPr>
            <a:picLocks noChangeAspect="1" noChangeArrowheads="1"/>
          </p:cNvPicPr>
          <p:nvPr/>
        </p:nvPicPr>
        <p:blipFill>
          <a:blip r:embed="rId20"/>
          <a:srcRect/>
          <a:stretch>
            <a:fillRect/>
          </a:stretch>
        </p:blipFill>
        <p:spPr bwMode="auto">
          <a:xfrm>
            <a:off x="9896475" y="6296025"/>
            <a:ext cx="1762125" cy="485775"/>
          </a:xfrm>
          <a:prstGeom prst="rect">
            <a:avLst/>
          </a:prstGeom>
          <a:noFill/>
          <a:ln w="9525">
            <a:noFill/>
            <a:miter lim="800000"/>
            <a:headEnd/>
            <a:tailEnd/>
          </a:ln>
          <a:effectLst/>
        </p:spPr>
      </p:pic>
      <p:graphicFrame>
        <p:nvGraphicFramePr>
          <p:cNvPr id="40" name="Chart 39"/>
          <p:cNvGraphicFramePr/>
          <p:nvPr/>
        </p:nvGraphicFramePr>
        <p:xfrm>
          <a:off x="1219200" y="1219200"/>
          <a:ext cx="5105400" cy="3657600"/>
        </p:xfrm>
        <a:graphic>
          <a:graphicData uri="http://schemas.openxmlformats.org/drawingml/2006/chart">
            <c:chart xmlns:c="http://schemas.openxmlformats.org/drawingml/2006/chart" xmlns:r="http://schemas.openxmlformats.org/officeDocument/2006/relationships" r:id="rId21"/>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2"/>
          <p:cNvSpPr txBox="1"/>
          <p:nvPr/>
        </p:nvSpPr>
        <p:spPr>
          <a:xfrm>
            <a:off x="111696" y="2438400"/>
            <a:ext cx="269304" cy="2223135"/>
          </a:xfrm>
          <a:prstGeom prst="rect">
            <a:avLst/>
          </a:prstGeom>
        </p:spPr>
        <p:txBody>
          <a:bodyPr vert="vert270" wrap="square" lIns="0" tIns="0" rIns="0" bIns="0" rtlCol="0">
            <a:spAutoFit/>
          </a:bodyPr>
          <a:lstStyle/>
          <a:p>
            <a:pPr marL="12700">
              <a:lnSpc>
                <a:spcPts val="2065"/>
              </a:lnSpc>
            </a:pPr>
            <a:r>
              <a:rPr lang="en-US" sz="1800" b="1" spc="-5" dirty="0">
                <a:solidFill>
                  <a:srgbClr val="585858"/>
                </a:solidFill>
                <a:latin typeface="Times New Roman"/>
                <a:cs typeface="Times New Roman"/>
              </a:rPr>
              <a:t>      </a:t>
            </a:r>
            <a:r>
              <a:rPr sz="1800" b="1" spc="-5">
                <a:solidFill>
                  <a:srgbClr val="585858"/>
                </a:solidFill>
                <a:latin typeface="Times New Roman"/>
                <a:cs typeface="Times New Roman"/>
              </a:rPr>
              <a:t>No</a:t>
            </a:r>
            <a:r>
              <a:rPr sz="1800" b="1" spc="-5" dirty="0">
                <a:solidFill>
                  <a:srgbClr val="585858"/>
                </a:solidFill>
                <a:latin typeface="Times New Roman"/>
                <a:cs typeface="Times New Roman"/>
              </a:rPr>
              <a:t>.</a:t>
            </a:r>
            <a:r>
              <a:rPr sz="1800" b="1" spc="-10" dirty="0">
                <a:solidFill>
                  <a:srgbClr val="585858"/>
                </a:solidFill>
                <a:latin typeface="Times New Roman"/>
                <a:cs typeface="Times New Roman"/>
              </a:rPr>
              <a:t> </a:t>
            </a:r>
            <a:r>
              <a:rPr sz="1800" b="1">
                <a:solidFill>
                  <a:srgbClr val="585858"/>
                </a:solidFill>
                <a:latin typeface="Times New Roman"/>
                <a:cs typeface="Times New Roman"/>
              </a:rPr>
              <a:t>of</a:t>
            </a:r>
            <a:r>
              <a:rPr sz="1800" b="1" spc="-10">
                <a:solidFill>
                  <a:srgbClr val="585858"/>
                </a:solidFill>
                <a:latin typeface="Times New Roman"/>
                <a:cs typeface="Times New Roman"/>
              </a:rPr>
              <a:t> </a:t>
            </a:r>
            <a:r>
              <a:rPr sz="1800" b="1" spc="-5">
                <a:solidFill>
                  <a:srgbClr val="585858"/>
                </a:solidFill>
                <a:latin typeface="Times New Roman"/>
                <a:cs typeface="Times New Roman"/>
              </a:rPr>
              <a:t>Students</a:t>
            </a:r>
            <a:endParaRPr sz="1800">
              <a:latin typeface="Times New Roman"/>
              <a:cs typeface="Times New Roman"/>
            </a:endParaRPr>
          </a:p>
        </p:txBody>
      </p:sp>
      <p:sp>
        <p:nvSpPr>
          <p:cNvPr id="29" name="object 29"/>
          <p:cNvSpPr txBox="1"/>
          <p:nvPr/>
        </p:nvSpPr>
        <p:spPr>
          <a:xfrm>
            <a:off x="6629400" y="609600"/>
            <a:ext cx="3505200" cy="443070"/>
          </a:xfrm>
          <a:prstGeom prst="rect">
            <a:avLst/>
          </a:prstGeom>
        </p:spPr>
        <p:txBody>
          <a:bodyPr vert="horz" wrap="square" lIns="0" tIns="12065" rIns="0" bIns="0" rtlCol="0">
            <a:spAutoFit/>
          </a:bodyPr>
          <a:lstStyle/>
          <a:p>
            <a:pPr marL="12700">
              <a:lnSpc>
                <a:spcPct val="100000"/>
              </a:lnSpc>
              <a:spcBef>
                <a:spcPts val="95"/>
              </a:spcBef>
            </a:pPr>
            <a:r>
              <a:rPr sz="2800" b="1" spc="-5">
                <a:solidFill>
                  <a:srgbClr val="E182D2"/>
                </a:solidFill>
                <a:latin typeface="Times New Roman"/>
                <a:cs typeface="Times New Roman"/>
              </a:rPr>
              <a:t>St</a:t>
            </a:r>
            <a:r>
              <a:rPr lang="en-US" sz="2800" b="1" spc="-5" dirty="0" err="1">
                <a:solidFill>
                  <a:srgbClr val="E182D2"/>
                </a:solidFill>
                <a:latin typeface="Times New Roman"/>
                <a:cs typeface="Times New Roman"/>
              </a:rPr>
              <a:t>udent</a:t>
            </a:r>
            <a:r>
              <a:rPr sz="2800" b="1" spc="-155">
                <a:solidFill>
                  <a:srgbClr val="E182D2"/>
                </a:solidFill>
                <a:latin typeface="Times New Roman"/>
                <a:cs typeface="Times New Roman"/>
              </a:rPr>
              <a:t> </a:t>
            </a:r>
            <a:r>
              <a:rPr sz="2800" b="1" spc="-5" dirty="0">
                <a:solidFill>
                  <a:srgbClr val="E182D2"/>
                </a:solidFill>
                <a:latin typeface="Times New Roman"/>
                <a:cs typeface="Times New Roman"/>
              </a:rPr>
              <a:t>Activ</a:t>
            </a:r>
            <a:r>
              <a:rPr sz="2800" b="1" dirty="0">
                <a:solidFill>
                  <a:srgbClr val="E182D2"/>
                </a:solidFill>
                <a:latin typeface="Times New Roman"/>
                <a:cs typeface="Times New Roman"/>
              </a:rPr>
              <a:t>i</a:t>
            </a:r>
            <a:r>
              <a:rPr sz="2800" b="1" spc="-5" dirty="0">
                <a:solidFill>
                  <a:srgbClr val="E182D2"/>
                </a:solidFill>
                <a:latin typeface="Times New Roman"/>
                <a:cs typeface="Times New Roman"/>
              </a:rPr>
              <a:t>ties</a:t>
            </a:r>
            <a:endParaRPr sz="2800">
              <a:latin typeface="Times New Roman"/>
              <a:cs typeface="Times New Roman"/>
            </a:endParaRPr>
          </a:p>
        </p:txBody>
      </p:sp>
      <p:pic>
        <p:nvPicPr>
          <p:cNvPr id="34" name="object 34"/>
          <p:cNvPicPr/>
          <p:nvPr/>
        </p:nvPicPr>
        <p:blipFill>
          <a:blip r:embed="rId2" cstate="print"/>
          <a:stretch>
            <a:fillRect/>
          </a:stretch>
        </p:blipFill>
        <p:spPr>
          <a:xfrm>
            <a:off x="11309604" y="0"/>
            <a:ext cx="882396" cy="873252"/>
          </a:xfrm>
          <a:prstGeom prst="rect">
            <a:avLst/>
          </a:prstGeom>
        </p:spPr>
      </p:pic>
      <p:sp>
        <p:nvSpPr>
          <p:cNvPr id="35" name="object 35"/>
          <p:cNvSpPr txBox="1"/>
          <p:nvPr/>
        </p:nvSpPr>
        <p:spPr>
          <a:xfrm>
            <a:off x="292709" y="685800"/>
            <a:ext cx="2280285"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E182D2"/>
                </a:solidFill>
                <a:latin typeface="Times New Roman"/>
                <a:cs typeface="Times New Roman"/>
              </a:rPr>
              <a:t>Higher</a:t>
            </a:r>
            <a:r>
              <a:rPr sz="2800" b="1" spc="-100" dirty="0">
                <a:solidFill>
                  <a:srgbClr val="E182D2"/>
                </a:solidFill>
                <a:latin typeface="Times New Roman"/>
                <a:cs typeface="Times New Roman"/>
              </a:rPr>
              <a:t> </a:t>
            </a:r>
            <a:r>
              <a:rPr sz="2800" b="1" spc="-5" dirty="0">
                <a:solidFill>
                  <a:srgbClr val="E182D2"/>
                </a:solidFill>
                <a:latin typeface="Times New Roman"/>
                <a:cs typeface="Times New Roman"/>
              </a:rPr>
              <a:t>Studies</a:t>
            </a:r>
            <a:endParaRPr sz="2800">
              <a:latin typeface="Times New Roman"/>
              <a:cs typeface="Times New Roman"/>
            </a:endParaRPr>
          </a:p>
        </p:txBody>
      </p:sp>
      <p:sp>
        <p:nvSpPr>
          <p:cNvPr id="36" name="object 36"/>
          <p:cNvSpPr txBox="1"/>
          <p:nvPr/>
        </p:nvSpPr>
        <p:spPr>
          <a:xfrm>
            <a:off x="9611995" y="6546595"/>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
        <p:nvSpPr>
          <p:cNvPr id="37" name="object 37"/>
          <p:cNvSpPr txBox="1">
            <a:spLocks noGrp="1"/>
          </p:cNvSpPr>
          <p:nvPr>
            <p:ph type="title"/>
          </p:nvPr>
        </p:nvSpPr>
        <p:spPr>
          <a:xfrm>
            <a:off x="190601" y="8890"/>
            <a:ext cx="1712595" cy="381515"/>
          </a:xfrm>
          <a:prstGeom prst="rect">
            <a:avLst/>
          </a:prstGeom>
        </p:spPr>
        <p:txBody>
          <a:bodyPr vert="horz" wrap="square" lIns="0" tIns="12065" rIns="0" bIns="0" rtlCol="0">
            <a:spAutoFit/>
          </a:bodyPr>
          <a:lstStyle/>
          <a:p>
            <a:pPr marL="12700">
              <a:lnSpc>
                <a:spcPct val="100000"/>
              </a:lnSpc>
              <a:spcBef>
                <a:spcPts val="95"/>
              </a:spcBef>
            </a:pPr>
            <a:r>
              <a:rPr sz="2400" b="1" spc="-5" dirty="0">
                <a:solidFill>
                  <a:srgbClr val="CF30B5"/>
                </a:solidFill>
                <a:latin typeface="Times New Roman" pitchFamily="18" charset="0"/>
                <a:cs typeface="Times New Roman" pitchFamily="18" charset="0"/>
              </a:rPr>
              <a:t>Criterion</a:t>
            </a:r>
            <a:r>
              <a:rPr sz="2400" b="1" spc="-60" dirty="0">
                <a:solidFill>
                  <a:srgbClr val="CF30B5"/>
                </a:solidFill>
                <a:latin typeface="Times New Roman" pitchFamily="18" charset="0"/>
                <a:cs typeface="Times New Roman" pitchFamily="18" charset="0"/>
              </a:rPr>
              <a:t> </a:t>
            </a:r>
            <a:r>
              <a:rPr sz="2400" b="1" spc="-5" dirty="0">
                <a:solidFill>
                  <a:srgbClr val="CF30B5"/>
                </a:solidFill>
                <a:latin typeface="Times New Roman" pitchFamily="18" charset="0"/>
                <a:cs typeface="Times New Roman" pitchFamily="18" charset="0"/>
              </a:rPr>
              <a:t>5</a:t>
            </a:r>
          </a:p>
        </p:txBody>
      </p:sp>
      <p:sp>
        <p:nvSpPr>
          <p:cNvPr id="15" name="Date Placeholder 14"/>
          <p:cNvSpPr>
            <a:spLocks noGrp="1"/>
          </p:cNvSpPr>
          <p:nvPr>
            <p:ph type="dt" sz="half" idx="10"/>
          </p:nvPr>
        </p:nvSpPr>
        <p:spPr/>
        <p:txBody>
          <a:bodyPr/>
          <a:lstStyle/>
          <a:p>
            <a:fld id="{25039875-6E09-433B-8A0A-D99B451D7C9E}" type="datetime1">
              <a:rPr lang="en-US" smtClean="0"/>
              <a:pPr/>
              <a:t>11/3/2023</a:t>
            </a:fld>
            <a:endParaRPr lang="en-US"/>
          </a:p>
        </p:txBody>
      </p:sp>
      <p:sp>
        <p:nvSpPr>
          <p:cNvPr id="16" name="Slide Number Placeholder 15"/>
          <p:cNvSpPr>
            <a:spLocks noGrp="1"/>
          </p:cNvSpPr>
          <p:nvPr>
            <p:ph type="sldNum" sz="quarter" idx="12"/>
          </p:nvPr>
        </p:nvSpPr>
        <p:spPr/>
        <p:txBody>
          <a:bodyPr/>
          <a:lstStyle/>
          <a:p>
            <a:fld id="{B6F15528-21DE-4FAA-801E-634DDDAF4B2B}" type="slidenum">
              <a:rPr lang="en-US" smtClean="0"/>
              <a:pPr/>
              <a:t>71</a:t>
            </a:fld>
            <a:endParaRPr lang="en-US" dirty="0"/>
          </a:p>
        </p:txBody>
      </p:sp>
      <p:sp>
        <p:nvSpPr>
          <p:cNvPr id="38" name="object 38"/>
          <p:cNvSpPr txBox="1"/>
          <p:nvPr/>
        </p:nvSpPr>
        <p:spPr>
          <a:xfrm>
            <a:off x="3481196" y="20523"/>
            <a:ext cx="5222240"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FF0000"/>
                </a:solidFill>
                <a:latin typeface="Times New Roman"/>
                <a:cs typeface="Times New Roman"/>
              </a:rPr>
              <a:t>Students</a:t>
            </a:r>
            <a:r>
              <a:rPr sz="2800" b="1" dirty="0">
                <a:solidFill>
                  <a:srgbClr val="FF0000"/>
                </a:solidFill>
                <a:latin typeface="Times New Roman"/>
                <a:cs typeface="Times New Roman"/>
              </a:rPr>
              <a:t> Support</a:t>
            </a:r>
            <a:r>
              <a:rPr sz="2800" b="1" spc="-5" dirty="0">
                <a:solidFill>
                  <a:srgbClr val="FF0000"/>
                </a:solidFill>
                <a:latin typeface="Times New Roman"/>
                <a:cs typeface="Times New Roman"/>
              </a:rPr>
              <a:t> </a:t>
            </a:r>
            <a:r>
              <a:rPr sz="2800" b="1" dirty="0">
                <a:solidFill>
                  <a:srgbClr val="FF0000"/>
                </a:solidFill>
                <a:latin typeface="Times New Roman"/>
                <a:cs typeface="Times New Roman"/>
              </a:rPr>
              <a:t>and</a:t>
            </a:r>
            <a:r>
              <a:rPr sz="2800" b="1" spc="5" dirty="0">
                <a:solidFill>
                  <a:srgbClr val="FF0000"/>
                </a:solidFill>
                <a:latin typeface="Times New Roman"/>
                <a:cs typeface="Times New Roman"/>
              </a:rPr>
              <a:t> </a:t>
            </a:r>
            <a:r>
              <a:rPr sz="2800" b="1" spc="-15" dirty="0">
                <a:solidFill>
                  <a:srgbClr val="FF0000"/>
                </a:solidFill>
                <a:latin typeface="Times New Roman"/>
                <a:cs typeface="Times New Roman"/>
              </a:rPr>
              <a:t>Progression</a:t>
            </a:r>
            <a:endParaRPr sz="2800">
              <a:latin typeface="Times New Roman"/>
              <a:cs typeface="Times New Roman"/>
            </a:endParaRPr>
          </a:p>
        </p:txBody>
      </p:sp>
      <p:graphicFrame>
        <p:nvGraphicFramePr>
          <p:cNvPr id="39" name="Chart 38"/>
          <p:cNvGraphicFramePr/>
          <p:nvPr/>
        </p:nvGraphicFramePr>
        <p:xfrm>
          <a:off x="457200" y="1219200"/>
          <a:ext cx="4876800" cy="3962400"/>
        </p:xfrm>
        <a:graphic>
          <a:graphicData uri="http://schemas.openxmlformats.org/drawingml/2006/chart">
            <c:chart xmlns:c="http://schemas.openxmlformats.org/drawingml/2006/chart" xmlns:r="http://schemas.openxmlformats.org/officeDocument/2006/relationships" r:id="rId3"/>
          </a:graphicData>
        </a:graphic>
      </p:graphicFrame>
      <p:sp>
        <p:nvSpPr>
          <p:cNvPr id="40" name="TextBox 39"/>
          <p:cNvSpPr txBox="1"/>
          <p:nvPr/>
        </p:nvSpPr>
        <p:spPr>
          <a:xfrm>
            <a:off x="1600200" y="5334000"/>
            <a:ext cx="2133600" cy="369332"/>
          </a:xfrm>
          <a:prstGeom prst="rect">
            <a:avLst/>
          </a:prstGeom>
          <a:noFill/>
        </p:spPr>
        <p:txBody>
          <a:bodyPr wrap="square" rtlCol="0">
            <a:spAutoFit/>
          </a:bodyPr>
          <a:lstStyle/>
          <a:p>
            <a:r>
              <a:rPr lang="en-US" dirty="0"/>
              <a:t>     </a:t>
            </a:r>
            <a:r>
              <a:rPr lang="en-US" dirty="0">
                <a:latin typeface="Times New Roman" pitchFamily="18" charset="0"/>
                <a:cs typeface="Times New Roman" pitchFamily="18" charset="0"/>
              </a:rPr>
              <a:t>Year (Passed out)</a:t>
            </a:r>
          </a:p>
        </p:txBody>
      </p:sp>
      <p:pic>
        <p:nvPicPr>
          <p:cNvPr id="1026" name="Picture 2"/>
          <p:cNvPicPr>
            <a:picLocks noChangeAspect="1" noChangeArrowheads="1"/>
          </p:cNvPicPr>
          <p:nvPr/>
        </p:nvPicPr>
        <p:blipFill>
          <a:blip r:embed="rId4"/>
          <a:srcRect/>
          <a:stretch>
            <a:fillRect/>
          </a:stretch>
        </p:blipFill>
        <p:spPr bwMode="auto">
          <a:xfrm>
            <a:off x="5181600" y="3733800"/>
            <a:ext cx="2362200" cy="23622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5" cstate="print"/>
          <a:srcRect/>
          <a:stretch>
            <a:fillRect/>
          </a:stretch>
        </p:blipFill>
        <p:spPr bwMode="auto">
          <a:xfrm>
            <a:off x="9982200" y="3810000"/>
            <a:ext cx="1981200" cy="22860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6" cstate="print"/>
          <a:srcRect/>
          <a:stretch>
            <a:fillRect/>
          </a:stretch>
        </p:blipFill>
        <p:spPr bwMode="auto">
          <a:xfrm>
            <a:off x="9906000" y="1143000"/>
            <a:ext cx="2075471" cy="2438400"/>
          </a:xfrm>
          <a:prstGeom prst="rect">
            <a:avLst/>
          </a:prstGeom>
          <a:noFill/>
          <a:ln w="9525">
            <a:noFill/>
            <a:miter lim="800000"/>
            <a:headEnd/>
            <a:tailEnd/>
          </a:ln>
          <a:effectLst/>
        </p:spPr>
      </p:pic>
      <p:pic>
        <p:nvPicPr>
          <p:cNvPr id="1029" name="Picture 5"/>
          <p:cNvPicPr>
            <a:picLocks noChangeAspect="1" noChangeArrowheads="1"/>
          </p:cNvPicPr>
          <p:nvPr/>
        </p:nvPicPr>
        <p:blipFill>
          <a:blip r:embed="rId7" cstate="print"/>
          <a:srcRect/>
          <a:stretch>
            <a:fillRect/>
          </a:stretch>
        </p:blipFill>
        <p:spPr bwMode="auto">
          <a:xfrm>
            <a:off x="5029200" y="1371600"/>
            <a:ext cx="2514600" cy="2300619"/>
          </a:xfrm>
          <a:prstGeom prst="rect">
            <a:avLst/>
          </a:prstGeom>
          <a:noFill/>
          <a:ln w="9525">
            <a:noFill/>
            <a:miter lim="800000"/>
            <a:headEnd/>
            <a:tailEnd/>
          </a:ln>
          <a:effectLst/>
        </p:spPr>
      </p:pic>
      <p:pic>
        <p:nvPicPr>
          <p:cNvPr id="17" name="Picture 2"/>
          <p:cNvPicPr>
            <a:picLocks noChangeAspect="1" noChangeArrowheads="1"/>
          </p:cNvPicPr>
          <p:nvPr/>
        </p:nvPicPr>
        <p:blipFill>
          <a:blip r:embed="rId8"/>
          <a:srcRect/>
          <a:stretch>
            <a:fillRect/>
          </a:stretch>
        </p:blipFill>
        <p:spPr bwMode="auto">
          <a:xfrm>
            <a:off x="7696200" y="1114425"/>
            <a:ext cx="2133600" cy="2543175"/>
          </a:xfrm>
          <a:prstGeom prst="rect">
            <a:avLst/>
          </a:prstGeom>
          <a:noFill/>
          <a:ln w="9525">
            <a:noFill/>
            <a:miter lim="800000"/>
            <a:headEnd/>
            <a:tailEnd/>
          </a:ln>
          <a:effectLst/>
        </p:spPr>
      </p:pic>
      <p:pic>
        <p:nvPicPr>
          <p:cNvPr id="18" name="Picture 3"/>
          <p:cNvPicPr>
            <a:picLocks noChangeAspect="1" noChangeArrowheads="1"/>
          </p:cNvPicPr>
          <p:nvPr/>
        </p:nvPicPr>
        <p:blipFill>
          <a:blip r:embed="rId9"/>
          <a:srcRect/>
          <a:stretch>
            <a:fillRect/>
          </a:stretch>
        </p:blipFill>
        <p:spPr bwMode="auto">
          <a:xfrm>
            <a:off x="7620000" y="3886200"/>
            <a:ext cx="2209800" cy="2286000"/>
          </a:xfrm>
          <a:prstGeom prst="rect">
            <a:avLst/>
          </a:prstGeom>
          <a:noFill/>
          <a:ln w="9525">
            <a:noFill/>
            <a:miter lim="800000"/>
            <a:headEnd/>
            <a:tailEnd/>
          </a:ln>
          <a:effectLst/>
        </p:spPr>
      </p:pic>
      <p:sp>
        <p:nvSpPr>
          <p:cNvPr id="19" name="TextBox 18"/>
          <p:cNvSpPr txBox="1"/>
          <p:nvPr/>
        </p:nvSpPr>
        <p:spPr>
          <a:xfrm>
            <a:off x="7543800" y="6183868"/>
            <a:ext cx="2362200" cy="369332"/>
          </a:xfrm>
          <a:prstGeom prst="rect">
            <a:avLst/>
          </a:prstGeom>
          <a:noFill/>
        </p:spPr>
        <p:txBody>
          <a:bodyPr wrap="square" rtlCol="0">
            <a:spAutoFit/>
          </a:bodyPr>
          <a:lstStyle/>
          <a:p>
            <a:r>
              <a:rPr lang="en-US" b="1" dirty="0">
                <a:solidFill>
                  <a:srgbClr val="0000FF"/>
                </a:solidFill>
                <a:latin typeface="Times New Roman" pitchFamily="18" charset="0"/>
                <a:cs typeface="Times New Roman" pitchFamily="18" charset="0"/>
              </a:rPr>
              <a:t>87</a:t>
            </a:r>
            <a:r>
              <a:rPr lang="en-US" b="1" baseline="30000" dirty="0">
                <a:solidFill>
                  <a:srgbClr val="0000FF"/>
                </a:solidFill>
                <a:latin typeface="Times New Roman" pitchFamily="18" charset="0"/>
                <a:cs typeface="Times New Roman" pitchFamily="18" charset="0"/>
              </a:rPr>
              <a:t>th</a:t>
            </a:r>
            <a:r>
              <a:rPr lang="en-US" b="1" dirty="0">
                <a:solidFill>
                  <a:srgbClr val="0000FF"/>
                </a:solidFill>
                <a:latin typeface="Times New Roman" pitchFamily="18" charset="0"/>
                <a:cs typeface="Times New Roman" pitchFamily="18" charset="0"/>
              </a:rPr>
              <a:t> -90</a:t>
            </a:r>
            <a:r>
              <a:rPr lang="en-US" b="1" baseline="30000" dirty="0">
                <a:solidFill>
                  <a:srgbClr val="0000FF"/>
                </a:solidFill>
                <a:latin typeface="Times New Roman" pitchFamily="18" charset="0"/>
                <a:cs typeface="Times New Roman" pitchFamily="18" charset="0"/>
              </a:rPr>
              <a:t>th</a:t>
            </a:r>
            <a:r>
              <a:rPr lang="en-US" b="1" dirty="0">
                <a:solidFill>
                  <a:srgbClr val="0000FF"/>
                </a:solidFill>
                <a:latin typeface="Times New Roman" pitchFamily="18" charset="0"/>
                <a:cs typeface="Times New Roman" pitchFamily="18" charset="0"/>
              </a:rPr>
              <a:t> Convocation</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bject 29"/>
          <p:cNvSpPr txBox="1"/>
          <p:nvPr/>
        </p:nvSpPr>
        <p:spPr>
          <a:xfrm>
            <a:off x="0" y="3366930"/>
            <a:ext cx="11963400" cy="443070"/>
          </a:xfrm>
          <a:prstGeom prst="rect">
            <a:avLst/>
          </a:prstGeom>
        </p:spPr>
        <p:txBody>
          <a:bodyPr vert="horz" wrap="square" lIns="0" tIns="12065" rIns="0" bIns="0" rtlCol="0">
            <a:spAutoFit/>
          </a:bodyPr>
          <a:lstStyle/>
          <a:p>
            <a:pPr marL="12700" algn="ctr">
              <a:lnSpc>
                <a:spcPct val="100000"/>
              </a:lnSpc>
              <a:spcBef>
                <a:spcPts val="95"/>
              </a:spcBef>
            </a:pPr>
            <a:r>
              <a:rPr sz="2800" b="1" spc="-5">
                <a:solidFill>
                  <a:srgbClr val="FF3399"/>
                </a:solidFill>
                <a:latin typeface="Times New Roman"/>
                <a:cs typeface="Times New Roman"/>
              </a:rPr>
              <a:t>St</a:t>
            </a:r>
            <a:r>
              <a:rPr lang="en-US" sz="2800" b="1" spc="-5" dirty="0" err="1">
                <a:solidFill>
                  <a:srgbClr val="FF3399"/>
                </a:solidFill>
                <a:latin typeface="Times New Roman"/>
                <a:cs typeface="Times New Roman"/>
              </a:rPr>
              <a:t>udent</a:t>
            </a:r>
            <a:r>
              <a:rPr sz="2800" b="1" spc="-155">
                <a:solidFill>
                  <a:srgbClr val="FF3399"/>
                </a:solidFill>
                <a:latin typeface="Times New Roman"/>
                <a:cs typeface="Times New Roman"/>
              </a:rPr>
              <a:t> </a:t>
            </a:r>
            <a:r>
              <a:rPr sz="2800" b="1" spc="-5">
                <a:solidFill>
                  <a:srgbClr val="FF3399"/>
                </a:solidFill>
                <a:latin typeface="Times New Roman"/>
                <a:cs typeface="Times New Roman"/>
              </a:rPr>
              <a:t>Activ</a:t>
            </a:r>
            <a:r>
              <a:rPr sz="2800" b="1">
                <a:solidFill>
                  <a:srgbClr val="FF3399"/>
                </a:solidFill>
                <a:latin typeface="Times New Roman"/>
                <a:cs typeface="Times New Roman"/>
              </a:rPr>
              <a:t>i</a:t>
            </a:r>
            <a:r>
              <a:rPr sz="2800" b="1" spc="-5">
                <a:solidFill>
                  <a:srgbClr val="FF3399"/>
                </a:solidFill>
                <a:latin typeface="Times New Roman"/>
                <a:cs typeface="Times New Roman"/>
              </a:rPr>
              <a:t>ties</a:t>
            </a:r>
            <a:r>
              <a:rPr lang="en-US" sz="2800" b="1" spc="-5" dirty="0">
                <a:solidFill>
                  <a:srgbClr val="FF3399"/>
                </a:solidFill>
                <a:latin typeface="Times New Roman"/>
                <a:cs typeface="Times New Roman"/>
              </a:rPr>
              <a:t>-Department Day Celebrations</a:t>
            </a:r>
            <a:endParaRPr sz="2800">
              <a:solidFill>
                <a:srgbClr val="FF3399"/>
              </a:solidFill>
              <a:latin typeface="Times New Roman"/>
              <a:cs typeface="Times New Roman"/>
            </a:endParaRPr>
          </a:p>
        </p:txBody>
      </p:sp>
      <p:pic>
        <p:nvPicPr>
          <p:cNvPr id="34" name="object 34"/>
          <p:cNvPicPr/>
          <p:nvPr/>
        </p:nvPicPr>
        <p:blipFill>
          <a:blip r:embed="rId2" cstate="print"/>
          <a:stretch>
            <a:fillRect/>
          </a:stretch>
        </p:blipFill>
        <p:spPr>
          <a:xfrm>
            <a:off x="11309604" y="0"/>
            <a:ext cx="882396" cy="873252"/>
          </a:xfrm>
          <a:prstGeom prst="rect">
            <a:avLst/>
          </a:prstGeom>
        </p:spPr>
      </p:pic>
      <p:sp>
        <p:nvSpPr>
          <p:cNvPr id="36" name="object 36"/>
          <p:cNvSpPr txBox="1"/>
          <p:nvPr/>
        </p:nvSpPr>
        <p:spPr>
          <a:xfrm>
            <a:off x="9611995" y="6546595"/>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
        <p:nvSpPr>
          <p:cNvPr id="37" name="object 37"/>
          <p:cNvSpPr txBox="1">
            <a:spLocks noGrp="1"/>
          </p:cNvSpPr>
          <p:nvPr>
            <p:ph type="title"/>
          </p:nvPr>
        </p:nvSpPr>
        <p:spPr>
          <a:xfrm>
            <a:off x="190601" y="8890"/>
            <a:ext cx="1712595" cy="381515"/>
          </a:xfrm>
          <a:prstGeom prst="rect">
            <a:avLst/>
          </a:prstGeom>
        </p:spPr>
        <p:txBody>
          <a:bodyPr vert="horz" wrap="square" lIns="0" tIns="12065" rIns="0" bIns="0" rtlCol="0">
            <a:spAutoFit/>
          </a:bodyPr>
          <a:lstStyle/>
          <a:p>
            <a:pPr marL="12700">
              <a:lnSpc>
                <a:spcPct val="100000"/>
              </a:lnSpc>
              <a:spcBef>
                <a:spcPts val="95"/>
              </a:spcBef>
            </a:pPr>
            <a:r>
              <a:rPr sz="2400" b="1" spc="-5" dirty="0">
                <a:solidFill>
                  <a:srgbClr val="CF30B5"/>
                </a:solidFill>
                <a:latin typeface="Times New Roman" pitchFamily="18" charset="0"/>
                <a:cs typeface="Times New Roman" pitchFamily="18" charset="0"/>
              </a:rPr>
              <a:t>Criterion</a:t>
            </a:r>
            <a:r>
              <a:rPr sz="2400" b="1" spc="-60" dirty="0">
                <a:solidFill>
                  <a:srgbClr val="CF30B5"/>
                </a:solidFill>
                <a:latin typeface="Times New Roman" pitchFamily="18" charset="0"/>
                <a:cs typeface="Times New Roman" pitchFamily="18" charset="0"/>
              </a:rPr>
              <a:t> </a:t>
            </a:r>
            <a:r>
              <a:rPr sz="2400" b="1" spc="-5" dirty="0">
                <a:solidFill>
                  <a:srgbClr val="CF30B5"/>
                </a:solidFill>
                <a:latin typeface="Times New Roman" pitchFamily="18" charset="0"/>
                <a:cs typeface="Times New Roman" pitchFamily="18" charset="0"/>
              </a:rPr>
              <a:t>5</a:t>
            </a:r>
          </a:p>
        </p:txBody>
      </p:sp>
      <p:sp>
        <p:nvSpPr>
          <p:cNvPr id="15" name="Date Placeholder 14"/>
          <p:cNvSpPr>
            <a:spLocks noGrp="1"/>
          </p:cNvSpPr>
          <p:nvPr>
            <p:ph type="dt" sz="half" idx="10"/>
          </p:nvPr>
        </p:nvSpPr>
        <p:spPr/>
        <p:txBody>
          <a:bodyPr/>
          <a:lstStyle/>
          <a:p>
            <a:fld id="{25039875-6E09-433B-8A0A-D99B451D7C9E}" type="datetime1">
              <a:rPr lang="en-US" smtClean="0"/>
              <a:pPr/>
              <a:t>11/3/2023</a:t>
            </a:fld>
            <a:endParaRPr lang="en-US"/>
          </a:p>
        </p:txBody>
      </p:sp>
      <p:sp>
        <p:nvSpPr>
          <p:cNvPr id="16" name="Slide Number Placeholder 15"/>
          <p:cNvSpPr>
            <a:spLocks noGrp="1"/>
          </p:cNvSpPr>
          <p:nvPr>
            <p:ph type="sldNum" sz="quarter" idx="12"/>
          </p:nvPr>
        </p:nvSpPr>
        <p:spPr/>
        <p:txBody>
          <a:bodyPr/>
          <a:lstStyle/>
          <a:p>
            <a:fld id="{B6F15528-21DE-4FAA-801E-634DDDAF4B2B}" type="slidenum">
              <a:rPr lang="en-US" smtClean="0"/>
              <a:pPr/>
              <a:t>72</a:t>
            </a:fld>
            <a:endParaRPr lang="en-US"/>
          </a:p>
        </p:txBody>
      </p:sp>
      <p:sp>
        <p:nvSpPr>
          <p:cNvPr id="38" name="object 38"/>
          <p:cNvSpPr txBox="1"/>
          <p:nvPr/>
        </p:nvSpPr>
        <p:spPr>
          <a:xfrm>
            <a:off x="3481196" y="20523"/>
            <a:ext cx="5222240"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FF0000"/>
                </a:solidFill>
                <a:latin typeface="Times New Roman"/>
                <a:cs typeface="Times New Roman"/>
              </a:rPr>
              <a:t>Students</a:t>
            </a:r>
            <a:r>
              <a:rPr sz="2800" b="1" dirty="0">
                <a:solidFill>
                  <a:srgbClr val="FF0000"/>
                </a:solidFill>
                <a:latin typeface="Times New Roman"/>
                <a:cs typeface="Times New Roman"/>
              </a:rPr>
              <a:t> Support</a:t>
            </a:r>
            <a:r>
              <a:rPr sz="2800" b="1" spc="-5" dirty="0">
                <a:solidFill>
                  <a:srgbClr val="FF0000"/>
                </a:solidFill>
                <a:latin typeface="Times New Roman"/>
                <a:cs typeface="Times New Roman"/>
              </a:rPr>
              <a:t> </a:t>
            </a:r>
            <a:r>
              <a:rPr sz="2800" b="1" dirty="0">
                <a:solidFill>
                  <a:srgbClr val="FF0000"/>
                </a:solidFill>
                <a:latin typeface="Times New Roman"/>
                <a:cs typeface="Times New Roman"/>
              </a:rPr>
              <a:t>and</a:t>
            </a:r>
            <a:r>
              <a:rPr sz="2800" b="1" spc="5" dirty="0">
                <a:solidFill>
                  <a:srgbClr val="FF0000"/>
                </a:solidFill>
                <a:latin typeface="Times New Roman"/>
                <a:cs typeface="Times New Roman"/>
              </a:rPr>
              <a:t> </a:t>
            </a:r>
            <a:r>
              <a:rPr sz="2800" b="1" spc="-15" dirty="0">
                <a:solidFill>
                  <a:srgbClr val="FF0000"/>
                </a:solidFill>
                <a:latin typeface="Times New Roman"/>
                <a:cs typeface="Times New Roman"/>
              </a:rPr>
              <a:t>Progression</a:t>
            </a:r>
            <a:endParaRPr sz="2800">
              <a:latin typeface="Times New Roman"/>
              <a:cs typeface="Times New Roman"/>
            </a:endParaRPr>
          </a:p>
        </p:txBody>
      </p:sp>
      <p:pic>
        <p:nvPicPr>
          <p:cNvPr id="93188" name="Picture 4"/>
          <p:cNvPicPr>
            <a:picLocks noChangeAspect="1" noChangeArrowheads="1"/>
          </p:cNvPicPr>
          <p:nvPr/>
        </p:nvPicPr>
        <p:blipFill>
          <a:blip r:embed="rId3" cstate="print"/>
          <a:srcRect/>
          <a:stretch>
            <a:fillRect/>
          </a:stretch>
        </p:blipFill>
        <p:spPr bwMode="auto">
          <a:xfrm>
            <a:off x="1752600" y="838200"/>
            <a:ext cx="2698375" cy="2133599"/>
          </a:xfrm>
          <a:prstGeom prst="rect">
            <a:avLst/>
          </a:prstGeom>
          <a:noFill/>
          <a:ln w="9525">
            <a:noFill/>
            <a:miter lim="800000"/>
            <a:headEnd/>
            <a:tailEnd/>
          </a:ln>
          <a:effectLst/>
        </p:spPr>
      </p:pic>
      <p:pic>
        <p:nvPicPr>
          <p:cNvPr id="93189" name="Picture 5"/>
          <p:cNvPicPr>
            <a:picLocks noChangeAspect="1" noChangeArrowheads="1"/>
          </p:cNvPicPr>
          <p:nvPr/>
        </p:nvPicPr>
        <p:blipFill>
          <a:blip r:embed="rId4" cstate="print"/>
          <a:srcRect/>
          <a:stretch>
            <a:fillRect/>
          </a:stretch>
        </p:blipFill>
        <p:spPr bwMode="auto">
          <a:xfrm>
            <a:off x="4648200" y="838200"/>
            <a:ext cx="2427576" cy="2133600"/>
          </a:xfrm>
          <a:prstGeom prst="rect">
            <a:avLst/>
          </a:prstGeom>
          <a:noFill/>
          <a:ln w="9525">
            <a:noFill/>
            <a:miter lim="800000"/>
            <a:headEnd/>
            <a:tailEnd/>
          </a:ln>
          <a:effectLst/>
        </p:spPr>
      </p:pic>
      <p:pic>
        <p:nvPicPr>
          <p:cNvPr id="93190" name="Picture 6"/>
          <p:cNvPicPr>
            <a:picLocks noChangeAspect="1" noChangeArrowheads="1"/>
          </p:cNvPicPr>
          <p:nvPr/>
        </p:nvPicPr>
        <p:blipFill>
          <a:blip r:embed="rId5" cstate="print"/>
          <a:srcRect/>
          <a:stretch>
            <a:fillRect/>
          </a:stretch>
        </p:blipFill>
        <p:spPr bwMode="auto">
          <a:xfrm>
            <a:off x="7229475" y="914400"/>
            <a:ext cx="2371725" cy="2057400"/>
          </a:xfrm>
          <a:prstGeom prst="rect">
            <a:avLst/>
          </a:prstGeom>
          <a:noFill/>
          <a:ln w="9525">
            <a:noFill/>
            <a:miter lim="800000"/>
            <a:headEnd/>
            <a:tailEnd/>
          </a:ln>
          <a:effectLst/>
        </p:spPr>
      </p:pic>
      <p:pic>
        <p:nvPicPr>
          <p:cNvPr id="93191" name="Picture 7"/>
          <p:cNvPicPr>
            <a:picLocks noChangeAspect="1" noChangeArrowheads="1"/>
          </p:cNvPicPr>
          <p:nvPr/>
        </p:nvPicPr>
        <p:blipFill>
          <a:blip r:embed="rId6" cstate="print"/>
          <a:srcRect/>
          <a:stretch>
            <a:fillRect/>
          </a:stretch>
        </p:blipFill>
        <p:spPr bwMode="auto">
          <a:xfrm>
            <a:off x="9601200" y="881063"/>
            <a:ext cx="2358147" cy="2090737"/>
          </a:xfrm>
          <a:prstGeom prst="rect">
            <a:avLst/>
          </a:prstGeom>
          <a:noFill/>
          <a:ln w="9525">
            <a:noFill/>
            <a:miter lim="800000"/>
            <a:headEnd/>
            <a:tailEnd/>
          </a:ln>
          <a:effectLst/>
        </p:spPr>
      </p:pic>
      <p:pic>
        <p:nvPicPr>
          <p:cNvPr id="93192" name="Picture 8"/>
          <p:cNvPicPr>
            <a:picLocks noChangeAspect="1" noChangeArrowheads="1"/>
          </p:cNvPicPr>
          <p:nvPr/>
        </p:nvPicPr>
        <p:blipFill>
          <a:blip r:embed="rId7" cstate="print"/>
          <a:srcRect/>
          <a:stretch>
            <a:fillRect/>
          </a:stretch>
        </p:blipFill>
        <p:spPr bwMode="auto">
          <a:xfrm>
            <a:off x="0" y="4114800"/>
            <a:ext cx="2286000" cy="2133600"/>
          </a:xfrm>
          <a:prstGeom prst="rect">
            <a:avLst/>
          </a:prstGeom>
          <a:noFill/>
          <a:ln w="9525">
            <a:noFill/>
            <a:miter lim="800000"/>
            <a:headEnd/>
            <a:tailEnd/>
          </a:ln>
          <a:effectLst/>
        </p:spPr>
      </p:pic>
      <p:pic>
        <p:nvPicPr>
          <p:cNvPr id="93193" name="Picture 9"/>
          <p:cNvPicPr>
            <a:picLocks noChangeAspect="1" noChangeArrowheads="1"/>
          </p:cNvPicPr>
          <p:nvPr/>
        </p:nvPicPr>
        <p:blipFill>
          <a:blip r:embed="rId8"/>
          <a:srcRect/>
          <a:stretch>
            <a:fillRect/>
          </a:stretch>
        </p:blipFill>
        <p:spPr bwMode="auto">
          <a:xfrm>
            <a:off x="2209800" y="4114800"/>
            <a:ext cx="2057400" cy="2205037"/>
          </a:xfrm>
          <a:prstGeom prst="rect">
            <a:avLst/>
          </a:prstGeom>
          <a:noFill/>
          <a:ln w="9525">
            <a:noFill/>
            <a:miter lim="800000"/>
            <a:headEnd/>
            <a:tailEnd/>
          </a:ln>
          <a:effectLst/>
        </p:spPr>
      </p:pic>
      <p:pic>
        <p:nvPicPr>
          <p:cNvPr id="93194" name="Picture 10"/>
          <p:cNvPicPr>
            <a:picLocks noChangeAspect="1" noChangeArrowheads="1"/>
          </p:cNvPicPr>
          <p:nvPr/>
        </p:nvPicPr>
        <p:blipFill>
          <a:blip r:embed="rId9"/>
          <a:srcRect/>
          <a:stretch>
            <a:fillRect/>
          </a:stretch>
        </p:blipFill>
        <p:spPr bwMode="auto">
          <a:xfrm>
            <a:off x="4267200" y="4114800"/>
            <a:ext cx="2438400" cy="2209800"/>
          </a:xfrm>
          <a:prstGeom prst="rect">
            <a:avLst/>
          </a:prstGeom>
          <a:noFill/>
          <a:ln w="9525">
            <a:noFill/>
            <a:miter lim="800000"/>
            <a:headEnd/>
            <a:tailEnd/>
          </a:ln>
          <a:effectLst/>
        </p:spPr>
      </p:pic>
      <p:pic>
        <p:nvPicPr>
          <p:cNvPr id="93195" name="Picture 11"/>
          <p:cNvPicPr>
            <a:picLocks noChangeAspect="1" noChangeArrowheads="1"/>
          </p:cNvPicPr>
          <p:nvPr/>
        </p:nvPicPr>
        <p:blipFill>
          <a:blip r:embed="rId10" cstate="print"/>
          <a:srcRect/>
          <a:stretch>
            <a:fillRect/>
          </a:stretch>
        </p:blipFill>
        <p:spPr bwMode="auto">
          <a:xfrm>
            <a:off x="6705600" y="4096501"/>
            <a:ext cx="2743200" cy="2151899"/>
          </a:xfrm>
          <a:prstGeom prst="rect">
            <a:avLst/>
          </a:prstGeom>
          <a:noFill/>
          <a:ln w="9525">
            <a:noFill/>
            <a:miter lim="800000"/>
            <a:headEnd/>
            <a:tailEnd/>
          </a:ln>
          <a:effectLst/>
        </p:spPr>
      </p:pic>
      <p:pic>
        <p:nvPicPr>
          <p:cNvPr id="93196" name="Picture 12"/>
          <p:cNvPicPr>
            <a:picLocks noChangeAspect="1" noChangeArrowheads="1"/>
          </p:cNvPicPr>
          <p:nvPr/>
        </p:nvPicPr>
        <p:blipFill>
          <a:blip r:embed="rId11" cstate="print"/>
          <a:srcRect/>
          <a:stretch>
            <a:fillRect/>
          </a:stretch>
        </p:blipFill>
        <p:spPr bwMode="auto">
          <a:xfrm>
            <a:off x="107947" y="766763"/>
            <a:ext cx="1568453" cy="2205037"/>
          </a:xfrm>
          <a:prstGeom prst="rect">
            <a:avLst/>
          </a:prstGeom>
          <a:noFill/>
          <a:ln w="9525">
            <a:noFill/>
            <a:miter lim="800000"/>
            <a:headEnd/>
            <a:tailEnd/>
          </a:ln>
          <a:effectLst/>
        </p:spPr>
      </p:pic>
      <p:pic>
        <p:nvPicPr>
          <p:cNvPr id="93197" name="Picture 13"/>
          <p:cNvPicPr>
            <a:picLocks noChangeAspect="1" noChangeArrowheads="1"/>
          </p:cNvPicPr>
          <p:nvPr/>
        </p:nvPicPr>
        <p:blipFill>
          <a:blip r:embed="rId12"/>
          <a:srcRect/>
          <a:stretch>
            <a:fillRect/>
          </a:stretch>
        </p:blipFill>
        <p:spPr bwMode="auto">
          <a:xfrm>
            <a:off x="9448800" y="4114800"/>
            <a:ext cx="2514600" cy="2133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59761" y="2482088"/>
            <a:ext cx="239395" cy="178435"/>
          </a:xfrm>
          <a:prstGeom prst="rect">
            <a:avLst/>
          </a:prstGeom>
        </p:spPr>
        <p:txBody>
          <a:bodyPr vert="horz" wrap="square" lIns="0" tIns="0" rIns="0" bIns="0" rtlCol="0">
            <a:spAutoFit/>
          </a:bodyPr>
          <a:lstStyle/>
          <a:p>
            <a:pPr>
              <a:lnSpc>
                <a:spcPts val="1335"/>
              </a:lnSpc>
            </a:pPr>
            <a:r>
              <a:rPr sz="1400" b="1" dirty="0">
                <a:latin typeface="Calibri"/>
                <a:cs typeface="Calibri"/>
              </a:rPr>
              <a:t>Ind</a:t>
            </a:r>
            <a:endParaRPr sz="1400">
              <a:latin typeface="Calibri"/>
              <a:cs typeface="Calibri"/>
            </a:endParaRPr>
          </a:p>
        </p:txBody>
      </p:sp>
      <p:sp>
        <p:nvSpPr>
          <p:cNvPr id="3" name="object 3"/>
          <p:cNvSpPr txBox="1"/>
          <p:nvPr/>
        </p:nvSpPr>
        <p:spPr>
          <a:xfrm>
            <a:off x="2386714" y="2424811"/>
            <a:ext cx="1160145" cy="239395"/>
          </a:xfrm>
          <a:prstGeom prst="rect">
            <a:avLst/>
          </a:prstGeom>
        </p:spPr>
        <p:txBody>
          <a:bodyPr vert="horz" wrap="square" lIns="0" tIns="13335" rIns="0" bIns="0" rtlCol="0">
            <a:spAutoFit/>
          </a:bodyPr>
          <a:lstStyle/>
          <a:p>
            <a:pPr marL="12700">
              <a:lnSpc>
                <a:spcPct val="100000"/>
              </a:lnSpc>
              <a:spcBef>
                <a:spcPts val="105"/>
              </a:spcBef>
            </a:pPr>
            <a:r>
              <a:rPr sz="1400" b="1" spc="-5" dirty="0">
                <a:latin typeface="Calibri"/>
                <a:cs typeface="Calibri"/>
              </a:rPr>
              <a:t>e</a:t>
            </a:r>
            <a:r>
              <a:rPr sz="1400" b="1" spc="5" dirty="0">
                <a:latin typeface="Calibri"/>
                <a:cs typeface="Calibri"/>
              </a:rPr>
              <a:t>p</a:t>
            </a:r>
            <a:r>
              <a:rPr sz="1400" b="1" spc="-5" dirty="0">
                <a:latin typeface="Calibri"/>
                <a:cs typeface="Calibri"/>
              </a:rPr>
              <a:t>e</a:t>
            </a:r>
            <a:r>
              <a:rPr sz="1400" b="1" spc="5" dirty="0">
                <a:latin typeface="Calibri"/>
                <a:cs typeface="Calibri"/>
              </a:rPr>
              <a:t>n</a:t>
            </a:r>
            <a:r>
              <a:rPr sz="1400" b="1" spc="-10" dirty="0">
                <a:latin typeface="Calibri"/>
                <a:cs typeface="Calibri"/>
              </a:rPr>
              <a:t>d</a:t>
            </a:r>
            <a:r>
              <a:rPr sz="1400" b="1" spc="-5" dirty="0">
                <a:latin typeface="Calibri"/>
                <a:cs typeface="Calibri"/>
              </a:rPr>
              <a:t>enc</a:t>
            </a:r>
            <a:r>
              <a:rPr sz="1400" b="1" dirty="0">
                <a:latin typeface="Calibri"/>
                <a:cs typeface="Calibri"/>
              </a:rPr>
              <a:t>e</a:t>
            </a:r>
            <a:r>
              <a:rPr sz="1400" b="1" spc="-40" dirty="0">
                <a:latin typeface="Calibri"/>
                <a:cs typeface="Calibri"/>
              </a:rPr>
              <a:t> </a:t>
            </a:r>
            <a:r>
              <a:rPr sz="1400" b="1" dirty="0">
                <a:latin typeface="Calibri"/>
                <a:cs typeface="Calibri"/>
              </a:rPr>
              <a:t>D</a:t>
            </a:r>
            <a:r>
              <a:rPr sz="1400" b="1" spc="-20" dirty="0">
                <a:latin typeface="Calibri"/>
                <a:cs typeface="Calibri"/>
              </a:rPr>
              <a:t>a</a:t>
            </a:r>
            <a:r>
              <a:rPr sz="1400" b="1" dirty="0">
                <a:latin typeface="Calibri"/>
                <a:cs typeface="Calibri"/>
              </a:rPr>
              <a:t>y</a:t>
            </a:r>
            <a:endParaRPr sz="1400">
              <a:latin typeface="Calibri"/>
              <a:cs typeface="Calibri"/>
            </a:endParaRPr>
          </a:p>
        </p:txBody>
      </p:sp>
      <p:sp>
        <p:nvSpPr>
          <p:cNvPr id="4" name="object 4"/>
          <p:cNvSpPr txBox="1"/>
          <p:nvPr/>
        </p:nvSpPr>
        <p:spPr>
          <a:xfrm>
            <a:off x="4222496" y="2465070"/>
            <a:ext cx="984250" cy="239395"/>
          </a:xfrm>
          <a:prstGeom prst="rect">
            <a:avLst/>
          </a:prstGeom>
        </p:spPr>
        <p:txBody>
          <a:bodyPr vert="horz" wrap="square" lIns="0" tIns="13335" rIns="0" bIns="0" rtlCol="0">
            <a:spAutoFit/>
          </a:bodyPr>
          <a:lstStyle/>
          <a:p>
            <a:pPr marL="12700">
              <a:lnSpc>
                <a:spcPct val="100000"/>
              </a:lnSpc>
              <a:spcBef>
                <a:spcPts val="105"/>
              </a:spcBef>
            </a:pPr>
            <a:r>
              <a:rPr sz="1400" b="1" spc="-20" dirty="0">
                <a:latin typeface="Calibri"/>
                <a:cs typeface="Calibri"/>
              </a:rPr>
              <a:t>R</a:t>
            </a:r>
            <a:r>
              <a:rPr sz="1400" b="1" spc="-5" dirty="0">
                <a:latin typeface="Calibri"/>
                <a:cs typeface="Calibri"/>
              </a:rPr>
              <a:t>e</a:t>
            </a:r>
            <a:r>
              <a:rPr sz="1400" b="1" spc="5" dirty="0">
                <a:latin typeface="Calibri"/>
                <a:cs typeface="Calibri"/>
              </a:rPr>
              <a:t>p</a:t>
            </a:r>
            <a:r>
              <a:rPr sz="1400" b="1" dirty="0">
                <a:latin typeface="Calibri"/>
                <a:cs typeface="Calibri"/>
              </a:rPr>
              <a:t>ublic</a:t>
            </a:r>
            <a:r>
              <a:rPr sz="1400" b="1" spc="-30" dirty="0">
                <a:latin typeface="Calibri"/>
                <a:cs typeface="Calibri"/>
              </a:rPr>
              <a:t> </a:t>
            </a:r>
            <a:r>
              <a:rPr sz="1400" b="1" dirty="0">
                <a:latin typeface="Calibri"/>
                <a:cs typeface="Calibri"/>
              </a:rPr>
              <a:t>D</a:t>
            </a:r>
            <a:r>
              <a:rPr sz="1400" b="1" spc="-20" dirty="0">
                <a:latin typeface="Calibri"/>
                <a:cs typeface="Calibri"/>
              </a:rPr>
              <a:t>a</a:t>
            </a:r>
            <a:r>
              <a:rPr sz="1400" b="1" dirty="0">
                <a:latin typeface="Calibri"/>
                <a:cs typeface="Calibri"/>
              </a:rPr>
              <a:t>y</a:t>
            </a:r>
            <a:endParaRPr sz="1400">
              <a:latin typeface="Calibri"/>
              <a:cs typeface="Calibri"/>
            </a:endParaRPr>
          </a:p>
        </p:txBody>
      </p:sp>
      <p:sp>
        <p:nvSpPr>
          <p:cNvPr id="5" name="object 5"/>
          <p:cNvSpPr txBox="1"/>
          <p:nvPr/>
        </p:nvSpPr>
        <p:spPr>
          <a:xfrm>
            <a:off x="6430517" y="2467101"/>
            <a:ext cx="1183640" cy="239395"/>
          </a:xfrm>
          <a:prstGeom prst="rect">
            <a:avLst/>
          </a:prstGeom>
        </p:spPr>
        <p:txBody>
          <a:bodyPr vert="horz" wrap="square" lIns="0" tIns="13335" rIns="0" bIns="0" rtlCol="0">
            <a:spAutoFit/>
          </a:bodyPr>
          <a:lstStyle/>
          <a:p>
            <a:pPr marL="12700">
              <a:lnSpc>
                <a:spcPct val="100000"/>
              </a:lnSpc>
              <a:spcBef>
                <a:spcPts val="105"/>
              </a:spcBef>
            </a:pPr>
            <a:r>
              <a:rPr sz="1400" b="1" dirty="0">
                <a:latin typeface="Calibri"/>
                <a:cs typeface="Calibri"/>
              </a:rPr>
              <a:t>Blood</a:t>
            </a:r>
            <a:r>
              <a:rPr sz="1400" b="1" spc="-65" dirty="0">
                <a:latin typeface="Calibri"/>
                <a:cs typeface="Calibri"/>
              </a:rPr>
              <a:t> </a:t>
            </a:r>
            <a:r>
              <a:rPr sz="1400" b="1" spc="-5" dirty="0">
                <a:latin typeface="Calibri"/>
                <a:cs typeface="Calibri"/>
              </a:rPr>
              <a:t>Donation</a:t>
            </a:r>
            <a:endParaRPr sz="1400">
              <a:latin typeface="Calibri"/>
              <a:cs typeface="Calibri"/>
            </a:endParaRPr>
          </a:p>
        </p:txBody>
      </p:sp>
      <p:sp>
        <p:nvSpPr>
          <p:cNvPr id="6" name="object 6"/>
          <p:cNvSpPr txBox="1"/>
          <p:nvPr/>
        </p:nvSpPr>
        <p:spPr>
          <a:xfrm>
            <a:off x="8169402" y="2565273"/>
            <a:ext cx="1691639" cy="239395"/>
          </a:xfrm>
          <a:prstGeom prst="rect">
            <a:avLst/>
          </a:prstGeom>
        </p:spPr>
        <p:txBody>
          <a:bodyPr vert="horz" wrap="square" lIns="0" tIns="13335" rIns="0" bIns="0" rtlCol="0">
            <a:spAutoFit/>
          </a:bodyPr>
          <a:lstStyle/>
          <a:p>
            <a:pPr marL="12700">
              <a:lnSpc>
                <a:spcPct val="100000"/>
              </a:lnSpc>
              <a:spcBef>
                <a:spcPts val="105"/>
              </a:spcBef>
            </a:pPr>
            <a:r>
              <a:rPr sz="1400" b="1" dirty="0">
                <a:latin typeface="Calibri"/>
                <a:cs typeface="Calibri"/>
              </a:rPr>
              <a:t>I</a:t>
            </a:r>
            <a:r>
              <a:rPr sz="1400" b="1" spc="-15" dirty="0">
                <a:latin typeface="Calibri"/>
                <a:cs typeface="Calibri"/>
              </a:rPr>
              <a:t>n</a:t>
            </a:r>
            <a:r>
              <a:rPr sz="1400" b="1" spc="-10" dirty="0">
                <a:latin typeface="Calibri"/>
                <a:cs typeface="Calibri"/>
              </a:rPr>
              <a:t>t</a:t>
            </a:r>
            <a:r>
              <a:rPr sz="1400" b="1" spc="-5" dirty="0">
                <a:latin typeface="Calibri"/>
                <a:cs typeface="Calibri"/>
              </a:rPr>
              <a:t>e</a:t>
            </a:r>
            <a:r>
              <a:rPr sz="1400" b="1" spc="5" dirty="0">
                <a:latin typeface="Calibri"/>
                <a:cs typeface="Calibri"/>
              </a:rPr>
              <a:t>r</a:t>
            </a:r>
            <a:r>
              <a:rPr sz="1400" b="1" dirty="0">
                <a:latin typeface="Calibri"/>
                <a:cs typeface="Calibri"/>
              </a:rPr>
              <a:t>n</a:t>
            </a:r>
            <a:r>
              <a:rPr sz="1400" b="1" spc="-10" dirty="0">
                <a:latin typeface="Calibri"/>
                <a:cs typeface="Calibri"/>
              </a:rPr>
              <a:t>at</a:t>
            </a:r>
            <a:r>
              <a:rPr sz="1400" b="1" dirty="0">
                <a:latin typeface="Calibri"/>
                <a:cs typeface="Calibri"/>
              </a:rPr>
              <a:t>io</a:t>
            </a:r>
            <a:r>
              <a:rPr sz="1400" b="1" spc="-10" dirty="0">
                <a:latin typeface="Calibri"/>
                <a:cs typeface="Calibri"/>
              </a:rPr>
              <a:t>n</a:t>
            </a:r>
            <a:r>
              <a:rPr sz="1400" b="1" dirty="0">
                <a:latin typeface="Calibri"/>
                <a:cs typeface="Calibri"/>
              </a:rPr>
              <a:t>al</a:t>
            </a:r>
            <a:r>
              <a:rPr sz="1400" b="1" spc="-40" dirty="0">
                <a:latin typeface="Calibri"/>
                <a:cs typeface="Calibri"/>
              </a:rPr>
              <a:t> </a:t>
            </a:r>
            <a:r>
              <a:rPr sz="1400" b="1" spc="-110" dirty="0">
                <a:latin typeface="Calibri"/>
                <a:cs typeface="Calibri"/>
              </a:rPr>
              <a:t>Y</a:t>
            </a:r>
            <a:r>
              <a:rPr sz="1400" b="1" dirty="0">
                <a:latin typeface="Calibri"/>
                <a:cs typeface="Calibri"/>
              </a:rPr>
              <a:t>o</a:t>
            </a:r>
            <a:r>
              <a:rPr sz="1400" b="1" spc="-30" dirty="0">
                <a:latin typeface="Calibri"/>
                <a:cs typeface="Calibri"/>
              </a:rPr>
              <a:t>g</a:t>
            </a:r>
            <a:r>
              <a:rPr sz="1400" b="1" dirty="0">
                <a:latin typeface="Calibri"/>
                <a:cs typeface="Calibri"/>
              </a:rPr>
              <a:t>a</a:t>
            </a:r>
            <a:r>
              <a:rPr sz="1400" b="1" spc="-25" dirty="0">
                <a:latin typeface="Calibri"/>
                <a:cs typeface="Calibri"/>
              </a:rPr>
              <a:t> </a:t>
            </a:r>
            <a:r>
              <a:rPr sz="1400" b="1" spc="-5" dirty="0">
                <a:latin typeface="Calibri"/>
                <a:cs typeface="Calibri"/>
              </a:rPr>
              <a:t>D</a:t>
            </a:r>
            <a:r>
              <a:rPr sz="1400" b="1" spc="-20" dirty="0">
                <a:latin typeface="Calibri"/>
                <a:cs typeface="Calibri"/>
              </a:rPr>
              <a:t>a</a:t>
            </a:r>
            <a:r>
              <a:rPr sz="1400" b="1" dirty="0">
                <a:latin typeface="Calibri"/>
                <a:cs typeface="Calibri"/>
              </a:rPr>
              <a:t>y</a:t>
            </a:r>
            <a:endParaRPr sz="1400">
              <a:latin typeface="Calibri"/>
              <a:cs typeface="Calibri"/>
            </a:endParaRPr>
          </a:p>
        </p:txBody>
      </p:sp>
      <p:sp>
        <p:nvSpPr>
          <p:cNvPr id="7" name="object 7"/>
          <p:cNvSpPr txBox="1"/>
          <p:nvPr/>
        </p:nvSpPr>
        <p:spPr>
          <a:xfrm>
            <a:off x="10656443" y="4460240"/>
            <a:ext cx="84455" cy="178435"/>
          </a:xfrm>
          <a:prstGeom prst="rect">
            <a:avLst/>
          </a:prstGeom>
        </p:spPr>
        <p:txBody>
          <a:bodyPr vert="horz" wrap="square" lIns="0" tIns="0" rIns="0" bIns="0" rtlCol="0">
            <a:spAutoFit/>
          </a:bodyPr>
          <a:lstStyle/>
          <a:p>
            <a:pPr>
              <a:lnSpc>
                <a:spcPts val="1335"/>
              </a:lnSpc>
            </a:pPr>
            <a:r>
              <a:rPr sz="1400" b="1" dirty="0">
                <a:latin typeface="Calibri"/>
                <a:cs typeface="Calibri"/>
              </a:rPr>
              <a:t>S</a:t>
            </a:r>
            <a:endParaRPr sz="1400">
              <a:latin typeface="Calibri"/>
              <a:cs typeface="Calibri"/>
            </a:endParaRPr>
          </a:p>
        </p:txBody>
      </p:sp>
      <p:sp>
        <p:nvSpPr>
          <p:cNvPr id="8" name="object 8"/>
          <p:cNvSpPr txBox="1"/>
          <p:nvPr/>
        </p:nvSpPr>
        <p:spPr>
          <a:xfrm>
            <a:off x="10726121" y="4402963"/>
            <a:ext cx="1098550" cy="239395"/>
          </a:xfrm>
          <a:prstGeom prst="rect">
            <a:avLst/>
          </a:prstGeom>
        </p:spPr>
        <p:txBody>
          <a:bodyPr vert="horz" wrap="square" lIns="0" tIns="12700" rIns="0" bIns="0" rtlCol="0">
            <a:spAutoFit/>
          </a:bodyPr>
          <a:lstStyle/>
          <a:p>
            <a:pPr marL="12700">
              <a:lnSpc>
                <a:spcPct val="100000"/>
              </a:lnSpc>
              <a:spcBef>
                <a:spcPts val="100"/>
              </a:spcBef>
            </a:pPr>
            <a:r>
              <a:rPr sz="1400" b="1" spc="-15" dirty="0">
                <a:latin typeface="Calibri"/>
                <a:cs typeface="Calibri"/>
              </a:rPr>
              <a:t>w</a:t>
            </a:r>
            <a:r>
              <a:rPr sz="1400" b="1" spc="-10" dirty="0">
                <a:latin typeface="Calibri"/>
                <a:cs typeface="Calibri"/>
              </a:rPr>
              <a:t>a</a:t>
            </a:r>
            <a:r>
              <a:rPr sz="1400" b="1" spc="-20" dirty="0">
                <a:latin typeface="Calibri"/>
                <a:cs typeface="Calibri"/>
              </a:rPr>
              <a:t>t</a:t>
            </a:r>
            <a:r>
              <a:rPr sz="1400" b="1" spc="-5" dirty="0">
                <a:latin typeface="Calibri"/>
                <a:cs typeface="Calibri"/>
              </a:rPr>
              <a:t>c</a:t>
            </a:r>
            <a:r>
              <a:rPr sz="1400" b="1" dirty="0">
                <a:latin typeface="Calibri"/>
                <a:cs typeface="Calibri"/>
              </a:rPr>
              <a:t>h</a:t>
            </a:r>
            <a:r>
              <a:rPr sz="1400" b="1" spc="-30" dirty="0">
                <a:latin typeface="Calibri"/>
                <a:cs typeface="Calibri"/>
              </a:rPr>
              <a:t> </a:t>
            </a:r>
            <a:r>
              <a:rPr sz="1400" b="1" dirty="0">
                <a:latin typeface="Calibri"/>
                <a:cs typeface="Calibri"/>
              </a:rPr>
              <a:t>Bha</a:t>
            </a:r>
            <a:r>
              <a:rPr sz="1400" b="1" spc="-35" dirty="0">
                <a:latin typeface="Calibri"/>
                <a:cs typeface="Calibri"/>
              </a:rPr>
              <a:t>r</a:t>
            </a:r>
            <a:r>
              <a:rPr sz="1400" b="1" spc="-10" dirty="0">
                <a:latin typeface="Calibri"/>
                <a:cs typeface="Calibri"/>
              </a:rPr>
              <a:t>a</a:t>
            </a:r>
            <a:r>
              <a:rPr sz="1400" b="1" dirty="0">
                <a:latin typeface="Calibri"/>
                <a:cs typeface="Calibri"/>
              </a:rPr>
              <a:t>th</a:t>
            </a:r>
            <a:endParaRPr sz="1400">
              <a:latin typeface="Calibri"/>
              <a:cs typeface="Calibri"/>
            </a:endParaRPr>
          </a:p>
        </p:txBody>
      </p:sp>
      <p:sp>
        <p:nvSpPr>
          <p:cNvPr id="9" name="object 9"/>
          <p:cNvSpPr txBox="1"/>
          <p:nvPr/>
        </p:nvSpPr>
        <p:spPr>
          <a:xfrm>
            <a:off x="1371600" y="6629400"/>
            <a:ext cx="2286000" cy="228268"/>
          </a:xfrm>
          <a:prstGeom prst="rect">
            <a:avLst/>
          </a:prstGeom>
        </p:spPr>
        <p:txBody>
          <a:bodyPr vert="horz" wrap="square" lIns="0" tIns="12700" rIns="0" bIns="0" rtlCol="0">
            <a:spAutoFit/>
          </a:bodyPr>
          <a:lstStyle/>
          <a:p>
            <a:pPr marL="12700">
              <a:lnSpc>
                <a:spcPct val="100000"/>
              </a:lnSpc>
              <a:spcBef>
                <a:spcPts val="100"/>
              </a:spcBef>
            </a:pPr>
            <a:r>
              <a:rPr lang="en-US" sz="1400" b="1" spc="-5" dirty="0">
                <a:latin typeface="Calibri"/>
                <a:cs typeface="Calibri"/>
              </a:rPr>
              <a:t>Anti-ragging  awareness rally</a:t>
            </a:r>
            <a:endParaRPr sz="1400">
              <a:latin typeface="Calibri"/>
              <a:cs typeface="Calibri"/>
            </a:endParaRPr>
          </a:p>
        </p:txBody>
      </p:sp>
      <p:sp>
        <p:nvSpPr>
          <p:cNvPr id="10" name="object 10"/>
          <p:cNvSpPr txBox="1"/>
          <p:nvPr/>
        </p:nvSpPr>
        <p:spPr>
          <a:xfrm>
            <a:off x="300024" y="4434585"/>
            <a:ext cx="981075" cy="239395"/>
          </a:xfrm>
          <a:prstGeom prst="rect">
            <a:avLst/>
          </a:prstGeom>
        </p:spPr>
        <p:txBody>
          <a:bodyPr vert="horz" wrap="square" lIns="0" tIns="12700" rIns="0" bIns="0" rtlCol="0">
            <a:spAutoFit/>
          </a:bodyPr>
          <a:lstStyle/>
          <a:p>
            <a:pPr marL="12700">
              <a:lnSpc>
                <a:spcPct val="100000"/>
              </a:lnSpc>
              <a:spcBef>
                <a:spcPts val="100"/>
              </a:spcBef>
            </a:pPr>
            <a:r>
              <a:rPr sz="1400" b="1" spc="-25" dirty="0">
                <a:latin typeface="Calibri"/>
                <a:cs typeface="Calibri"/>
              </a:rPr>
              <a:t>Tri</a:t>
            </a:r>
            <a:r>
              <a:rPr sz="1400" b="1" spc="-45" dirty="0">
                <a:latin typeface="Calibri"/>
                <a:cs typeface="Calibri"/>
              </a:rPr>
              <a:t> </a:t>
            </a:r>
            <a:r>
              <a:rPr sz="1400" b="1" spc="-5" dirty="0">
                <a:latin typeface="Calibri"/>
                <a:cs typeface="Calibri"/>
              </a:rPr>
              <a:t>Color</a:t>
            </a:r>
            <a:r>
              <a:rPr sz="1400" b="1" spc="-50" dirty="0">
                <a:latin typeface="Calibri"/>
                <a:cs typeface="Calibri"/>
              </a:rPr>
              <a:t> </a:t>
            </a:r>
            <a:r>
              <a:rPr sz="1400" b="1" dirty="0">
                <a:latin typeface="Calibri"/>
                <a:cs typeface="Calibri"/>
              </a:rPr>
              <a:t>Flag</a:t>
            </a:r>
            <a:endParaRPr sz="1400">
              <a:latin typeface="Calibri"/>
              <a:cs typeface="Calibri"/>
            </a:endParaRPr>
          </a:p>
        </p:txBody>
      </p:sp>
      <p:sp>
        <p:nvSpPr>
          <p:cNvPr id="11" name="object 11"/>
          <p:cNvSpPr txBox="1"/>
          <p:nvPr/>
        </p:nvSpPr>
        <p:spPr>
          <a:xfrm>
            <a:off x="1305483" y="4491863"/>
            <a:ext cx="282575" cy="178435"/>
          </a:xfrm>
          <a:prstGeom prst="rect">
            <a:avLst/>
          </a:prstGeom>
        </p:spPr>
        <p:txBody>
          <a:bodyPr vert="horz" wrap="square" lIns="0" tIns="0" rIns="0" bIns="0" rtlCol="0">
            <a:spAutoFit/>
          </a:bodyPr>
          <a:lstStyle/>
          <a:p>
            <a:pPr>
              <a:lnSpc>
                <a:spcPts val="1335"/>
              </a:lnSpc>
            </a:pPr>
            <a:r>
              <a:rPr sz="1400" b="1" spc="-5" dirty="0">
                <a:latin typeface="Calibri"/>
                <a:cs typeface="Calibri"/>
              </a:rPr>
              <a:t>D</a:t>
            </a:r>
            <a:r>
              <a:rPr sz="1400" b="1" spc="-20" dirty="0">
                <a:latin typeface="Calibri"/>
                <a:cs typeface="Calibri"/>
              </a:rPr>
              <a:t>a</a:t>
            </a:r>
            <a:r>
              <a:rPr sz="1400" b="1" dirty="0">
                <a:latin typeface="Calibri"/>
                <a:cs typeface="Calibri"/>
              </a:rPr>
              <a:t>y</a:t>
            </a:r>
            <a:endParaRPr sz="1400">
              <a:latin typeface="Calibri"/>
              <a:cs typeface="Calibri"/>
            </a:endParaRPr>
          </a:p>
        </p:txBody>
      </p:sp>
      <p:sp>
        <p:nvSpPr>
          <p:cNvPr id="12" name="object 12"/>
          <p:cNvSpPr txBox="1"/>
          <p:nvPr/>
        </p:nvSpPr>
        <p:spPr>
          <a:xfrm>
            <a:off x="4477639" y="6492341"/>
            <a:ext cx="1008761" cy="228268"/>
          </a:xfrm>
          <a:prstGeom prst="rect">
            <a:avLst/>
          </a:prstGeom>
        </p:spPr>
        <p:txBody>
          <a:bodyPr vert="horz" wrap="square" lIns="0" tIns="12700" rIns="0" bIns="0" rtlCol="0">
            <a:spAutoFit/>
          </a:bodyPr>
          <a:lstStyle/>
          <a:p>
            <a:pPr marL="12700">
              <a:lnSpc>
                <a:spcPct val="100000"/>
              </a:lnSpc>
              <a:spcBef>
                <a:spcPts val="100"/>
              </a:spcBef>
            </a:pPr>
            <a:r>
              <a:rPr lang="en-US" sz="1400" b="1" spc="-75" dirty="0">
                <a:latin typeface="Calibri"/>
                <a:cs typeface="Calibri"/>
              </a:rPr>
              <a:t>NSS –Chemical </a:t>
            </a:r>
            <a:endParaRPr sz="1400">
              <a:latin typeface="Calibri"/>
              <a:cs typeface="Calibri"/>
            </a:endParaRPr>
          </a:p>
        </p:txBody>
      </p:sp>
      <p:sp>
        <p:nvSpPr>
          <p:cNvPr id="13" name="object 13"/>
          <p:cNvSpPr txBox="1"/>
          <p:nvPr/>
        </p:nvSpPr>
        <p:spPr>
          <a:xfrm>
            <a:off x="8975597" y="6467043"/>
            <a:ext cx="1844803" cy="228268"/>
          </a:xfrm>
          <a:prstGeom prst="rect">
            <a:avLst/>
          </a:prstGeom>
        </p:spPr>
        <p:txBody>
          <a:bodyPr vert="horz" wrap="square" lIns="0" tIns="12700" rIns="0" bIns="0" rtlCol="0">
            <a:spAutoFit/>
          </a:bodyPr>
          <a:lstStyle/>
          <a:p>
            <a:pPr marL="12700">
              <a:lnSpc>
                <a:spcPct val="100000"/>
              </a:lnSpc>
              <a:spcBef>
                <a:spcPts val="100"/>
              </a:spcBef>
            </a:pPr>
            <a:r>
              <a:rPr lang="en-US" sz="1400" b="1" dirty="0">
                <a:latin typeface="Calibri"/>
                <a:cs typeface="Calibri"/>
              </a:rPr>
              <a:t>Community Service</a:t>
            </a:r>
            <a:endParaRPr sz="1400">
              <a:latin typeface="Calibri"/>
              <a:cs typeface="Calibri"/>
            </a:endParaRPr>
          </a:p>
        </p:txBody>
      </p:sp>
      <p:sp>
        <p:nvSpPr>
          <p:cNvPr id="14" name="object 14"/>
          <p:cNvSpPr txBox="1"/>
          <p:nvPr/>
        </p:nvSpPr>
        <p:spPr>
          <a:xfrm>
            <a:off x="6074155" y="6482892"/>
            <a:ext cx="2324735" cy="239395"/>
          </a:xfrm>
          <a:prstGeom prst="rect">
            <a:avLst/>
          </a:prstGeom>
        </p:spPr>
        <p:txBody>
          <a:bodyPr vert="horz" wrap="square" lIns="0" tIns="12700" rIns="0" bIns="0" rtlCol="0">
            <a:spAutoFit/>
          </a:bodyPr>
          <a:lstStyle/>
          <a:p>
            <a:pPr marL="12700">
              <a:lnSpc>
                <a:spcPct val="100000"/>
              </a:lnSpc>
              <a:spcBef>
                <a:spcPts val="100"/>
              </a:spcBef>
            </a:pPr>
            <a:r>
              <a:rPr sz="1400" b="1" dirty="0">
                <a:latin typeface="Calibri"/>
                <a:cs typeface="Calibri"/>
              </a:rPr>
              <a:t>Salute</a:t>
            </a:r>
            <a:r>
              <a:rPr sz="1400" b="1" spc="-45" dirty="0">
                <a:latin typeface="Calibri"/>
                <a:cs typeface="Calibri"/>
              </a:rPr>
              <a:t> </a:t>
            </a:r>
            <a:r>
              <a:rPr sz="1400" b="1" spc="-5" dirty="0">
                <a:latin typeface="Calibri"/>
                <a:cs typeface="Calibri"/>
              </a:rPr>
              <a:t>to</a:t>
            </a:r>
            <a:r>
              <a:rPr sz="1400" b="1" spc="-20" dirty="0">
                <a:latin typeface="Calibri"/>
                <a:cs typeface="Calibri"/>
              </a:rPr>
              <a:t> </a:t>
            </a:r>
            <a:r>
              <a:rPr sz="1400" b="1" dirty="0">
                <a:latin typeface="Calibri"/>
                <a:cs typeface="Calibri"/>
              </a:rPr>
              <a:t>our</a:t>
            </a:r>
            <a:r>
              <a:rPr sz="1400" b="1" spc="-35" dirty="0">
                <a:latin typeface="Calibri"/>
                <a:cs typeface="Calibri"/>
              </a:rPr>
              <a:t> </a:t>
            </a:r>
            <a:r>
              <a:rPr sz="1400" b="1" spc="-5" dirty="0">
                <a:latin typeface="Calibri"/>
                <a:cs typeface="Calibri"/>
              </a:rPr>
              <a:t>Pulwama</a:t>
            </a:r>
            <a:r>
              <a:rPr sz="1400" b="1" spc="-30" dirty="0">
                <a:latin typeface="Calibri"/>
                <a:cs typeface="Calibri"/>
              </a:rPr>
              <a:t> </a:t>
            </a:r>
            <a:r>
              <a:rPr sz="1400" b="1" spc="-5" dirty="0">
                <a:latin typeface="Calibri"/>
                <a:cs typeface="Calibri"/>
              </a:rPr>
              <a:t>Martyrs</a:t>
            </a:r>
            <a:endParaRPr sz="1400">
              <a:latin typeface="Calibri"/>
              <a:cs typeface="Calibri"/>
            </a:endParaRPr>
          </a:p>
        </p:txBody>
      </p:sp>
      <p:pic>
        <p:nvPicPr>
          <p:cNvPr id="15" name="object 15"/>
          <p:cNvPicPr/>
          <p:nvPr/>
        </p:nvPicPr>
        <p:blipFill>
          <a:blip r:embed="rId2" cstate="print"/>
          <a:stretch>
            <a:fillRect/>
          </a:stretch>
        </p:blipFill>
        <p:spPr>
          <a:xfrm>
            <a:off x="11353800" y="0"/>
            <a:ext cx="838199" cy="685800"/>
          </a:xfrm>
          <a:prstGeom prst="rect">
            <a:avLst/>
          </a:prstGeom>
        </p:spPr>
      </p:pic>
      <p:grpSp>
        <p:nvGrpSpPr>
          <p:cNvPr id="16" name="object 16"/>
          <p:cNvGrpSpPr/>
          <p:nvPr/>
        </p:nvGrpSpPr>
        <p:grpSpPr>
          <a:xfrm>
            <a:off x="3479038" y="316738"/>
            <a:ext cx="2305050" cy="2143760"/>
            <a:chOff x="3479038" y="316738"/>
            <a:chExt cx="2305050" cy="2143760"/>
          </a:xfrm>
        </p:grpSpPr>
        <p:pic>
          <p:nvPicPr>
            <p:cNvPr id="17" name="object 17"/>
            <p:cNvPicPr/>
            <p:nvPr/>
          </p:nvPicPr>
          <p:blipFill>
            <a:blip r:embed="rId3" cstate="print"/>
            <a:stretch>
              <a:fillRect/>
            </a:stretch>
          </p:blipFill>
          <p:spPr>
            <a:xfrm>
              <a:off x="3485388" y="323088"/>
              <a:ext cx="2292095" cy="2130551"/>
            </a:xfrm>
            <a:prstGeom prst="rect">
              <a:avLst/>
            </a:prstGeom>
          </p:spPr>
        </p:pic>
        <p:sp>
          <p:nvSpPr>
            <p:cNvPr id="18" name="object 18"/>
            <p:cNvSpPr/>
            <p:nvPr/>
          </p:nvSpPr>
          <p:spPr>
            <a:xfrm>
              <a:off x="3485388" y="323088"/>
              <a:ext cx="2292350" cy="2131060"/>
            </a:xfrm>
            <a:custGeom>
              <a:avLst/>
              <a:gdLst/>
              <a:ahLst/>
              <a:cxnLst/>
              <a:rect l="l" t="t" r="r" b="b"/>
              <a:pathLst>
                <a:path w="2292350" h="2131060">
                  <a:moveTo>
                    <a:pt x="0" y="1065275"/>
                  </a:moveTo>
                  <a:lnTo>
                    <a:pt x="1058" y="1019062"/>
                  </a:lnTo>
                  <a:lnTo>
                    <a:pt x="4206" y="973352"/>
                  </a:lnTo>
                  <a:lnTo>
                    <a:pt x="9400" y="928184"/>
                  </a:lnTo>
                  <a:lnTo>
                    <a:pt x="16596" y="883601"/>
                  </a:lnTo>
                  <a:lnTo>
                    <a:pt x="25753" y="839640"/>
                  </a:lnTo>
                  <a:lnTo>
                    <a:pt x="36826" y="796342"/>
                  </a:lnTo>
                  <a:lnTo>
                    <a:pt x="49774" y="753747"/>
                  </a:lnTo>
                  <a:lnTo>
                    <a:pt x="64552" y="711896"/>
                  </a:lnTo>
                  <a:lnTo>
                    <a:pt x="81118" y="670827"/>
                  </a:lnTo>
                  <a:lnTo>
                    <a:pt x="99429" y="630581"/>
                  </a:lnTo>
                  <a:lnTo>
                    <a:pt x="119443" y="591198"/>
                  </a:lnTo>
                  <a:lnTo>
                    <a:pt x="141115" y="552718"/>
                  </a:lnTo>
                  <a:lnTo>
                    <a:pt x="164403" y="515180"/>
                  </a:lnTo>
                  <a:lnTo>
                    <a:pt x="189264" y="478626"/>
                  </a:lnTo>
                  <a:lnTo>
                    <a:pt x="215656" y="443094"/>
                  </a:lnTo>
                  <a:lnTo>
                    <a:pt x="243534" y="408624"/>
                  </a:lnTo>
                  <a:lnTo>
                    <a:pt x="272856" y="375257"/>
                  </a:lnTo>
                  <a:lnTo>
                    <a:pt x="303579" y="343033"/>
                  </a:lnTo>
                  <a:lnTo>
                    <a:pt x="335661" y="311991"/>
                  </a:lnTo>
                  <a:lnTo>
                    <a:pt x="369057" y="282171"/>
                  </a:lnTo>
                  <a:lnTo>
                    <a:pt x="403725" y="253614"/>
                  </a:lnTo>
                  <a:lnTo>
                    <a:pt x="439623" y="226359"/>
                  </a:lnTo>
                  <a:lnTo>
                    <a:pt x="476706" y="200447"/>
                  </a:lnTo>
                  <a:lnTo>
                    <a:pt x="514932" y="175917"/>
                  </a:lnTo>
                  <a:lnTo>
                    <a:pt x="554259" y="152808"/>
                  </a:lnTo>
                  <a:lnTo>
                    <a:pt x="594643" y="131162"/>
                  </a:lnTo>
                  <a:lnTo>
                    <a:pt x="636040" y="111018"/>
                  </a:lnTo>
                  <a:lnTo>
                    <a:pt x="678409" y="92417"/>
                  </a:lnTo>
                  <a:lnTo>
                    <a:pt x="721706" y="75397"/>
                  </a:lnTo>
                  <a:lnTo>
                    <a:pt x="765888" y="59999"/>
                  </a:lnTo>
                  <a:lnTo>
                    <a:pt x="810912" y="46263"/>
                  </a:lnTo>
                  <a:lnTo>
                    <a:pt x="856735" y="34229"/>
                  </a:lnTo>
                  <a:lnTo>
                    <a:pt x="903314" y="23936"/>
                  </a:lnTo>
                  <a:lnTo>
                    <a:pt x="950607" y="15425"/>
                  </a:lnTo>
                  <a:lnTo>
                    <a:pt x="998569" y="8737"/>
                  </a:lnTo>
                  <a:lnTo>
                    <a:pt x="1047159" y="3909"/>
                  </a:lnTo>
                  <a:lnTo>
                    <a:pt x="1096333" y="984"/>
                  </a:lnTo>
                  <a:lnTo>
                    <a:pt x="1146048" y="0"/>
                  </a:lnTo>
                  <a:lnTo>
                    <a:pt x="1195762" y="984"/>
                  </a:lnTo>
                  <a:lnTo>
                    <a:pt x="1244936" y="3909"/>
                  </a:lnTo>
                  <a:lnTo>
                    <a:pt x="1293526" y="8737"/>
                  </a:lnTo>
                  <a:lnTo>
                    <a:pt x="1341488" y="15425"/>
                  </a:lnTo>
                  <a:lnTo>
                    <a:pt x="1388781" y="23936"/>
                  </a:lnTo>
                  <a:lnTo>
                    <a:pt x="1435360" y="34229"/>
                  </a:lnTo>
                  <a:lnTo>
                    <a:pt x="1481183" y="46263"/>
                  </a:lnTo>
                  <a:lnTo>
                    <a:pt x="1526207" y="59999"/>
                  </a:lnTo>
                  <a:lnTo>
                    <a:pt x="1570389" y="75397"/>
                  </a:lnTo>
                  <a:lnTo>
                    <a:pt x="1613686" y="92417"/>
                  </a:lnTo>
                  <a:lnTo>
                    <a:pt x="1656055" y="111018"/>
                  </a:lnTo>
                  <a:lnTo>
                    <a:pt x="1697452" y="131162"/>
                  </a:lnTo>
                  <a:lnTo>
                    <a:pt x="1737836" y="152808"/>
                  </a:lnTo>
                  <a:lnTo>
                    <a:pt x="1777163" y="175917"/>
                  </a:lnTo>
                  <a:lnTo>
                    <a:pt x="1815389" y="200447"/>
                  </a:lnTo>
                  <a:lnTo>
                    <a:pt x="1852472" y="226359"/>
                  </a:lnTo>
                  <a:lnTo>
                    <a:pt x="1888370" y="253614"/>
                  </a:lnTo>
                  <a:lnTo>
                    <a:pt x="1923038" y="282171"/>
                  </a:lnTo>
                  <a:lnTo>
                    <a:pt x="1956435" y="311991"/>
                  </a:lnTo>
                  <a:lnTo>
                    <a:pt x="1988516" y="343033"/>
                  </a:lnTo>
                  <a:lnTo>
                    <a:pt x="2019239" y="375257"/>
                  </a:lnTo>
                  <a:lnTo>
                    <a:pt x="2048561" y="408624"/>
                  </a:lnTo>
                  <a:lnTo>
                    <a:pt x="2076439" y="443094"/>
                  </a:lnTo>
                  <a:lnTo>
                    <a:pt x="2102831" y="478626"/>
                  </a:lnTo>
                  <a:lnTo>
                    <a:pt x="2127692" y="515180"/>
                  </a:lnTo>
                  <a:lnTo>
                    <a:pt x="2150980" y="552718"/>
                  </a:lnTo>
                  <a:lnTo>
                    <a:pt x="2172652" y="591198"/>
                  </a:lnTo>
                  <a:lnTo>
                    <a:pt x="2192666" y="630581"/>
                  </a:lnTo>
                  <a:lnTo>
                    <a:pt x="2210977" y="670827"/>
                  </a:lnTo>
                  <a:lnTo>
                    <a:pt x="2227543" y="711896"/>
                  </a:lnTo>
                  <a:lnTo>
                    <a:pt x="2242321" y="753747"/>
                  </a:lnTo>
                  <a:lnTo>
                    <a:pt x="2255269" y="796342"/>
                  </a:lnTo>
                  <a:lnTo>
                    <a:pt x="2266342" y="839640"/>
                  </a:lnTo>
                  <a:lnTo>
                    <a:pt x="2275499" y="883601"/>
                  </a:lnTo>
                  <a:lnTo>
                    <a:pt x="2282695" y="928184"/>
                  </a:lnTo>
                  <a:lnTo>
                    <a:pt x="2287889" y="973352"/>
                  </a:lnTo>
                  <a:lnTo>
                    <a:pt x="2291037" y="1019062"/>
                  </a:lnTo>
                  <a:lnTo>
                    <a:pt x="2292096" y="1065275"/>
                  </a:lnTo>
                  <a:lnTo>
                    <a:pt x="2291037" y="1111489"/>
                  </a:lnTo>
                  <a:lnTo>
                    <a:pt x="2287889" y="1157199"/>
                  </a:lnTo>
                  <a:lnTo>
                    <a:pt x="2282695" y="1202367"/>
                  </a:lnTo>
                  <a:lnTo>
                    <a:pt x="2275499" y="1246950"/>
                  </a:lnTo>
                  <a:lnTo>
                    <a:pt x="2266342" y="1290911"/>
                  </a:lnTo>
                  <a:lnTo>
                    <a:pt x="2255269" y="1334209"/>
                  </a:lnTo>
                  <a:lnTo>
                    <a:pt x="2242321" y="1376804"/>
                  </a:lnTo>
                  <a:lnTo>
                    <a:pt x="2227543" y="1418655"/>
                  </a:lnTo>
                  <a:lnTo>
                    <a:pt x="2210977" y="1459724"/>
                  </a:lnTo>
                  <a:lnTo>
                    <a:pt x="2192666" y="1499970"/>
                  </a:lnTo>
                  <a:lnTo>
                    <a:pt x="2172652" y="1539353"/>
                  </a:lnTo>
                  <a:lnTo>
                    <a:pt x="2150980" y="1577833"/>
                  </a:lnTo>
                  <a:lnTo>
                    <a:pt x="2127692" y="1615371"/>
                  </a:lnTo>
                  <a:lnTo>
                    <a:pt x="2102831" y="1651925"/>
                  </a:lnTo>
                  <a:lnTo>
                    <a:pt x="2076439" y="1687457"/>
                  </a:lnTo>
                  <a:lnTo>
                    <a:pt x="2048561" y="1721927"/>
                  </a:lnTo>
                  <a:lnTo>
                    <a:pt x="2019239" y="1755294"/>
                  </a:lnTo>
                  <a:lnTo>
                    <a:pt x="1988516" y="1787518"/>
                  </a:lnTo>
                  <a:lnTo>
                    <a:pt x="1956434" y="1818560"/>
                  </a:lnTo>
                  <a:lnTo>
                    <a:pt x="1923038" y="1848380"/>
                  </a:lnTo>
                  <a:lnTo>
                    <a:pt x="1888370" y="1876937"/>
                  </a:lnTo>
                  <a:lnTo>
                    <a:pt x="1852472" y="1904192"/>
                  </a:lnTo>
                  <a:lnTo>
                    <a:pt x="1815389" y="1930104"/>
                  </a:lnTo>
                  <a:lnTo>
                    <a:pt x="1777163" y="1954634"/>
                  </a:lnTo>
                  <a:lnTo>
                    <a:pt x="1737836" y="1977743"/>
                  </a:lnTo>
                  <a:lnTo>
                    <a:pt x="1697452" y="1999389"/>
                  </a:lnTo>
                  <a:lnTo>
                    <a:pt x="1656055" y="2019533"/>
                  </a:lnTo>
                  <a:lnTo>
                    <a:pt x="1613686" y="2038134"/>
                  </a:lnTo>
                  <a:lnTo>
                    <a:pt x="1570389" y="2055154"/>
                  </a:lnTo>
                  <a:lnTo>
                    <a:pt x="1526207" y="2070552"/>
                  </a:lnTo>
                  <a:lnTo>
                    <a:pt x="1481183" y="2084288"/>
                  </a:lnTo>
                  <a:lnTo>
                    <a:pt x="1435360" y="2096322"/>
                  </a:lnTo>
                  <a:lnTo>
                    <a:pt x="1388781" y="2106615"/>
                  </a:lnTo>
                  <a:lnTo>
                    <a:pt x="1341488" y="2115126"/>
                  </a:lnTo>
                  <a:lnTo>
                    <a:pt x="1293526" y="2121814"/>
                  </a:lnTo>
                  <a:lnTo>
                    <a:pt x="1244936" y="2126642"/>
                  </a:lnTo>
                  <a:lnTo>
                    <a:pt x="1195762" y="2129567"/>
                  </a:lnTo>
                  <a:lnTo>
                    <a:pt x="1146048" y="2130551"/>
                  </a:lnTo>
                  <a:lnTo>
                    <a:pt x="1096333" y="2129567"/>
                  </a:lnTo>
                  <a:lnTo>
                    <a:pt x="1047159" y="2126642"/>
                  </a:lnTo>
                  <a:lnTo>
                    <a:pt x="998569" y="2121814"/>
                  </a:lnTo>
                  <a:lnTo>
                    <a:pt x="950607" y="2115126"/>
                  </a:lnTo>
                  <a:lnTo>
                    <a:pt x="903314" y="2106615"/>
                  </a:lnTo>
                  <a:lnTo>
                    <a:pt x="856735" y="2096322"/>
                  </a:lnTo>
                  <a:lnTo>
                    <a:pt x="810912" y="2084288"/>
                  </a:lnTo>
                  <a:lnTo>
                    <a:pt x="765888" y="2070552"/>
                  </a:lnTo>
                  <a:lnTo>
                    <a:pt x="721706" y="2055154"/>
                  </a:lnTo>
                  <a:lnTo>
                    <a:pt x="678409" y="2038134"/>
                  </a:lnTo>
                  <a:lnTo>
                    <a:pt x="636040" y="2019533"/>
                  </a:lnTo>
                  <a:lnTo>
                    <a:pt x="594643" y="1999389"/>
                  </a:lnTo>
                  <a:lnTo>
                    <a:pt x="554259" y="1977743"/>
                  </a:lnTo>
                  <a:lnTo>
                    <a:pt x="514932" y="1954634"/>
                  </a:lnTo>
                  <a:lnTo>
                    <a:pt x="476706" y="1930104"/>
                  </a:lnTo>
                  <a:lnTo>
                    <a:pt x="439623" y="1904192"/>
                  </a:lnTo>
                  <a:lnTo>
                    <a:pt x="403725" y="1876937"/>
                  </a:lnTo>
                  <a:lnTo>
                    <a:pt x="369057" y="1848380"/>
                  </a:lnTo>
                  <a:lnTo>
                    <a:pt x="335660" y="1818560"/>
                  </a:lnTo>
                  <a:lnTo>
                    <a:pt x="303579" y="1787518"/>
                  </a:lnTo>
                  <a:lnTo>
                    <a:pt x="272856" y="1755294"/>
                  </a:lnTo>
                  <a:lnTo>
                    <a:pt x="243534" y="1721927"/>
                  </a:lnTo>
                  <a:lnTo>
                    <a:pt x="215656" y="1687457"/>
                  </a:lnTo>
                  <a:lnTo>
                    <a:pt x="189264" y="1651925"/>
                  </a:lnTo>
                  <a:lnTo>
                    <a:pt x="164403" y="1615371"/>
                  </a:lnTo>
                  <a:lnTo>
                    <a:pt x="141115" y="1577833"/>
                  </a:lnTo>
                  <a:lnTo>
                    <a:pt x="119443" y="1539353"/>
                  </a:lnTo>
                  <a:lnTo>
                    <a:pt x="99429" y="1499970"/>
                  </a:lnTo>
                  <a:lnTo>
                    <a:pt x="81118" y="1459724"/>
                  </a:lnTo>
                  <a:lnTo>
                    <a:pt x="64552" y="1418655"/>
                  </a:lnTo>
                  <a:lnTo>
                    <a:pt x="49774" y="1376804"/>
                  </a:lnTo>
                  <a:lnTo>
                    <a:pt x="36826" y="1334209"/>
                  </a:lnTo>
                  <a:lnTo>
                    <a:pt x="25753" y="1290911"/>
                  </a:lnTo>
                  <a:lnTo>
                    <a:pt x="16596" y="1246950"/>
                  </a:lnTo>
                  <a:lnTo>
                    <a:pt x="9400" y="1202367"/>
                  </a:lnTo>
                  <a:lnTo>
                    <a:pt x="4206" y="1157199"/>
                  </a:lnTo>
                  <a:lnTo>
                    <a:pt x="1058" y="1111489"/>
                  </a:lnTo>
                  <a:lnTo>
                    <a:pt x="0" y="1065275"/>
                  </a:lnTo>
                  <a:close/>
                </a:path>
              </a:pathLst>
            </a:custGeom>
            <a:ln w="12700">
              <a:solidFill>
                <a:srgbClr val="213E58"/>
              </a:solidFill>
            </a:ln>
          </p:spPr>
          <p:txBody>
            <a:bodyPr wrap="square" lIns="0" tIns="0" rIns="0" bIns="0" rtlCol="0"/>
            <a:lstStyle/>
            <a:p>
              <a:endParaRPr/>
            </a:p>
          </p:txBody>
        </p:sp>
      </p:grpSp>
      <p:grpSp>
        <p:nvGrpSpPr>
          <p:cNvPr id="19" name="object 19"/>
          <p:cNvGrpSpPr/>
          <p:nvPr/>
        </p:nvGrpSpPr>
        <p:grpSpPr>
          <a:xfrm>
            <a:off x="5870194" y="342645"/>
            <a:ext cx="2305050" cy="2143760"/>
            <a:chOff x="5870194" y="342645"/>
            <a:chExt cx="2305050" cy="2143760"/>
          </a:xfrm>
        </p:grpSpPr>
        <p:pic>
          <p:nvPicPr>
            <p:cNvPr id="20" name="object 20"/>
            <p:cNvPicPr/>
            <p:nvPr/>
          </p:nvPicPr>
          <p:blipFill>
            <a:blip r:embed="rId4" cstate="print"/>
            <a:stretch>
              <a:fillRect/>
            </a:stretch>
          </p:blipFill>
          <p:spPr>
            <a:xfrm>
              <a:off x="5876544" y="348995"/>
              <a:ext cx="2292096" cy="2130552"/>
            </a:xfrm>
            <a:prstGeom prst="rect">
              <a:avLst/>
            </a:prstGeom>
          </p:spPr>
        </p:pic>
        <p:sp>
          <p:nvSpPr>
            <p:cNvPr id="21" name="object 21"/>
            <p:cNvSpPr/>
            <p:nvPr/>
          </p:nvSpPr>
          <p:spPr>
            <a:xfrm>
              <a:off x="5876544" y="348995"/>
              <a:ext cx="2292350" cy="2131060"/>
            </a:xfrm>
            <a:custGeom>
              <a:avLst/>
              <a:gdLst/>
              <a:ahLst/>
              <a:cxnLst/>
              <a:rect l="l" t="t" r="r" b="b"/>
              <a:pathLst>
                <a:path w="2292350" h="2131060">
                  <a:moveTo>
                    <a:pt x="0" y="1065276"/>
                  </a:moveTo>
                  <a:lnTo>
                    <a:pt x="1058" y="1019062"/>
                  </a:lnTo>
                  <a:lnTo>
                    <a:pt x="4206" y="973352"/>
                  </a:lnTo>
                  <a:lnTo>
                    <a:pt x="9400" y="928184"/>
                  </a:lnTo>
                  <a:lnTo>
                    <a:pt x="16596" y="883601"/>
                  </a:lnTo>
                  <a:lnTo>
                    <a:pt x="25753" y="839640"/>
                  </a:lnTo>
                  <a:lnTo>
                    <a:pt x="36826" y="796342"/>
                  </a:lnTo>
                  <a:lnTo>
                    <a:pt x="49774" y="753747"/>
                  </a:lnTo>
                  <a:lnTo>
                    <a:pt x="64552" y="711896"/>
                  </a:lnTo>
                  <a:lnTo>
                    <a:pt x="81118" y="670827"/>
                  </a:lnTo>
                  <a:lnTo>
                    <a:pt x="99429" y="630581"/>
                  </a:lnTo>
                  <a:lnTo>
                    <a:pt x="119443" y="591198"/>
                  </a:lnTo>
                  <a:lnTo>
                    <a:pt x="141115" y="552718"/>
                  </a:lnTo>
                  <a:lnTo>
                    <a:pt x="164403" y="515180"/>
                  </a:lnTo>
                  <a:lnTo>
                    <a:pt x="189264" y="478626"/>
                  </a:lnTo>
                  <a:lnTo>
                    <a:pt x="215656" y="443094"/>
                  </a:lnTo>
                  <a:lnTo>
                    <a:pt x="243534" y="408624"/>
                  </a:lnTo>
                  <a:lnTo>
                    <a:pt x="272856" y="375257"/>
                  </a:lnTo>
                  <a:lnTo>
                    <a:pt x="303579" y="343033"/>
                  </a:lnTo>
                  <a:lnTo>
                    <a:pt x="335661" y="311991"/>
                  </a:lnTo>
                  <a:lnTo>
                    <a:pt x="369057" y="282171"/>
                  </a:lnTo>
                  <a:lnTo>
                    <a:pt x="403725" y="253614"/>
                  </a:lnTo>
                  <a:lnTo>
                    <a:pt x="439623" y="226359"/>
                  </a:lnTo>
                  <a:lnTo>
                    <a:pt x="476706" y="200447"/>
                  </a:lnTo>
                  <a:lnTo>
                    <a:pt x="514932" y="175917"/>
                  </a:lnTo>
                  <a:lnTo>
                    <a:pt x="554259" y="152808"/>
                  </a:lnTo>
                  <a:lnTo>
                    <a:pt x="594643" y="131162"/>
                  </a:lnTo>
                  <a:lnTo>
                    <a:pt x="636040" y="111018"/>
                  </a:lnTo>
                  <a:lnTo>
                    <a:pt x="678409" y="92417"/>
                  </a:lnTo>
                  <a:lnTo>
                    <a:pt x="721706" y="75397"/>
                  </a:lnTo>
                  <a:lnTo>
                    <a:pt x="765888" y="59999"/>
                  </a:lnTo>
                  <a:lnTo>
                    <a:pt x="810912" y="46263"/>
                  </a:lnTo>
                  <a:lnTo>
                    <a:pt x="856735" y="34229"/>
                  </a:lnTo>
                  <a:lnTo>
                    <a:pt x="903314" y="23936"/>
                  </a:lnTo>
                  <a:lnTo>
                    <a:pt x="950607" y="15425"/>
                  </a:lnTo>
                  <a:lnTo>
                    <a:pt x="998569" y="8737"/>
                  </a:lnTo>
                  <a:lnTo>
                    <a:pt x="1047159" y="3909"/>
                  </a:lnTo>
                  <a:lnTo>
                    <a:pt x="1096333" y="984"/>
                  </a:lnTo>
                  <a:lnTo>
                    <a:pt x="1146048" y="0"/>
                  </a:lnTo>
                  <a:lnTo>
                    <a:pt x="1195762" y="984"/>
                  </a:lnTo>
                  <a:lnTo>
                    <a:pt x="1244936" y="3909"/>
                  </a:lnTo>
                  <a:lnTo>
                    <a:pt x="1293526" y="8737"/>
                  </a:lnTo>
                  <a:lnTo>
                    <a:pt x="1341488" y="15425"/>
                  </a:lnTo>
                  <a:lnTo>
                    <a:pt x="1388781" y="23936"/>
                  </a:lnTo>
                  <a:lnTo>
                    <a:pt x="1435360" y="34229"/>
                  </a:lnTo>
                  <a:lnTo>
                    <a:pt x="1481183" y="46263"/>
                  </a:lnTo>
                  <a:lnTo>
                    <a:pt x="1526207" y="59999"/>
                  </a:lnTo>
                  <a:lnTo>
                    <a:pt x="1570389" y="75397"/>
                  </a:lnTo>
                  <a:lnTo>
                    <a:pt x="1613686" y="92417"/>
                  </a:lnTo>
                  <a:lnTo>
                    <a:pt x="1656055" y="111018"/>
                  </a:lnTo>
                  <a:lnTo>
                    <a:pt x="1697452" y="131162"/>
                  </a:lnTo>
                  <a:lnTo>
                    <a:pt x="1737836" y="152808"/>
                  </a:lnTo>
                  <a:lnTo>
                    <a:pt x="1777163" y="175917"/>
                  </a:lnTo>
                  <a:lnTo>
                    <a:pt x="1815389" y="200447"/>
                  </a:lnTo>
                  <a:lnTo>
                    <a:pt x="1852472" y="226359"/>
                  </a:lnTo>
                  <a:lnTo>
                    <a:pt x="1888370" y="253614"/>
                  </a:lnTo>
                  <a:lnTo>
                    <a:pt x="1923038" y="282171"/>
                  </a:lnTo>
                  <a:lnTo>
                    <a:pt x="1956435" y="311991"/>
                  </a:lnTo>
                  <a:lnTo>
                    <a:pt x="1988516" y="343033"/>
                  </a:lnTo>
                  <a:lnTo>
                    <a:pt x="2019239" y="375257"/>
                  </a:lnTo>
                  <a:lnTo>
                    <a:pt x="2048561" y="408624"/>
                  </a:lnTo>
                  <a:lnTo>
                    <a:pt x="2076439" y="443094"/>
                  </a:lnTo>
                  <a:lnTo>
                    <a:pt x="2102831" y="478626"/>
                  </a:lnTo>
                  <a:lnTo>
                    <a:pt x="2127692" y="515180"/>
                  </a:lnTo>
                  <a:lnTo>
                    <a:pt x="2150980" y="552718"/>
                  </a:lnTo>
                  <a:lnTo>
                    <a:pt x="2172652" y="591198"/>
                  </a:lnTo>
                  <a:lnTo>
                    <a:pt x="2192666" y="630581"/>
                  </a:lnTo>
                  <a:lnTo>
                    <a:pt x="2210977" y="670827"/>
                  </a:lnTo>
                  <a:lnTo>
                    <a:pt x="2227543" y="711896"/>
                  </a:lnTo>
                  <a:lnTo>
                    <a:pt x="2242321" y="753747"/>
                  </a:lnTo>
                  <a:lnTo>
                    <a:pt x="2255269" y="796342"/>
                  </a:lnTo>
                  <a:lnTo>
                    <a:pt x="2266342" y="839640"/>
                  </a:lnTo>
                  <a:lnTo>
                    <a:pt x="2275499" y="883601"/>
                  </a:lnTo>
                  <a:lnTo>
                    <a:pt x="2282695" y="928184"/>
                  </a:lnTo>
                  <a:lnTo>
                    <a:pt x="2287889" y="973352"/>
                  </a:lnTo>
                  <a:lnTo>
                    <a:pt x="2291037" y="1019062"/>
                  </a:lnTo>
                  <a:lnTo>
                    <a:pt x="2292096" y="1065276"/>
                  </a:lnTo>
                  <a:lnTo>
                    <a:pt x="2291037" y="1111489"/>
                  </a:lnTo>
                  <a:lnTo>
                    <a:pt x="2287889" y="1157199"/>
                  </a:lnTo>
                  <a:lnTo>
                    <a:pt x="2282695" y="1202367"/>
                  </a:lnTo>
                  <a:lnTo>
                    <a:pt x="2275499" y="1246950"/>
                  </a:lnTo>
                  <a:lnTo>
                    <a:pt x="2266342" y="1290911"/>
                  </a:lnTo>
                  <a:lnTo>
                    <a:pt x="2255269" y="1334209"/>
                  </a:lnTo>
                  <a:lnTo>
                    <a:pt x="2242321" y="1376804"/>
                  </a:lnTo>
                  <a:lnTo>
                    <a:pt x="2227543" y="1418655"/>
                  </a:lnTo>
                  <a:lnTo>
                    <a:pt x="2210977" y="1459724"/>
                  </a:lnTo>
                  <a:lnTo>
                    <a:pt x="2192666" y="1499970"/>
                  </a:lnTo>
                  <a:lnTo>
                    <a:pt x="2172652" y="1539353"/>
                  </a:lnTo>
                  <a:lnTo>
                    <a:pt x="2150980" y="1577833"/>
                  </a:lnTo>
                  <a:lnTo>
                    <a:pt x="2127692" y="1615371"/>
                  </a:lnTo>
                  <a:lnTo>
                    <a:pt x="2102831" y="1651925"/>
                  </a:lnTo>
                  <a:lnTo>
                    <a:pt x="2076439" y="1687457"/>
                  </a:lnTo>
                  <a:lnTo>
                    <a:pt x="2048561" y="1721927"/>
                  </a:lnTo>
                  <a:lnTo>
                    <a:pt x="2019239" y="1755294"/>
                  </a:lnTo>
                  <a:lnTo>
                    <a:pt x="1988516" y="1787518"/>
                  </a:lnTo>
                  <a:lnTo>
                    <a:pt x="1956434" y="1818560"/>
                  </a:lnTo>
                  <a:lnTo>
                    <a:pt x="1923038" y="1848380"/>
                  </a:lnTo>
                  <a:lnTo>
                    <a:pt x="1888370" y="1876937"/>
                  </a:lnTo>
                  <a:lnTo>
                    <a:pt x="1852472" y="1904192"/>
                  </a:lnTo>
                  <a:lnTo>
                    <a:pt x="1815389" y="1930104"/>
                  </a:lnTo>
                  <a:lnTo>
                    <a:pt x="1777163" y="1954634"/>
                  </a:lnTo>
                  <a:lnTo>
                    <a:pt x="1737836" y="1977743"/>
                  </a:lnTo>
                  <a:lnTo>
                    <a:pt x="1697452" y="1999389"/>
                  </a:lnTo>
                  <a:lnTo>
                    <a:pt x="1656055" y="2019533"/>
                  </a:lnTo>
                  <a:lnTo>
                    <a:pt x="1613686" y="2038134"/>
                  </a:lnTo>
                  <a:lnTo>
                    <a:pt x="1570389" y="2055154"/>
                  </a:lnTo>
                  <a:lnTo>
                    <a:pt x="1526207" y="2070552"/>
                  </a:lnTo>
                  <a:lnTo>
                    <a:pt x="1481183" y="2084288"/>
                  </a:lnTo>
                  <a:lnTo>
                    <a:pt x="1435360" y="2096322"/>
                  </a:lnTo>
                  <a:lnTo>
                    <a:pt x="1388781" y="2106615"/>
                  </a:lnTo>
                  <a:lnTo>
                    <a:pt x="1341488" y="2115126"/>
                  </a:lnTo>
                  <a:lnTo>
                    <a:pt x="1293526" y="2121814"/>
                  </a:lnTo>
                  <a:lnTo>
                    <a:pt x="1244936" y="2126642"/>
                  </a:lnTo>
                  <a:lnTo>
                    <a:pt x="1195762" y="2129567"/>
                  </a:lnTo>
                  <a:lnTo>
                    <a:pt x="1146048" y="2130552"/>
                  </a:lnTo>
                  <a:lnTo>
                    <a:pt x="1096333" y="2129567"/>
                  </a:lnTo>
                  <a:lnTo>
                    <a:pt x="1047159" y="2126642"/>
                  </a:lnTo>
                  <a:lnTo>
                    <a:pt x="998569" y="2121814"/>
                  </a:lnTo>
                  <a:lnTo>
                    <a:pt x="950607" y="2115126"/>
                  </a:lnTo>
                  <a:lnTo>
                    <a:pt x="903314" y="2106615"/>
                  </a:lnTo>
                  <a:lnTo>
                    <a:pt x="856735" y="2096322"/>
                  </a:lnTo>
                  <a:lnTo>
                    <a:pt x="810912" y="2084288"/>
                  </a:lnTo>
                  <a:lnTo>
                    <a:pt x="765888" y="2070552"/>
                  </a:lnTo>
                  <a:lnTo>
                    <a:pt x="721706" y="2055154"/>
                  </a:lnTo>
                  <a:lnTo>
                    <a:pt x="678409" y="2038134"/>
                  </a:lnTo>
                  <a:lnTo>
                    <a:pt x="636040" y="2019533"/>
                  </a:lnTo>
                  <a:lnTo>
                    <a:pt x="594643" y="1999389"/>
                  </a:lnTo>
                  <a:lnTo>
                    <a:pt x="554259" y="1977743"/>
                  </a:lnTo>
                  <a:lnTo>
                    <a:pt x="514932" y="1954634"/>
                  </a:lnTo>
                  <a:lnTo>
                    <a:pt x="476706" y="1930104"/>
                  </a:lnTo>
                  <a:lnTo>
                    <a:pt x="439623" y="1904192"/>
                  </a:lnTo>
                  <a:lnTo>
                    <a:pt x="403725" y="1876937"/>
                  </a:lnTo>
                  <a:lnTo>
                    <a:pt x="369057" y="1848380"/>
                  </a:lnTo>
                  <a:lnTo>
                    <a:pt x="335660" y="1818560"/>
                  </a:lnTo>
                  <a:lnTo>
                    <a:pt x="303579" y="1787518"/>
                  </a:lnTo>
                  <a:lnTo>
                    <a:pt x="272856" y="1755294"/>
                  </a:lnTo>
                  <a:lnTo>
                    <a:pt x="243534" y="1721927"/>
                  </a:lnTo>
                  <a:lnTo>
                    <a:pt x="215656" y="1687457"/>
                  </a:lnTo>
                  <a:lnTo>
                    <a:pt x="189264" y="1651925"/>
                  </a:lnTo>
                  <a:lnTo>
                    <a:pt x="164403" y="1615371"/>
                  </a:lnTo>
                  <a:lnTo>
                    <a:pt x="141115" y="1577833"/>
                  </a:lnTo>
                  <a:lnTo>
                    <a:pt x="119443" y="1539353"/>
                  </a:lnTo>
                  <a:lnTo>
                    <a:pt x="99429" y="1499970"/>
                  </a:lnTo>
                  <a:lnTo>
                    <a:pt x="81118" y="1459724"/>
                  </a:lnTo>
                  <a:lnTo>
                    <a:pt x="64552" y="1418655"/>
                  </a:lnTo>
                  <a:lnTo>
                    <a:pt x="49774" y="1376804"/>
                  </a:lnTo>
                  <a:lnTo>
                    <a:pt x="36826" y="1334209"/>
                  </a:lnTo>
                  <a:lnTo>
                    <a:pt x="25753" y="1290911"/>
                  </a:lnTo>
                  <a:lnTo>
                    <a:pt x="16596" y="1246950"/>
                  </a:lnTo>
                  <a:lnTo>
                    <a:pt x="9400" y="1202367"/>
                  </a:lnTo>
                  <a:lnTo>
                    <a:pt x="4206" y="1157199"/>
                  </a:lnTo>
                  <a:lnTo>
                    <a:pt x="1058" y="1111489"/>
                  </a:lnTo>
                  <a:lnTo>
                    <a:pt x="0" y="1065276"/>
                  </a:lnTo>
                  <a:close/>
                </a:path>
              </a:pathLst>
            </a:custGeom>
            <a:ln w="12700">
              <a:solidFill>
                <a:srgbClr val="213E58"/>
              </a:solidFill>
            </a:ln>
          </p:spPr>
          <p:txBody>
            <a:bodyPr wrap="square" lIns="0" tIns="0" rIns="0" bIns="0" rtlCol="0"/>
            <a:lstStyle/>
            <a:p>
              <a:endParaRPr/>
            </a:p>
          </p:txBody>
        </p:sp>
      </p:grpSp>
      <p:grpSp>
        <p:nvGrpSpPr>
          <p:cNvPr id="22" name="object 22"/>
          <p:cNvGrpSpPr/>
          <p:nvPr/>
        </p:nvGrpSpPr>
        <p:grpSpPr>
          <a:xfrm>
            <a:off x="88392" y="281940"/>
            <a:ext cx="8185658" cy="6291326"/>
            <a:chOff x="88392" y="281940"/>
            <a:chExt cx="8185658" cy="6291326"/>
          </a:xfrm>
        </p:grpSpPr>
        <p:sp>
          <p:nvSpPr>
            <p:cNvPr id="24" name="object 24"/>
            <p:cNvSpPr/>
            <p:nvPr/>
          </p:nvSpPr>
          <p:spPr>
            <a:xfrm>
              <a:off x="1050036" y="281940"/>
              <a:ext cx="2292350" cy="2132330"/>
            </a:xfrm>
            <a:custGeom>
              <a:avLst/>
              <a:gdLst/>
              <a:ahLst/>
              <a:cxnLst/>
              <a:rect l="l" t="t" r="r" b="b"/>
              <a:pathLst>
                <a:path w="2292350" h="2132330">
                  <a:moveTo>
                    <a:pt x="0" y="1066037"/>
                  </a:moveTo>
                  <a:lnTo>
                    <a:pt x="1058" y="1019794"/>
                  </a:lnTo>
                  <a:lnTo>
                    <a:pt x="4206" y="974053"/>
                  </a:lnTo>
                  <a:lnTo>
                    <a:pt x="9400" y="928856"/>
                  </a:lnTo>
                  <a:lnTo>
                    <a:pt x="16596" y="884243"/>
                  </a:lnTo>
                  <a:lnTo>
                    <a:pt x="25753" y="840252"/>
                  </a:lnTo>
                  <a:lnTo>
                    <a:pt x="36826" y="796925"/>
                  </a:lnTo>
                  <a:lnTo>
                    <a:pt x="49774" y="754301"/>
                  </a:lnTo>
                  <a:lnTo>
                    <a:pt x="64552" y="712421"/>
                  </a:lnTo>
                  <a:lnTo>
                    <a:pt x="81118" y="671323"/>
                  </a:lnTo>
                  <a:lnTo>
                    <a:pt x="99429" y="631049"/>
                  </a:lnTo>
                  <a:lnTo>
                    <a:pt x="119443" y="591638"/>
                  </a:lnTo>
                  <a:lnTo>
                    <a:pt x="141115" y="553131"/>
                  </a:lnTo>
                  <a:lnTo>
                    <a:pt x="164403" y="515567"/>
                  </a:lnTo>
                  <a:lnTo>
                    <a:pt x="189264" y="478986"/>
                  </a:lnTo>
                  <a:lnTo>
                    <a:pt x="215656" y="443428"/>
                  </a:lnTo>
                  <a:lnTo>
                    <a:pt x="243534" y="408933"/>
                  </a:lnTo>
                  <a:lnTo>
                    <a:pt x="272856" y="375542"/>
                  </a:lnTo>
                  <a:lnTo>
                    <a:pt x="303579" y="343294"/>
                  </a:lnTo>
                  <a:lnTo>
                    <a:pt x="335660" y="312229"/>
                  </a:lnTo>
                  <a:lnTo>
                    <a:pt x="369057" y="282387"/>
                  </a:lnTo>
                  <a:lnTo>
                    <a:pt x="403725" y="253809"/>
                  </a:lnTo>
                  <a:lnTo>
                    <a:pt x="439623" y="226534"/>
                  </a:lnTo>
                  <a:lnTo>
                    <a:pt x="476706" y="200601"/>
                  </a:lnTo>
                  <a:lnTo>
                    <a:pt x="514932" y="176053"/>
                  </a:lnTo>
                  <a:lnTo>
                    <a:pt x="554259" y="152927"/>
                  </a:lnTo>
                  <a:lnTo>
                    <a:pt x="594643" y="131264"/>
                  </a:lnTo>
                  <a:lnTo>
                    <a:pt x="636040" y="111105"/>
                  </a:lnTo>
                  <a:lnTo>
                    <a:pt x="678409" y="92489"/>
                  </a:lnTo>
                  <a:lnTo>
                    <a:pt x="721706" y="75456"/>
                  </a:lnTo>
                  <a:lnTo>
                    <a:pt x="765888" y="60046"/>
                  </a:lnTo>
                  <a:lnTo>
                    <a:pt x="810912" y="46299"/>
                  </a:lnTo>
                  <a:lnTo>
                    <a:pt x="856735" y="34256"/>
                  </a:lnTo>
                  <a:lnTo>
                    <a:pt x="903314" y="23955"/>
                  </a:lnTo>
                  <a:lnTo>
                    <a:pt x="950607" y="15438"/>
                  </a:lnTo>
                  <a:lnTo>
                    <a:pt x="998569" y="8743"/>
                  </a:lnTo>
                  <a:lnTo>
                    <a:pt x="1047159" y="3912"/>
                  </a:lnTo>
                  <a:lnTo>
                    <a:pt x="1096333" y="984"/>
                  </a:lnTo>
                  <a:lnTo>
                    <a:pt x="1146047" y="0"/>
                  </a:lnTo>
                  <a:lnTo>
                    <a:pt x="1195762" y="984"/>
                  </a:lnTo>
                  <a:lnTo>
                    <a:pt x="1244936" y="3912"/>
                  </a:lnTo>
                  <a:lnTo>
                    <a:pt x="1293526" y="8743"/>
                  </a:lnTo>
                  <a:lnTo>
                    <a:pt x="1341488" y="15438"/>
                  </a:lnTo>
                  <a:lnTo>
                    <a:pt x="1388781" y="23955"/>
                  </a:lnTo>
                  <a:lnTo>
                    <a:pt x="1435360" y="34256"/>
                  </a:lnTo>
                  <a:lnTo>
                    <a:pt x="1481183" y="46299"/>
                  </a:lnTo>
                  <a:lnTo>
                    <a:pt x="1526207" y="60046"/>
                  </a:lnTo>
                  <a:lnTo>
                    <a:pt x="1570389" y="75456"/>
                  </a:lnTo>
                  <a:lnTo>
                    <a:pt x="1613686" y="92489"/>
                  </a:lnTo>
                  <a:lnTo>
                    <a:pt x="1656055" y="111105"/>
                  </a:lnTo>
                  <a:lnTo>
                    <a:pt x="1697452" y="131264"/>
                  </a:lnTo>
                  <a:lnTo>
                    <a:pt x="1737836" y="152927"/>
                  </a:lnTo>
                  <a:lnTo>
                    <a:pt x="1777163" y="176053"/>
                  </a:lnTo>
                  <a:lnTo>
                    <a:pt x="1815389" y="200601"/>
                  </a:lnTo>
                  <a:lnTo>
                    <a:pt x="1852472" y="226534"/>
                  </a:lnTo>
                  <a:lnTo>
                    <a:pt x="1888370" y="253809"/>
                  </a:lnTo>
                  <a:lnTo>
                    <a:pt x="1923038" y="282387"/>
                  </a:lnTo>
                  <a:lnTo>
                    <a:pt x="1956435" y="312229"/>
                  </a:lnTo>
                  <a:lnTo>
                    <a:pt x="1988516" y="343294"/>
                  </a:lnTo>
                  <a:lnTo>
                    <a:pt x="2019239" y="375542"/>
                  </a:lnTo>
                  <a:lnTo>
                    <a:pt x="2048561" y="408933"/>
                  </a:lnTo>
                  <a:lnTo>
                    <a:pt x="2076439" y="443428"/>
                  </a:lnTo>
                  <a:lnTo>
                    <a:pt x="2102831" y="478986"/>
                  </a:lnTo>
                  <a:lnTo>
                    <a:pt x="2127692" y="515567"/>
                  </a:lnTo>
                  <a:lnTo>
                    <a:pt x="2150980" y="553131"/>
                  </a:lnTo>
                  <a:lnTo>
                    <a:pt x="2172652" y="591638"/>
                  </a:lnTo>
                  <a:lnTo>
                    <a:pt x="2192666" y="631049"/>
                  </a:lnTo>
                  <a:lnTo>
                    <a:pt x="2210977" y="671323"/>
                  </a:lnTo>
                  <a:lnTo>
                    <a:pt x="2227543" y="712421"/>
                  </a:lnTo>
                  <a:lnTo>
                    <a:pt x="2242321" y="754301"/>
                  </a:lnTo>
                  <a:lnTo>
                    <a:pt x="2255269" y="796925"/>
                  </a:lnTo>
                  <a:lnTo>
                    <a:pt x="2266342" y="840252"/>
                  </a:lnTo>
                  <a:lnTo>
                    <a:pt x="2275499" y="884243"/>
                  </a:lnTo>
                  <a:lnTo>
                    <a:pt x="2282695" y="928856"/>
                  </a:lnTo>
                  <a:lnTo>
                    <a:pt x="2287889" y="974053"/>
                  </a:lnTo>
                  <a:lnTo>
                    <a:pt x="2291037" y="1019794"/>
                  </a:lnTo>
                  <a:lnTo>
                    <a:pt x="2292096" y="1066037"/>
                  </a:lnTo>
                  <a:lnTo>
                    <a:pt x="2291037" y="1112281"/>
                  </a:lnTo>
                  <a:lnTo>
                    <a:pt x="2287889" y="1158022"/>
                  </a:lnTo>
                  <a:lnTo>
                    <a:pt x="2282695" y="1203219"/>
                  </a:lnTo>
                  <a:lnTo>
                    <a:pt x="2275499" y="1247832"/>
                  </a:lnTo>
                  <a:lnTo>
                    <a:pt x="2266342" y="1291823"/>
                  </a:lnTo>
                  <a:lnTo>
                    <a:pt x="2255269" y="1335150"/>
                  </a:lnTo>
                  <a:lnTo>
                    <a:pt x="2242321" y="1377774"/>
                  </a:lnTo>
                  <a:lnTo>
                    <a:pt x="2227543" y="1419654"/>
                  </a:lnTo>
                  <a:lnTo>
                    <a:pt x="2210977" y="1460752"/>
                  </a:lnTo>
                  <a:lnTo>
                    <a:pt x="2192666" y="1501026"/>
                  </a:lnTo>
                  <a:lnTo>
                    <a:pt x="2172652" y="1540437"/>
                  </a:lnTo>
                  <a:lnTo>
                    <a:pt x="2150980" y="1578944"/>
                  </a:lnTo>
                  <a:lnTo>
                    <a:pt x="2127692" y="1616508"/>
                  </a:lnTo>
                  <a:lnTo>
                    <a:pt x="2102831" y="1653089"/>
                  </a:lnTo>
                  <a:lnTo>
                    <a:pt x="2076439" y="1688647"/>
                  </a:lnTo>
                  <a:lnTo>
                    <a:pt x="2048561" y="1723142"/>
                  </a:lnTo>
                  <a:lnTo>
                    <a:pt x="2019239" y="1756533"/>
                  </a:lnTo>
                  <a:lnTo>
                    <a:pt x="1988516" y="1788781"/>
                  </a:lnTo>
                  <a:lnTo>
                    <a:pt x="1956435" y="1819846"/>
                  </a:lnTo>
                  <a:lnTo>
                    <a:pt x="1923038" y="1849688"/>
                  </a:lnTo>
                  <a:lnTo>
                    <a:pt x="1888370" y="1878266"/>
                  </a:lnTo>
                  <a:lnTo>
                    <a:pt x="1852472" y="1905541"/>
                  </a:lnTo>
                  <a:lnTo>
                    <a:pt x="1815389" y="1931474"/>
                  </a:lnTo>
                  <a:lnTo>
                    <a:pt x="1777163" y="1956022"/>
                  </a:lnTo>
                  <a:lnTo>
                    <a:pt x="1737836" y="1979148"/>
                  </a:lnTo>
                  <a:lnTo>
                    <a:pt x="1697452" y="2000811"/>
                  </a:lnTo>
                  <a:lnTo>
                    <a:pt x="1656055" y="2020970"/>
                  </a:lnTo>
                  <a:lnTo>
                    <a:pt x="1613686" y="2039586"/>
                  </a:lnTo>
                  <a:lnTo>
                    <a:pt x="1570389" y="2056619"/>
                  </a:lnTo>
                  <a:lnTo>
                    <a:pt x="1526207" y="2072029"/>
                  </a:lnTo>
                  <a:lnTo>
                    <a:pt x="1481183" y="2085776"/>
                  </a:lnTo>
                  <a:lnTo>
                    <a:pt x="1435360" y="2097819"/>
                  </a:lnTo>
                  <a:lnTo>
                    <a:pt x="1388781" y="2108120"/>
                  </a:lnTo>
                  <a:lnTo>
                    <a:pt x="1341488" y="2116637"/>
                  </a:lnTo>
                  <a:lnTo>
                    <a:pt x="1293526" y="2123332"/>
                  </a:lnTo>
                  <a:lnTo>
                    <a:pt x="1244936" y="2128163"/>
                  </a:lnTo>
                  <a:lnTo>
                    <a:pt x="1195762" y="2131091"/>
                  </a:lnTo>
                  <a:lnTo>
                    <a:pt x="1146047" y="2132075"/>
                  </a:lnTo>
                  <a:lnTo>
                    <a:pt x="1096333" y="2131091"/>
                  </a:lnTo>
                  <a:lnTo>
                    <a:pt x="1047159" y="2128163"/>
                  </a:lnTo>
                  <a:lnTo>
                    <a:pt x="998569" y="2123332"/>
                  </a:lnTo>
                  <a:lnTo>
                    <a:pt x="950607" y="2116637"/>
                  </a:lnTo>
                  <a:lnTo>
                    <a:pt x="903314" y="2108120"/>
                  </a:lnTo>
                  <a:lnTo>
                    <a:pt x="856735" y="2097819"/>
                  </a:lnTo>
                  <a:lnTo>
                    <a:pt x="810912" y="2085776"/>
                  </a:lnTo>
                  <a:lnTo>
                    <a:pt x="765888" y="2072029"/>
                  </a:lnTo>
                  <a:lnTo>
                    <a:pt x="721706" y="2056619"/>
                  </a:lnTo>
                  <a:lnTo>
                    <a:pt x="678409" y="2039586"/>
                  </a:lnTo>
                  <a:lnTo>
                    <a:pt x="636040" y="2020970"/>
                  </a:lnTo>
                  <a:lnTo>
                    <a:pt x="594643" y="2000811"/>
                  </a:lnTo>
                  <a:lnTo>
                    <a:pt x="554259" y="1979148"/>
                  </a:lnTo>
                  <a:lnTo>
                    <a:pt x="514932" y="1956022"/>
                  </a:lnTo>
                  <a:lnTo>
                    <a:pt x="476706" y="1931474"/>
                  </a:lnTo>
                  <a:lnTo>
                    <a:pt x="439623" y="1905541"/>
                  </a:lnTo>
                  <a:lnTo>
                    <a:pt x="403725" y="1878266"/>
                  </a:lnTo>
                  <a:lnTo>
                    <a:pt x="369057" y="1849688"/>
                  </a:lnTo>
                  <a:lnTo>
                    <a:pt x="335661" y="1819846"/>
                  </a:lnTo>
                  <a:lnTo>
                    <a:pt x="303579" y="1788781"/>
                  </a:lnTo>
                  <a:lnTo>
                    <a:pt x="272856" y="1756533"/>
                  </a:lnTo>
                  <a:lnTo>
                    <a:pt x="243534" y="1723142"/>
                  </a:lnTo>
                  <a:lnTo>
                    <a:pt x="215656" y="1688647"/>
                  </a:lnTo>
                  <a:lnTo>
                    <a:pt x="189264" y="1653089"/>
                  </a:lnTo>
                  <a:lnTo>
                    <a:pt x="164403" y="1616508"/>
                  </a:lnTo>
                  <a:lnTo>
                    <a:pt x="141115" y="1578944"/>
                  </a:lnTo>
                  <a:lnTo>
                    <a:pt x="119443" y="1540437"/>
                  </a:lnTo>
                  <a:lnTo>
                    <a:pt x="99429" y="1501026"/>
                  </a:lnTo>
                  <a:lnTo>
                    <a:pt x="81118" y="1460752"/>
                  </a:lnTo>
                  <a:lnTo>
                    <a:pt x="64552" y="1419654"/>
                  </a:lnTo>
                  <a:lnTo>
                    <a:pt x="49774" y="1377774"/>
                  </a:lnTo>
                  <a:lnTo>
                    <a:pt x="36826" y="1335150"/>
                  </a:lnTo>
                  <a:lnTo>
                    <a:pt x="25753" y="1291823"/>
                  </a:lnTo>
                  <a:lnTo>
                    <a:pt x="16596" y="1247832"/>
                  </a:lnTo>
                  <a:lnTo>
                    <a:pt x="9400" y="1203219"/>
                  </a:lnTo>
                  <a:lnTo>
                    <a:pt x="4206" y="1158022"/>
                  </a:lnTo>
                  <a:lnTo>
                    <a:pt x="1058" y="1112281"/>
                  </a:lnTo>
                  <a:lnTo>
                    <a:pt x="0" y="1066037"/>
                  </a:lnTo>
                  <a:close/>
                </a:path>
              </a:pathLst>
            </a:custGeom>
            <a:ln w="12700">
              <a:solidFill>
                <a:srgbClr val="213E58"/>
              </a:solidFill>
            </a:ln>
          </p:spPr>
          <p:txBody>
            <a:bodyPr wrap="square" lIns="0" tIns="0" rIns="0" bIns="0" rtlCol="0"/>
            <a:lstStyle/>
            <a:p>
              <a:endParaRPr/>
            </a:p>
          </p:txBody>
        </p:sp>
        <p:pic>
          <p:nvPicPr>
            <p:cNvPr id="25" name="object 25"/>
            <p:cNvPicPr/>
            <p:nvPr/>
          </p:nvPicPr>
          <p:blipFill>
            <a:blip r:embed="rId5" cstate="print"/>
            <a:stretch>
              <a:fillRect/>
            </a:stretch>
          </p:blipFill>
          <p:spPr>
            <a:xfrm>
              <a:off x="88392" y="2293619"/>
              <a:ext cx="2292096" cy="2130552"/>
            </a:xfrm>
            <a:prstGeom prst="rect">
              <a:avLst/>
            </a:prstGeom>
          </p:spPr>
        </p:pic>
        <p:sp>
          <p:nvSpPr>
            <p:cNvPr id="26" name="object 26"/>
            <p:cNvSpPr/>
            <p:nvPr/>
          </p:nvSpPr>
          <p:spPr>
            <a:xfrm>
              <a:off x="88392" y="2293619"/>
              <a:ext cx="2292350" cy="2131060"/>
            </a:xfrm>
            <a:custGeom>
              <a:avLst/>
              <a:gdLst/>
              <a:ahLst/>
              <a:cxnLst/>
              <a:rect l="l" t="t" r="r" b="b"/>
              <a:pathLst>
                <a:path w="2292350" h="2131060">
                  <a:moveTo>
                    <a:pt x="0" y="1065276"/>
                  </a:moveTo>
                  <a:lnTo>
                    <a:pt x="1058" y="1019062"/>
                  </a:lnTo>
                  <a:lnTo>
                    <a:pt x="4206" y="973352"/>
                  </a:lnTo>
                  <a:lnTo>
                    <a:pt x="9400" y="928184"/>
                  </a:lnTo>
                  <a:lnTo>
                    <a:pt x="16597" y="883601"/>
                  </a:lnTo>
                  <a:lnTo>
                    <a:pt x="25754" y="839640"/>
                  </a:lnTo>
                  <a:lnTo>
                    <a:pt x="36828" y="796342"/>
                  </a:lnTo>
                  <a:lnTo>
                    <a:pt x="49776" y="753747"/>
                  </a:lnTo>
                  <a:lnTo>
                    <a:pt x="64555" y="711896"/>
                  </a:lnTo>
                  <a:lnTo>
                    <a:pt x="81121" y="670827"/>
                  </a:lnTo>
                  <a:lnTo>
                    <a:pt x="99433" y="630581"/>
                  </a:lnTo>
                  <a:lnTo>
                    <a:pt x="119447" y="591198"/>
                  </a:lnTo>
                  <a:lnTo>
                    <a:pt x="141120" y="552718"/>
                  </a:lnTo>
                  <a:lnTo>
                    <a:pt x="164409" y="515180"/>
                  </a:lnTo>
                  <a:lnTo>
                    <a:pt x="189271" y="478626"/>
                  </a:lnTo>
                  <a:lnTo>
                    <a:pt x="215663" y="443094"/>
                  </a:lnTo>
                  <a:lnTo>
                    <a:pt x="243542" y="408624"/>
                  </a:lnTo>
                  <a:lnTo>
                    <a:pt x="272864" y="375257"/>
                  </a:lnTo>
                  <a:lnTo>
                    <a:pt x="303588" y="343033"/>
                  </a:lnTo>
                  <a:lnTo>
                    <a:pt x="335670" y="311991"/>
                  </a:lnTo>
                  <a:lnTo>
                    <a:pt x="369067" y="282171"/>
                  </a:lnTo>
                  <a:lnTo>
                    <a:pt x="403736" y="253614"/>
                  </a:lnTo>
                  <a:lnTo>
                    <a:pt x="439633" y="226359"/>
                  </a:lnTo>
                  <a:lnTo>
                    <a:pt x="476717" y="200447"/>
                  </a:lnTo>
                  <a:lnTo>
                    <a:pt x="514944" y="175917"/>
                  </a:lnTo>
                  <a:lnTo>
                    <a:pt x="554270" y="152808"/>
                  </a:lnTo>
                  <a:lnTo>
                    <a:pt x="594654" y="131162"/>
                  </a:lnTo>
                  <a:lnTo>
                    <a:pt x="636051" y="111018"/>
                  </a:lnTo>
                  <a:lnTo>
                    <a:pt x="678420" y="92417"/>
                  </a:lnTo>
                  <a:lnTo>
                    <a:pt x="721716" y="75397"/>
                  </a:lnTo>
                  <a:lnTo>
                    <a:pt x="765898" y="59999"/>
                  </a:lnTo>
                  <a:lnTo>
                    <a:pt x="810921" y="46263"/>
                  </a:lnTo>
                  <a:lnTo>
                    <a:pt x="856744" y="34229"/>
                  </a:lnTo>
                  <a:lnTo>
                    <a:pt x="903322" y="23936"/>
                  </a:lnTo>
                  <a:lnTo>
                    <a:pt x="950613" y="15425"/>
                  </a:lnTo>
                  <a:lnTo>
                    <a:pt x="998574" y="8737"/>
                  </a:lnTo>
                  <a:lnTo>
                    <a:pt x="1047162" y="3909"/>
                  </a:lnTo>
                  <a:lnTo>
                    <a:pt x="1096334" y="984"/>
                  </a:lnTo>
                  <a:lnTo>
                    <a:pt x="1146048" y="0"/>
                  </a:lnTo>
                  <a:lnTo>
                    <a:pt x="1195762" y="984"/>
                  </a:lnTo>
                  <a:lnTo>
                    <a:pt x="1244936" y="3909"/>
                  </a:lnTo>
                  <a:lnTo>
                    <a:pt x="1293526" y="8737"/>
                  </a:lnTo>
                  <a:lnTo>
                    <a:pt x="1341488" y="15425"/>
                  </a:lnTo>
                  <a:lnTo>
                    <a:pt x="1388781" y="23936"/>
                  </a:lnTo>
                  <a:lnTo>
                    <a:pt x="1435360" y="34229"/>
                  </a:lnTo>
                  <a:lnTo>
                    <a:pt x="1481183" y="46263"/>
                  </a:lnTo>
                  <a:lnTo>
                    <a:pt x="1526207" y="59999"/>
                  </a:lnTo>
                  <a:lnTo>
                    <a:pt x="1570389" y="75397"/>
                  </a:lnTo>
                  <a:lnTo>
                    <a:pt x="1613686" y="92417"/>
                  </a:lnTo>
                  <a:lnTo>
                    <a:pt x="1656055" y="111018"/>
                  </a:lnTo>
                  <a:lnTo>
                    <a:pt x="1697452" y="131162"/>
                  </a:lnTo>
                  <a:lnTo>
                    <a:pt x="1737836" y="152808"/>
                  </a:lnTo>
                  <a:lnTo>
                    <a:pt x="1777163" y="175917"/>
                  </a:lnTo>
                  <a:lnTo>
                    <a:pt x="1815389" y="200447"/>
                  </a:lnTo>
                  <a:lnTo>
                    <a:pt x="1852472" y="226359"/>
                  </a:lnTo>
                  <a:lnTo>
                    <a:pt x="1888370" y="253614"/>
                  </a:lnTo>
                  <a:lnTo>
                    <a:pt x="1923038" y="282171"/>
                  </a:lnTo>
                  <a:lnTo>
                    <a:pt x="1956434" y="311991"/>
                  </a:lnTo>
                  <a:lnTo>
                    <a:pt x="1988516" y="343033"/>
                  </a:lnTo>
                  <a:lnTo>
                    <a:pt x="2019239" y="375257"/>
                  </a:lnTo>
                  <a:lnTo>
                    <a:pt x="2048561" y="408624"/>
                  </a:lnTo>
                  <a:lnTo>
                    <a:pt x="2076439" y="443094"/>
                  </a:lnTo>
                  <a:lnTo>
                    <a:pt x="2102831" y="478626"/>
                  </a:lnTo>
                  <a:lnTo>
                    <a:pt x="2127692" y="515180"/>
                  </a:lnTo>
                  <a:lnTo>
                    <a:pt x="2150980" y="552718"/>
                  </a:lnTo>
                  <a:lnTo>
                    <a:pt x="2172652" y="591198"/>
                  </a:lnTo>
                  <a:lnTo>
                    <a:pt x="2192666" y="630581"/>
                  </a:lnTo>
                  <a:lnTo>
                    <a:pt x="2210977" y="670827"/>
                  </a:lnTo>
                  <a:lnTo>
                    <a:pt x="2227543" y="711896"/>
                  </a:lnTo>
                  <a:lnTo>
                    <a:pt x="2242321" y="753747"/>
                  </a:lnTo>
                  <a:lnTo>
                    <a:pt x="2255269" y="796342"/>
                  </a:lnTo>
                  <a:lnTo>
                    <a:pt x="2266342" y="839640"/>
                  </a:lnTo>
                  <a:lnTo>
                    <a:pt x="2275499" y="883601"/>
                  </a:lnTo>
                  <a:lnTo>
                    <a:pt x="2282695" y="928184"/>
                  </a:lnTo>
                  <a:lnTo>
                    <a:pt x="2287889" y="973352"/>
                  </a:lnTo>
                  <a:lnTo>
                    <a:pt x="2291037" y="1019062"/>
                  </a:lnTo>
                  <a:lnTo>
                    <a:pt x="2292096" y="1065276"/>
                  </a:lnTo>
                  <a:lnTo>
                    <a:pt x="2291037" y="1111489"/>
                  </a:lnTo>
                  <a:lnTo>
                    <a:pt x="2287889" y="1157199"/>
                  </a:lnTo>
                  <a:lnTo>
                    <a:pt x="2282695" y="1202367"/>
                  </a:lnTo>
                  <a:lnTo>
                    <a:pt x="2275499" y="1246950"/>
                  </a:lnTo>
                  <a:lnTo>
                    <a:pt x="2266342" y="1290911"/>
                  </a:lnTo>
                  <a:lnTo>
                    <a:pt x="2255269" y="1334209"/>
                  </a:lnTo>
                  <a:lnTo>
                    <a:pt x="2242321" y="1376804"/>
                  </a:lnTo>
                  <a:lnTo>
                    <a:pt x="2227543" y="1418655"/>
                  </a:lnTo>
                  <a:lnTo>
                    <a:pt x="2210977" y="1459724"/>
                  </a:lnTo>
                  <a:lnTo>
                    <a:pt x="2192666" y="1499970"/>
                  </a:lnTo>
                  <a:lnTo>
                    <a:pt x="2172652" y="1539353"/>
                  </a:lnTo>
                  <a:lnTo>
                    <a:pt x="2150980" y="1577833"/>
                  </a:lnTo>
                  <a:lnTo>
                    <a:pt x="2127692" y="1615371"/>
                  </a:lnTo>
                  <a:lnTo>
                    <a:pt x="2102831" y="1651925"/>
                  </a:lnTo>
                  <a:lnTo>
                    <a:pt x="2076439" y="1687457"/>
                  </a:lnTo>
                  <a:lnTo>
                    <a:pt x="2048561" y="1721927"/>
                  </a:lnTo>
                  <a:lnTo>
                    <a:pt x="2019239" y="1755294"/>
                  </a:lnTo>
                  <a:lnTo>
                    <a:pt x="1988516" y="1787518"/>
                  </a:lnTo>
                  <a:lnTo>
                    <a:pt x="1956434" y="1818560"/>
                  </a:lnTo>
                  <a:lnTo>
                    <a:pt x="1923038" y="1848380"/>
                  </a:lnTo>
                  <a:lnTo>
                    <a:pt x="1888370" y="1876937"/>
                  </a:lnTo>
                  <a:lnTo>
                    <a:pt x="1852472" y="1904192"/>
                  </a:lnTo>
                  <a:lnTo>
                    <a:pt x="1815389" y="1930104"/>
                  </a:lnTo>
                  <a:lnTo>
                    <a:pt x="1777163" y="1954634"/>
                  </a:lnTo>
                  <a:lnTo>
                    <a:pt x="1737836" y="1977743"/>
                  </a:lnTo>
                  <a:lnTo>
                    <a:pt x="1697452" y="1999389"/>
                  </a:lnTo>
                  <a:lnTo>
                    <a:pt x="1656055" y="2019533"/>
                  </a:lnTo>
                  <a:lnTo>
                    <a:pt x="1613686" y="2038134"/>
                  </a:lnTo>
                  <a:lnTo>
                    <a:pt x="1570389" y="2055154"/>
                  </a:lnTo>
                  <a:lnTo>
                    <a:pt x="1526207" y="2070552"/>
                  </a:lnTo>
                  <a:lnTo>
                    <a:pt x="1481183" y="2084288"/>
                  </a:lnTo>
                  <a:lnTo>
                    <a:pt x="1435360" y="2096322"/>
                  </a:lnTo>
                  <a:lnTo>
                    <a:pt x="1388781" y="2106615"/>
                  </a:lnTo>
                  <a:lnTo>
                    <a:pt x="1341488" y="2115126"/>
                  </a:lnTo>
                  <a:lnTo>
                    <a:pt x="1293526" y="2121814"/>
                  </a:lnTo>
                  <a:lnTo>
                    <a:pt x="1244936" y="2126642"/>
                  </a:lnTo>
                  <a:lnTo>
                    <a:pt x="1195762" y="2129567"/>
                  </a:lnTo>
                  <a:lnTo>
                    <a:pt x="1146048" y="2130552"/>
                  </a:lnTo>
                  <a:lnTo>
                    <a:pt x="1096334" y="2129567"/>
                  </a:lnTo>
                  <a:lnTo>
                    <a:pt x="1047162" y="2126642"/>
                  </a:lnTo>
                  <a:lnTo>
                    <a:pt x="998574" y="2121814"/>
                  </a:lnTo>
                  <a:lnTo>
                    <a:pt x="950613" y="2115126"/>
                  </a:lnTo>
                  <a:lnTo>
                    <a:pt x="903322" y="2106615"/>
                  </a:lnTo>
                  <a:lnTo>
                    <a:pt x="856744" y="2096322"/>
                  </a:lnTo>
                  <a:lnTo>
                    <a:pt x="810921" y="2084288"/>
                  </a:lnTo>
                  <a:lnTo>
                    <a:pt x="765898" y="2070552"/>
                  </a:lnTo>
                  <a:lnTo>
                    <a:pt x="721716" y="2055154"/>
                  </a:lnTo>
                  <a:lnTo>
                    <a:pt x="678420" y="2038134"/>
                  </a:lnTo>
                  <a:lnTo>
                    <a:pt x="636051" y="2019533"/>
                  </a:lnTo>
                  <a:lnTo>
                    <a:pt x="594654" y="1999389"/>
                  </a:lnTo>
                  <a:lnTo>
                    <a:pt x="554270" y="1977743"/>
                  </a:lnTo>
                  <a:lnTo>
                    <a:pt x="514944" y="1954634"/>
                  </a:lnTo>
                  <a:lnTo>
                    <a:pt x="476717" y="1930104"/>
                  </a:lnTo>
                  <a:lnTo>
                    <a:pt x="439633" y="1904192"/>
                  </a:lnTo>
                  <a:lnTo>
                    <a:pt x="403736" y="1876937"/>
                  </a:lnTo>
                  <a:lnTo>
                    <a:pt x="369067" y="1848380"/>
                  </a:lnTo>
                  <a:lnTo>
                    <a:pt x="335670" y="1818560"/>
                  </a:lnTo>
                  <a:lnTo>
                    <a:pt x="303588" y="1787518"/>
                  </a:lnTo>
                  <a:lnTo>
                    <a:pt x="272864" y="1755294"/>
                  </a:lnTo>
                  <a:lnTo>
                    <a:pt x="243542" y="1721927"/>
                  </a:lnTo>
                  <a:lnTo>
                    <a:pt x="215663" y="1687457"/>
                  </a:lnTo>
                  <a:lnTo>
                    <a:pt x="189271" y="1651925"/>
                  </a:lnTo>
                  <a:lnTo>
                    <a:pt x="164409" y="1615371"/>
                  </a:lnTo>
                  <a:lnTo>
                    <a:pt x="141120" y="1577833"/>
                  </a:lnTo>
                  <a:lnTo>
                    <a:pt x="119447" y="1539353"/>
                  </a:lnTo>
                  <a:lnTo>
                    <a:pt x="99433" y="1499970"/>
                  </a:lnTo>
                  <a:lnTo>
                    <a:pt x="81121" y="1459724"/>
                  </a:lnTo>
                  <a:lnTo>
                    <a:pt x="64555" y="1418655"/>
                  </a:lnTo>
                  <a:lnTo>
                    <a:pt x="49776" y="1376804"/>
                  </a:lnTo>
                  <a:lnTo>
                    <a:pt x="36828" y="1334209"/>
                  </a:lnTo>
                  <a:lnTo>
                    <a:pt x="25754" y="1290911"/>
                  </a:lnTo>
                  <a:lnTo>
                    <a:pt x="16597" y="1246950"/>
                  </a:lnTo>
                  <a:lnTo>
                    <a:pt x="9400" y="1202367"/>
                  </a:lnTo>
                  <a:lnTo>
                    <a:pt x="4206" y="1157199"/>
                  </a:lnTo>
                  <a:lnTo>
                    <a:pt x="1058" y="1111489"/>
                  </a:lnTo>
                  <a:lnTo>
                    <a:pt x="0" y="1065276"/>
                  </a:lnTo>
                  <a:close/>
                </a:path>
              </a:pathLst>
            </a:custGeom>
            <a:ln w="12700">
              <a:solidFill>
                <a:srgbClr val="213E58"/>
              </a:solidFill>
            </a:ln>
          </p:spPr>
          <p:txBody>
            <a:bodyPr wrap="square" lIns="0" tIns="0" rIns="0" bIns="0" rtlCol="0"/>
            <a:lstStyle/>
            <a:p>
              <a:endParaRPr/>
            </a:p>
          </p:txBody>
        </p:sp>
        <p:sp>
          <p:nvSpPr>
            <p:cNvPr id="28" name="object 28"/>
            <p:cNvSpPr/>
            <p:nvPr/>
          </p:nvSpPr>
          <p:spPr>
            <a:xfrm>
              <a:off x="1301495" y="4440936"/>
              <a:ext cx="2292350" cy="2132330"/>
            </a:xfrm>
            <a:custGeom>
              <a:avLst/>
              <a:gdLst/>
              <a:ahLst/>
              <a:cxnLst/>
              <a:rect l="l" t="t" r="r" b="b"/>
              <a:pathLst>
                <a:path w="2292350" h="2132329">
                  <a:moveTo>
                    <a:pt x="0" y="1066038"/>
                  </a:moveTo>
                  <a:lnTo>
                    <a:pt x="1058" y="1019794"/>
                  </a:lnTo>
                  <a:lnTo>
                    <a:pt x="4206" y="974053"/>
                  </a:lnTo>
                  <a:lnTo>
                    <a:pt x="9400" y="928856"/>
                  </a:lnTo>
                  <a:lnTo>
                    <a:pt x="16596" y="884243"/>
                  </a:lnTo>
                  <a:lnTo>
                    <a:pt x="25753" y="840252"/>
                  </a:lnTo>
                  <a:lnTo>
                    <a:pt x="36826" y="796925"/>
                  </a:lnTo>
                  <a:lnTo>
                    <a:pt x="49774" y="754301"/>
                  </a:lnTo>
                  <a:lnTo>
                    <a:pt x="64552" y="712421"/>
                  </a:lnTo>
                  <a:lnTo>
                    <a:pt x="81118" y="671323"/>
                  </a:lnTo>
                  <a:lnTo>
                    <a:pt x="99429" y="631049"/>
                  </a:lnTo>
                  <a:lnTo>
                    <a:pt x="119443" y="591638"/>
                  </a:lnTo>
                  <a:lnTo>
                    <a:pt x="141115" y="553131"/>
                  </a:lnTo>
                  <a:lnTo>
                    <a:pt x="164403" y="515567"/>
                  </a:lnTo>
                  <a:lnTo>
                    <a:pt x="189264" y="478986"/>
                  </a:lnTo>
                  <a:lnTo>
                    <a:pt x="215656" y="443428"/>
                  </a:lnTo>
                  <a:lnTo>
                    <a:pt x="243534" y="408933"/>
                  </a:lnTo>
                  <a:lnTo>
                    <a:pt x="272856" y="375542"/>
                  </a:lnTo>
                  <a:lnTo>
                    <a:pt x="303579" y="343294"/>
                  </a:lnTo>
                  <a:lnTo>
                    <a:pt x="335660" y="312229"/>
                  </a:lnTo>
                  <a:lnTo>
                    <a:pt x="369057" y="282387"/>
                  </a:lnTo>
                  <a:lnTo>
                    <a:pt x="403725" y="253809"/>
                  </a:lnTo>
                  <a:lnTo>
                    <a:pt x="439623" y="226534"/>
                  </a:lnTo>
                  <a:lnTo>
                    <a:pt x="476706" y="200601"/>
                  </a:lnTo>
                  <a:lnTo>
                    <a:pt x="514932" y="176053"/>
                  </a:lnTo>
                  <a:lnTo>
                    <a:pt x="554259" y="152927"/>
                  </a:lnTo>
                  <a:lnTo>
                    <a:pt x="594643" y="131264"/>
                  </a:lnTo>
                  <a:lnTo>
                    <a:pt x="636040" y="111105"/>
                  </a:lnTo>
                  <a:lnTo>
                    <a:pt x="678409" y="92489"/>
                  </a:lnTo>
                  <a:lnTo>
                    <a:pt x="721706" y="75456"/>
                  </a:lnTo>
                  <a:lnTo>
                    <a:pt x="765888" y="60046"/>
                  </a:lnTo>
                  <a:lnTo>
                    <a:pt x="810912" y="46299"/>
                  </a:lnTo>
                  <a:lnTo>
                    <a:pt x="856735" y="34256"/>
                  </a:lnTo>
                  <a:lnTo>
                    <a:pt x="903314" y="23955"/>
                  </a:lnTo>
                  <a:lnTo>
                    <a:pt x="950607" y="15438"/>
                  </a:lnTo>
                  <a:lnTo>
                    <a:pt x="998569" y="8743"/>
                  </a:lnTo>
                  <a:lnTo>
                    <a:pt x="1047159" y="3912"/>
                  </a:lnTo>
                  <a:lnTo>
                    <a:pt x="1096333" y="984"/>
                  </a:lnTo>
                  <a:lnTo>
                    <a:pt x="1146048" y="0"/>
                  </a:lnTo>
                  <a:lnTo>
                    <a:pt x="1195762" y="984"/>
                  </a:lnTo>
                  <a:lnTo>
                    <a:pt x="1244936" y="3912"/>
                  </a:lnTo>
                  <a:lnTo>
                    <a:pt x="1293526" y="8743"/>
                  </a:lnTo>
                  <a:lnTo>
                    <a:pt x="1341488" y="15438"/>
                  </a:lnTo>
                  <a:lnTo>
                    <a:pt x="1388781" y="23955"/>
                  </a:lnTo>
                  <a:lnTo>
                    <a:pt x="1435360" y="34256"/>
                  </a:lnTo>
                  <a:lnTo>
                    <a:pt x="1481183" y="46299"/>
                  </a:lnTo>
                  <a:lnTo>
                    <a:pt x="1526207" y="60046"/>
                  </a:lnTo>
                  <a:lnTo>
                    <a:pt x="1570389" y="75456"/>
                  </a:lnTo>
                  <a:lnTo>
                    <a:pt x="1613686" y="92489"/>
                  </a:lnTo>
                  <a:lnTo>
                    <a:pt x="1656055" y="111105"/>
                  </a:lnTo>
                  <a:lnTo>
                    <a:pt x="1697452" y="131264"/>
                  </a:lnTo>
                  <a:lnTo>
                    <a:pt x="1737836" y="152927"/>
                  </a:lnTo>
                  <a:lnTo>
                    <a:pt x="1777163" y="176053"/>
                  </a:lnTo>
                  <a:lnTo>
                    <a:pt x="1815389" y="200601"/>
                  </a:lnTo>
                  <a:lnTo>
                    <a:pt x="1852472" y="226534"/>
                  </a:lnTo>
                  <a:lnTo>
                    <a:pt x="1888370" y="253809"/>
                  </a:lnTo>
                  <a:lnTo>
                    <a:pt x="1923038" y="282387"/>
                  </a:lnTo>
                  <a:lnTo>
                    <a:pt x="1956435" y="312229"/>
                  </a:lnTo>
                  <a:lnTo>
                    <a:pt x="1988516" y="343294"/>
                  </a:lnTo>
                  <a:lnTo>
                    <a:pt x="2019239" y="375542"/>
                  </a:lnTo>
                  <a:lnTo>
                    <a:pt x="2048561" y="408933"/>
                  </a:lnTo>
                  <a:lnTo>
                    <a:pt x="2076439" y="443428"/>
                  </a:lnTo>
                  <a:lnTo>
                    <a:pt x="2102831" y="478986"/>
                  </a:lnTo>
                  <a:lnTo>
                    <a:pt x="2127692" y="515567"/>
                  </a:lnTo>
                  <a:lnTo>
                    <a:pt x="2150980" y="553131"/>
                  </a:lnTo>
                  <a:lnTo>
                    <a:pt x="2172652" y="591638"/>
                  </a:lnTo>
                  <a:lnTo>
                    <a:pt x="2192666" y="631049"/>
                  </a:lnTo>
                  <a:lnTo>
                    <a:pt x="2210977" y="671323"/>
                  </a:lnTo>
                  <a:lnTo>
                    <a:pt x="2227543" y="712421"/>
                  </a:lnTo>
                  <a:lnTo>
                    <a:pt x="2242321" y="754301"/>
                  </a:lnTo>
                  <a:lnTo>
                    <a:pt x="2255269" y="796925"/>
                  </a:lnTo>
                  <a:lnTo>
                    <a:pt x="2266342" y="840252"/>
                  </a:lnTo>
                  <a:lnTo>
                    <a:pt x="2275499" y="884243"/>
                  </a:lnTo>
                  <a:lnTo>
                    <a:pt x="2282695" y="928856"/>
                  </a:lnTo>
                  <a:lnTo>
                    <a:pt x="2287889" y="974053"/>
                  </a:lnTo>
                  <a:lnTo>
                    <a:pt x="2291037" y="1019794"/>
                  </a:lnTo>
                  <a:lnTo>
                    <a:pt x="2292095" y="1066038"/>
                  </a:lnTo>
                  <a:lnTo>
                    <a:pt x="2291037" y="1112280"/>
                  </a:lnTo>
                  <a:lnTo>
                    <a:pt x="2287889" y="1158020"/>
                  </a:lnTo>
                  <a:lnTo>
                    <a:pt x="2282695" y="1203216"/>
                  </a:lnTo>
                  <a:lnTo>
                    <a:pt x="2275499" y="1247829"/>
                  </a:lnTo>
                  <a:lnTo>
                    <a:pt x="2266342" y="1291819"/>
                  </a:lnTo>
                  <a:lnTo>
                    <a:pt x="2255269" y="1335146"/>
                  </a:lnTo>
                  <a:lnTo>
                    <a:pt x="2242321" y="1377769"/>
                  </a:lnTo>
                  <a:lnTo>
                    <a:pt x="2227543" y="1419649"/>
                  </a:lnTo>
                  <a:lnTo>
                    <a:pt x="2210977" y="1460746"/>
                  </a:lnTo>
                  <a:lnTo>
                    <a:pt x="2192666" y="1501020"/>
                  </a:lnTo>
                  <a:lnTo>
                    <a:pt x="2172652" y="1540431"/>
                  </a:lnTo>
                  <a:lnTo>
                    <a:pt x="2150980" y="1578938"/>
                  </a:lnTo>
                  <a:lnTo>
                    <a:pt x="2127692" y="1616503"/>
                  </a:lnTo>
                  <a:lnTo>
                    <a:pt x="2102831" y="1653084"/>
                  </a:lnTo>
                  <a:lnTo>
                    <a:pt x="2076439" y="1688642"/>
                  </a:lnTo>
                  <a:lnTo>
                    <a:pt x="2048561" y="1723136"/>
                  </a:lnTo>
                  <a:lnTo>
                    <a:pt x="2019239" y="1756528"/>
                  </a:lnTo>
                  <a:lnTo>
                    <a:pt x="1988516" y="1788776"/>
                  </a:lnTo>
                  <a:lnTo>
                    <a:pt x="1956434" y="1819841"/>
                  </a:lnTo>
                  <a:lnTo>
                    <a:pt x="1923038" y="1849683"/>
                  </a:lnTo>
                  <a:lnTo>
                    <a:pt x="1888370" y="1878262"/>
                  </a:lnTo>
                  <a:lnTo>
                    <a:pt x="1852472" y="1905538"/>
                  </a:lnTo>
                  <a:lnTo>
                    <a:pt x="1815389" y="1931470"/>
                  </a:lnTo>
                  <a:lnTo>
                    <a:pt x="1777163" y="1956019"/>
                  </a:lnTo>
                  <a:lnTo>
                    <a:pt x="1737836" y="1979145"/>
                  </a:lnTo>
                  <a:lnTo>
                    <a:pt x="1697452" y="2000808"/>
                  </a:lnTo>
                  <a:lnTo>
                    <a:pt x="1656055" y="2020968"/>
                  </a:lnTo>
                  <a:lnTo>
                    <a:pt x="1613686" y="2039584"/>
                  </a:lnTo>
                  <a:lnTo>
                    <a:pt x="1570389" y="2056618"/>
                  </a:lnTo>
                  <a:lnTo>
                    <a:pt x="1526207" y="2072028"/>
                  </a:lnTo>
                  <a:lnTo>
                    <a:pt x="1481183" y="2085775"/>
                  </a:lnTo>
                  <a:lnTo>
                    <a:pt x="1435360" y="2097819"/>
                  </a:lnTo>
                  <a:lnTo>
                    <a:pt x="1388781" y="2108119"/>
                  </a:lnTo>
                  <a:lnTo>
                    <a:pt x="1341488" y="2116637"/>
                  </a:lnTo>
                  <a:lnTo>
                    <a:pt x="1293526" y="2123331"/>
                  </a:lnTo>
                  <a:lnTo>
                    <a:pt x="1244936" y="2128163"/>
                  </a:lnTo>
                  <a:lnTo>
                    <a:pt x="1195762" y="2131091"/>
                  </a:lnTo>
                  <a:lnTo>
                    <a:pt x="1146048" y="2132076"/>
                  </a:lnTo>
                  <a:lnTo>
                    <a:pt x="1096333" y="2131091"/>
                  </a:lnTo>
                  <a:lnTo>
                    <a:pt x="1047159" y="2128163"/>
                  </a:lnTo>
                  <a:lnTo>
                    <a:pt x="998569" y="2123331"/>
                  </a:lnTo>
                  <a:lnTo>
                    <a:pt x="950607" y="2116637"/>
                  </a:lnTo>
                  <a:lnTo>
                    <a:pt x="903314" y="2108119"/>
                  </a:lnTo>
                  <a:lnTo>
                    <a:pt x="856735" y="2097819"/>
                  </a:lnTo>
                  <a:lnTo>
                    <a:pt x="810912" y="2085775"/>
                  </a:lnTo>
                  <a:lnTo>
                    <a:pt x="765888" y="2072028"/>
                  </a:lnTo>
                  <a:lnTo>
                    <a:pt x="721706" y="2056618"/>
                  </a:lnTo>
                  <a:lnTo>
                    <a:pt x="678409" y="2039584"/>
                  </a:lnTo>
                  <a:lnTo>
                    <a:pt x="636040" y="2020968"/>
                  </a:lnTo>
                  <a:lnTo>
                    <a:pt x="594643" y="2000808"/>
                  </a:lnTo>
                  <a:lnTo>
                    <a:pt x="554259" y="1979145"/>
                  </a:lnTo>
                  <a:lnTo>
                    <a:pt x="514932" y="1956019"/>
                  </a:lnTo>
                  <a:lnTo>
                    <a:pt x="476706" y="1931470"/>
                  </a:lnTo>
                  <a:lnTo>
                    <a:pt x="439623" y="1905538"/>
                  </a:lnTo>
                  <a:lnTo>
                    <a:pt x="403725" y="1878262"/>
                  </a:lnTo>
                  <a:lnTo>
                    <a:pt x="369057" y="1849683"/>
                  </a:lnTo>
                  <a:lnTo>
                    <a:pt x="335660" y="1819841"/>
                  </a:lnTo>
                  <a:lnTo>
                    <a:pt x="303579" y="1788776"/>
                  </a:lnTo>
                  <a:lnTo>
                    <a:pt x="272856" y="1756528"/>
                  </a:lnTo>
                  <a:lnTo>
                    <a:pt x="243534" y="1723136"/>
                  </a:lnTo>
                  <a:lnTo>
                    <a:pt x="215656" y="1688642"/>
                  </a:lnTo>
                  <a:lnTo>
                    <a:pt x="189264" y="1653084"/>
                  </a:lnTo>
                  <a:lnTo>
                    <a:pt x="164403" y="1616503"/>
                  </a:lnTo>
                  <a:lnTo>
                    <a:pt x="141115" y="1578938"/>
                  </a:lnTo>
                  <a:lnTo>
                    <a:pt x="119443" y="1540431"/>
                  </a:lnTo>
                  <a:lnTo>
                    <a:pt x="99429" y="1501020"/>
                  </a:lnTo>
                  <a:lnTo>
                    <a:pt x="81118" y="1460746"/>
                  </a:lnTo>
                  <a:lnTo>
                    <a:pt x="64552" y="1419649"/>
                  </a:lnTo>
                  <a:lnTo>
                    <a:pt x="49774" y="1377769"/>
                  </a:lnTo>
                  <a:lnTo>
                    <a:pt x="36826" y="1335146"/>
                  </a:lnTo>
                  <a:lnTo>
                    <a:pt x="25753" y="1291819"/>
                  </a:lnTo>
                  <a:lnTo>
                    <a:pt x="16596" y="1247829"/>
                  </a:lnTo>
                  <a:lnTo>
                    <a:pt x="9400" y="1203216"/>
                  </a:lnTo>
                  <a:lnTo>
                    <a:pt x="4206" y="1158020"/>
                  </a:lnTo>
                  <a:lnTo>
                    <a:pt x="1058" y="1112280"/>
                  </a:lnTo>
                  <a:lnTo>
                    <a:pt x="0" y="1066038"/>
                  </a:lnTo>
                  <a:close/>
                </a:path>
              </a:pathLst>
            </a:custGeom>
            <a:ln w="12700">
              <a:solidFill>
                <a:srgbClr val="213E58"/>
              </a:solidFill>
            </a:ln>
          </p:spPr>
          <p:txBody>
            <a:bodyPr wrap="square" lIns="0" tIns="0" rIns="0" bIns="0" rtlCol="0"/>
            <a:lstStyle/>
            <a:p>
              <a:endParaRPr/>
            </a:p>
          </p:txBody>
        </p:sp>
        <p:sp>
          <p:nvSpPr>
            <p:cNvPr id="30" name="object 30"/>
            <p:cNvSpPr/>
            <p:nvPr/>
          </p:nvSpPr>
          <p:spPr>
            <a:xfrm>
              <a:off x="3639312" y="4358640"/>
              <a:ext cx="2292350" cy="2132330"/>
            </a:xfrm>
            <a:custGeom>
              <a:avLst/>
              <a:gdLst/>
              <a:ahLst/>
              <a:cxnLst/>
              <a:rect l="l" t="t" r="r" b="b"/>
              <a:pathLst>
                <a:path w="2292350" h="2132329">
                  <a:moveTo>
                    <a:pt x="0" y="1066038"/>
                  </a:moveTo>
                  <a:lnTo>
                    <a:pt x="1058" y="1019794"/>
                  </a:lnTo>
                  <a:lnTo>
                    <a:pt x="4206" y="974053"/>
                  </a:lnTo>
                  <a:lnTo>
                    <a:pt x="9400" y="928856"/>
                  </a:lnTo>
                  <a:lnTo>
                    <a:pt x="16596" y="884243"/>
                  </a:lnTo>
                  <a:lnTo>
                    <a:pt x="25753" y="840252"/>
                  </a:lnTo>
                  <a:lnTo>
                    <a:pt x="36826" y="796925"/>
                  </a:lnTo>
                  <a:lnTo>
                    <a:pt x="49774" y="754301"/>
                  </a:lnTo>
                  <a:lnTo>
                    <a:pt x="64552" y="712421"/>
                  </a:lnTo>
                  <a:lnTo>
                    <a:pt x="81118" y="671323"/>
                  </a:lnTo>
                  <a:lnTo>
                    <a:pt x="99429" y="631049"/>
                  </a:lnTo>
                  <a:lnTo>
                    <a:pt x="119443" y="591638"/>
                  </a:lnTo>
                  <a:lnTo>
                    <a:pt x="141115" y="553131"/>
                  </a:lnTo>
                  <a:lnTo>
                    <a:pt x="164403" y="515567"/>
                  </a:lnTo>
                  <a:lnTo>
                    <a:pt x="189264" y="478986"/>
                  </a:lnTo>
                  <a:lnTo>
                    <a:pt x="215656" y="443428"/>
                  </a:lnTo>
                  <a:lnTo>
                    <a:pt x="243534" y="408933"/>
                  </a:lnTo>
                  <a:lnTo>
                    <a:pt x="272856" y="375542"/>
                  </a:lnTo>
                  <a:lnTo>
                    <a:pt x="303579" y="343294"/>
                  </a:lnTo>
                  <a:lnTo>
                    <a:pt x="335661" y="312229"/>
                  </a:lnTo>
                  <a:lnTo>
                    <a:pt x="369057" y="282387"/>
                  </a:lnTo>
                  <a:lnTo>
                    <a:pt x="403725" y="253809"/>
                  </a:lnTo>
                  <a:lnTo>
                    <a:pt x="439623" y="226534"/>
                  </a:lnTo>
                  <a:lnTo>
                    <a:pt x="476706" y="200601"/>
                  </a:lnTo>
                  <a:lnTo>
                    <a:pt x="514932" y="176053"/>
                  </a:lnTo>
                  <a:lnTo>
                    <a:pt x="554259" y="152927"/>
                  </a:lnTo>
                  <a:lnTo>
                    <a:pt x="594643" y="131264"/>
                  </a:lnTo>
                  <a:lnTo>
                    <a:pt x="636040" y="111105"/>
                  </a:lnTo>
                  <a:lnTo>
                    <a:pt x="678409" y="92489"/>
                  </a:lnTo>
                  <a:lnTo>
                    <a:pt x="721706" y="75456"/>
                  </a:lnTo>
                  <a:lnTo>
                    <a:pt x="765888" y="60046"/>
                  </a:lnTo>
                  <a:lnTo>
                    <a:pt x="810912" y="46299"/>
                  </a:lnTo>
                  <a:lnTo>
                    <a:pt x="856735" y="34256"/>
                  </a:lnTo>
                  <a:lnTo>
                    <a:pt x="903314" y="23955"/>
                  </a:lnTo>
                  <a:lnTo>
                    <a:pt x="950607" y="15438"/>
                  </a:lnTo>
                  <a:lnTo>
                    <a:pt x="998569" y="8743"/>
                  </a:lnTo>
                  <a:lnTo>
                    <a:pt x="1047159" y="3912"/>
                  </a:lnTo>
                  <a:lnTo>
                    <a:pt x="1096333" y="984"/>
                  </a:lnTo>
                  <a:lnTo>
                    <a:pt x="1146048" y="0"/>
                  </a:lnTo>
                  <a:lnTo>
                    <a:pt x="1195762" y="984"/>
                  </a:lnTo>
                  <a:lnTo>
                    <a:pt x="1244936" y="3912"/>
                  </a:lnTo>
                  <a:lnTo>
                    <a:pt x="1293526" y="8743"/>
                  </a:lnTo>
                  <a:lnTo>
                    <a:pt x="1341488" y="15438"/>
                  </a:lnTo>
                  <a:lnTo>
                    <a:pt x="1388781" y="23955"/>
                  </a:lnTo>
                  <a:lnTo>
                    <a:pt x="1435360" y="34256"/>
                  </a:lnTo>
                  <a:lnTo>
                    <a:pt x="1481183" y="46299"/>
                  </a:lnTo>
                  <a:lnTo>
                    <a:pt x="1526207" y="60046"/>
                  </a:lnTo>
                  <a:lnTo>
                    <a:pt x="1570389" y="75456"/>
                  </a:lnTo>
                  <a:lnTo>
                    <a:pt x="1613686" y="92489"/>
                  </a:lnTo>
                  <a:lnTo>
                    <a:pt x="1656055" y="111105"/>
                  </a:lnTo>
                  <a:lnTo>
                    <a:pt x="1697452" y="131264"/>
                  </a:lnTo>
                  <a:lnTo>
                    <a:pt x="1737836" y="152927"/>
                  </a:lnTo>
                  <a:lnTo>
                    <a:pt x="1777163" y="176053"/>
                  </a:lnTo>
                  <a:lnTo>
                    <a:pt x="1815389" y="200601"/>
                  </a:lnTo>
                  <a:lnTo>
                    <a:pt x="1852472" y="226534"/>
                  </a:lnTo>
                  <a:lnTo>
                    <a:pt x="1888370" y="253809"/>
                  </a:lnTo>
                  <a:lnTo>
                    <a:pt x="1923038" y="282387"/>
                  </a:lnTo>
                  <a:lnTo>
                    <a:pt x="1956435" y="312229"/>
                  </a:lnTo>
                  <a:lnTo>
                    <a:pt x="1988516" y="343294"/>
                  </a:lnTo>
                  <a:lnTo>
                    <a:pt x="2019239" y="375542"/>
                  </a:lnTo>
                  <a:lnTo>
                    <a:pt x="2048561" y="408933"/>
                  </a:lnTo>
                  <a:lnTo>
                    <a:pt x="2076439" y="443428"/>
                  </a:lnTo>
                  <a:lnTo>
                    <a:pt x="2102831" y="478986"/>
                  </a:lnTo>
                  <a:lnTo>
                    <a:pt x="2127692" y="515567"/>
                  </a:lnTo>
                  <a:lnTo>
                    <a:pt x="2150980" y="553131"/>
                  </a:lnTo>
                  <a:lnTo>
                    <a:pt x="2172652" y="591638"/>
                  </a:lnTo>
                  <a:lnTo>
                    <a:pt x="2192666" y="631049"/>
                  </a:lnTo>
                  <a:lnTo>
                    <a:pt x="2210977" y="671323"/>
                  </a:lnTo>
                  <a:lnTo>
                    <a:pt x="2227543" y="712421"/>
                  </a:lnTo>
                  <a:lnTo>
                    <a:pt x="2242321" y="754301"/>
                  </a:lnTo>
                  <a:lnTo>
                    <a:pt x="2255269" y="796925"/>
                  </a:lnTo>
                  <a:lnTo>
                    <a:pt x="2266342" y="840252"/>
                  </a:lnTo>
                  <a:lnTo>
                    <a:pt x="2275499" y="884243"/>
                  </a:lnTo>
                  <a:lnTo>
                    <a:pt x="2282695" y="928856"/>
                  </a:lnTo>
                  <a:lnTo>
                    <a:pt x="2287889" y="974053"/>
                  </a:lnTo>
                  <a:lnTo>
                    <a:pt x="2291037" y="1019794"/>
                  </a:lnTo>
                  <a:lnTo>
                    <a:pt x="2292096" y="1066038"/>
                  </a:lnTo>
                  <a:lnTo>
                    <a:pt x="2291037" y="1112280"/>
                  </a:lnTo>
                  <a:lnTo>
                    <a:pt x="2287889" y="1158020"/>
                  </a:lnTo>
                  <a:lnTo>
                    <a:pt x="2282695" y="1203216"/>
                  </a:lnTo>
                  <a:lnTo>
                    <a:pt x="2275499" y="1247829"/>
                  </a:lnTo>
                  <a:lnTo>
                    <a:pt x="2266342" y="1291819"/>
                  </a:lnTo>
                  <a:lnTo>
                    <a:pt x="2255269" y="1335146"/>
                  </a:lnTo>
                  <a:lnTo>
                    <a:pt x="2242321" y="1377769"/>
                  </a:lnTo>
                  <a:lnTo>
                    <a:pt x="2227543" y="1419649"/>
                  </a:lnTo>
                  <a:lnTo>
                    <a:pt x="2210977" y="1460746"/>
                  </a:lnTo>
                  <a:lnTo>
                    <a:pt x="2192666" y="1501020"/>
                  </a:lnTo>
                  <a:lnTo>
                    <a:pt x="2172652" y="1540431"/>
                  </a:lnTo>
                  <a:lnTo>
                    <a:pt x="2150980" y="1578938"/>
                  </a:lnTo>
                  <a:lnTo>
                    <a:pt x="2127692" y="1616503"/>
                  </a:lnTo>
                  <a:lnTo>
                    <a:pt x="2102831" y="1653084"/>
                  </a:lnTo>
                  <a:lnTo>
                    <a:pt x="2076439" y="1688642"/>
                  </a:lnTo>
                  <a:lnTo>
                    <a:pt x="2048561" y="1723136"/>
                  </a:lnTo>
                  <a:lnTo>
                    <a:pt x="2019239" y="1756528"/>
                  </a:lnTo>
                  <a:lnTo>
                    <a:pt x="1988516" y="1788776"/>
                  </a:lnTo>
                  <a:lnTo>
                    <a:pt x="1956434" y="1819841"/>
                  </a:lnTo>
                  <a:lnTo>
                    <a:pt x="1923038" y="1849683"/>
                  </a:lnTo>
                  <a:lnTo>
                    <a:pt x="1888370" y="1878262"/>
                  </a:lnTo>
                  <a:lnTo>
                    <a:pt x="1852472" y="1905538"/>
                  </a:lnTo>
                  <a:lnTo>
                    <a:pt x="1815389" y="1931470"/>
                  </a:lnTo>
                  <a:lnTo>
                    <a:pt x="1777163" y="1956019"/>
                  </a:lnTo>
                  <a:lnTo>
                    <a:pt x="1737836" y="1979145"/>
                  </a:lnTo>
                  <a:lnTo>
                    <a:pt x="1697452" y="2000808"/>
                  </a:lnTo>
                  <a:lnTo>
                    <a:pt x="1656055" y="2020968"/>
                  </a:lnTo>
                  <a:lnTo>
                    <a:pt x="1613686" y="2039584"/>
                  </a:lnTo>
                  <a:lnTo>
                    <a:pt x="1570389" y="2056618"/>
                  </a:lnTo>
                  <a:lnTo>
                    <a:pt x="1526207" y="2072028"/>
                  </a:lnTo>
                  <a:lnTo>
                    <a:pt x="1481183" y="2085775"/>
                  </a:lnTo>
                  <a:lnTo>
                    <a:pt x="1435360" y="2097819"/>
                  </a:lnTo>
                  <a:lnTo>
                    <a:pt x="1388781" y="2108119"/>
                  </a:lnTo>
                  <a:lnTo>
                    <a:pt x="1341488" y="2116637"/>
                  </a:lnTo>
                  <a:lnTo>
                    <a:pt x="1293526" y="2123331"/>
                  </a:lnTo>
                  <a:lnTo>
                    <a:pt x="1244936" y="2128163"/>
                  </a:lnTo>
                  <a:lnTo>
                    <a:pt x="1195762" y="2131091"/>
                  </a:lnTo>
                  <a:lnTo>
                    <a:pt x="1146048" y="2132076"/>
                  </a:lnTo>
                  <a:lnTo>
                    <a:pt x="1096333" y="2131091"/>
                  </a:lnTo>
                  <a:lnTo>
                    <a:pt x="1047159" y="2128163"/>
                  </a:lnTo>
                  <a:lnTo>
                    <a:pt x="998569" y="2123331"/>
                  </a:lnTo>
                  <a:lnTo>
                    <a:pt x="950607" y="2116637"/>
                  </a:lnTo>
                  <a:lnTo>
                    <a:pt x="903314" y="2108119"/>
                  </a:lnTo>
                  <a:lnTo>
                    <a:pt x="856735" y="2097819"/>
                  </a:lnTo>
                  <a:lnTo>
                    <a:pt x="810912" y="2085775"/>
                  </a:lnTo>
                  <a:lnTo>
                    <a:pt x="765888" y="2072028"/>
                  </a:lnTo>
                  <a:lnTo>
                    <a:pt x="721706" y="2056618"/>
                  </a:lnTo>
                  <a:lnTo>
                    <a:pt x="678409" y="2039584"/>
                  </a:lnTo>
                  <a:lnTo>
                    <a:pt x="636040" y="2020968"/>
                  </a:lnTo>
                  <a:lnTo>
                    <a:pt x="594643" y="2000808"/>
                  </a:lnTo>
                  <a:lnTo>
                    <a:pt x="554259" y="1979145"/>
                  </a:lnTo>
                  <a:lnTo>
                    <a:pt x="514932" y="1956019"/>
                  </a:lnTo>
                  <a:lnTo>
                    <a:pt x="476706" y="1931470"/>
                  </a:lnTo>
                  <a:lnTo>
                    <a:pt x="439623" y="1905538"/>
                  </a:lnTo>
                  <a:lnTo>
                    <a:pt x="403725" y="1878262"/>
                  </a:lnTo>
                  <a:lnTo>
                    <a:pt x="369057" y="1849683"/>
                  </a:lnTo>
                  <a:lnTo>
                    <a:pt x="335660" y="1819841"/>
                  </a:lnTo>
                  <a:lnTo>
                    <a:pt x="303579" y="1788776"/>
                  </a:lnTo>
                  <a:lnTo>
                    <a:pt x="272856" y="1756528"/>
                  </a:lnTo>
                  <a:lnTo>
                    <a:pt x="243534" y="1723136"/>
                  </a:lnTo>
                  <a:lnTo>
                    <a:pt x="215656" y="1688642"/>
                  </a:lnTo>
                  <a:lnTo>
                    <a:pt x="189264" y="1653084"/>
                  </a:lnTo>
                  <a:lnTo>
                    <a:pt x="164403" y="1616503"/>
                  </a:lnTo>
                  <a:lnTo>
                    <a:pt x="141115" y="1578938"/>
                  </a:lnTo>
                  <a:lnTo>
                    <a:pt x="119443" y="1540431"/>
                  </a:lnTo>
                  <a:lnTo>
                    <a:pt x="99429" y="1501020"/>
                  </a:lnTo>
                  <a:lnTo>
                    <a:pt x="81118" y="1460746"/>
                  </a:lnTo>
                  <a:lnTo>
                    <a:pt x="64552" y="1419649"/>
                  </a:lnTo>
                  <a:lnTo>
                    <a:pt x="49774" y="1377769"/>
                  </a:lnTo>
                  <a:lnTo>
                    <a:pt x="36826" y="1335146"/>
                  </a:lnTo>
                  <a:lnTo>
                    <a:pt x="25753" y="1291819"/>
                  </a:lnTo>
                  <a:lnTo>
                    <a:pt x="16596" y="1247829"/>
                  </a:lnTo>
                  <a:lnTo>
                    <a:pt x="9400" y="1203216"/>
                  </a:lnTo>
                  <a:lnTo>
                    <a:pt x="4206" y="1158020"/>
                  </a:lnTo>
                  <a:lnTo>
                    <a:pt x="1058" y="1112280"/>
                  </a:lnTo>
                  <a:lnTo>
                    <a:pt x="0" y="1066038"/>
                  </a:lnTo>
                  <a:close/>
                </a:path>
              </a:pathLst>
            </a:custGeom>
            <a:ln w="12700">
              <a:solidFill>
                <a:srgbClr val="213E58"/>
              </a:solidFill>
            </a:ln>
          </p:spPr>
          <p:txBody>
            <a:bodyPr wrap="square" lIns="0" tIns="0" rIns="0" bIns="0" rtlCol="0"/>
            <a:lstStyle/>
            <a:p>
              <a:endParaRPr/>
            </a:p>
          </p:txBody>
        </p:sp>
        <p:pic>
          <p:nvPicPr>
            <p:cNvPr id="31" name="object 31"/>
            <p:cNvPicPr/>
            <p:nvPr/>
          </p:nvPicPr>
          <p:blipFill>
            <a:blip r:embed="rId6" cstate="print"/>
            <a:stretch>
              <a:fillRect/>
            </a:stretch>
          </p:blipFill>
          <p:spPr>
            <a:xfrm>
              <a:off x="5981700" y="4338828"/>
              <a:ext cx="2292096" cy="2132076"/>
            </a:xfrm>
            <a:prstGeom prst="rect">
              <a:avLst/>
            </a:prstGeom>
          </p:spPr>
        </p:pic>
        <p:sp>
          <p:nvSpPr>
            <p:cNvPr id="32" name="object 32"/>
            <p:cNvSpPr/>
            <p:nvPr/>
          </p:nvSpPr>
          <p:spPr>
            <a:xfrm>
              <a:off x="5981700" y="4338828"/>
              <a:ext cx="2292350" cy="2132330"/>
            </a:xfrm>
            <a:custGeom>
              <a:avLst/>
              <a:gdLst/>
              <a:ahLst/>
              <a:cxnLst/>
              <a:rect l="l" t="t" r="r" b="b"/>
              <a:pathLst>
                <a:path w="2292350" h="2132329">
                  <a:moveTo>
                    <a:pt x="0" y="1066038"/>
                  </a:moveTo>
                  <a:lnTo>
                    <a:pt x="1058" y="1019794"/>
                  </a:lnTo>
                  <a:lnTo>
                    <a:pt x="4206" y="974053"/>
                  </a:lnTo>
                  <a:lnTo>
                    <a:pt x="9400" y="928856"/>
                  </a:lnTo>
                  <a:lnTo>
                    <a:pt x="16596" y="884243"/>
                  </a:lnTo>
                  <a:lnTo>
                    <a:pt x="25753" y="840252"/>
                  </a:lnTo>
                  <a:lnTo>
                    <a:pt x="36826" y="796925"/>
                  </a:lnTo>
                  <a:lnTo>
                    <a:pt x="49774" y="754301"/>
                  </a:lnTo>
                  <a:lnTo>
                    <a:pt x="64552" y="712421"/>
                  </a:lnTo>
                  <a:lnTo>
                    <a:pt x="81118" y="671323"/>
                  </a:lnTo>
                  <a:lnTo>
                    <a:pt x="99429" y="631049"/>
                  </a:lnTo>
                  <a:lnTo>
                    <a:pt x="119443" y="591638"/>
                  </a:lnTo>
                  <a:lnTo>
                    <a:pt x="141115" y="553131"/>
                  </a:lnTo>
                  <a:lnTo>
                    <a:pt x="164403" y="515567"/>
                  </a:lnTo>
                  <a:lnTo>
                    <a:pt x="189264" y="478986"/>
                  </a:lnTo>
                  <a:lnTo>
                    <a:pt x="215656" y="443428"/>
                  </a:lnTo>
                  <a:lnTo>
                    <a:pt x="243534" y="408933"/>
                  </a:lnTo>
                  <a:lnTo>
                    <a:pt x="272856" y="375542"/>
                  </a:lnTo>
                  <a:lnTo>
                    <a:pt x="303579" y="343294"/>
                  </a:lnTo>
                  <a:lnTo>
                    <a:pt x="335661" y="312229"/>
                  </a:lnTo>
                  <a:lnTo>
                    <a:pt x="369057" y="282387"/>
                  </a:lnTo>
                  <a:lnTo>
                    <a:pt x="403725" y="253809"/>
                  </a:lnTo>
                  <a:lnTo>
                    <a:pt x="439623" y="226534"/>
                  </a:lnTo>
                  <a:lnTo>
                    <a:pt x="476706" y="200601"/>
                  </a:lnTo>
                  <a:lnTo>
                    <a:pt x="514932" y="176053"/>
                  </a:lnTo>
                  <a:lnTo>
                    <a:pt x="554259" y="152927"/>
                  </a:lnTo>
                  <a:lnTo>
                    <a:pt x="594643" y="131264"/>
                  </a:lnTo>
                  <a:lnTo>
                    <a:pt x="636040" y="111105"/>
                  </a:lnTo>
                  <a:lnTo>
                    <a:pt x="678409" y="92489"/>
                  </a:lnTo>
                  <a:lnTo>
                    <a:pt x="721706" y="75456"/>
                  </a:lnTo>
                  <a:lnTo>
                    <a:pt x="765888" y="60046"/>
                  </a:lnTo>
                  <a:lnTo>
                    <a:pt x="810912" y="46299"/>
                  </a:lnTo>
                  <a:lnTo>
                    <a:pt x="856735" y="34256"/>
                  </a:lnTo>
                  <a:lnTo>
                    <a:pt x="903314" y="23955"/>
                  </a:lnTo>
                  <a:lnTo>
                    <a:pt x="950607" y="15438"/>
                  </a:lnTo>
                  <a:lnTo>
                    <a:pt x="998569" y="8743"/>
                  </a:lnTo>
                  <a:lnTo>
                    <a:pt x="1047159" y="3912"/>
                  </a:lnTo>
                  <a:lnTo>
                    <a:pt x="1096333" y="984"/>
                  </a:lnTo>
                  <a:lnTo>
                    <a:pt x="1146048" y="0"/>
                  </a:lnTo>
                  <a:lnTo>
                    <a:pt x="1195762" y="984"/>
                  </a:lnTo>
                  <a:lnTo>
                    <a:pt x="1244936" y="3912"/>
                  </a:lnTo>
                  <a:lnTo>
                    <a:pt x="1293526" y="8743"/>
                  </a:lnTo>
                  <a:lnTo>
                    <a:pt x="1341488" y="15438"/>
                  </a:lnTo>
                  <a:lnTo>
                    <a:pt x="1388781" y="23955"/>
                  </a:lnTo>
                  <a:lnTo>
                    <a:pt x="1435360" y="34256"/>
                  </a:lnTo>
                  <a:lnTo>
                    <a:pt x="1481183" y="46299"/>
                  </a:lnTo>
                  <a:lnTo>
                    <a:pt x="1526207" y="60046"/>
                  </a:lnTo>
                  <a:lnTo>
                    <a:pt x="1570389" y="75456"/>
                  </a:lnTo>
                  <a:lnTo>
                    <a:pt x="1613686" y="92489"/>
                  </a:lnTo>
                  <a:lnTo>
                    <a:pt x="1656055" y="111105"/>
                  </a:lnTo>
                  <a:lnTo>
                    <a:pt x="1697452" y="131264"/>
                  </a:lnTo>
                  <a:lnTo>
                    <a:pt x="1737836" y="152927"/>
                  </a:lnTo>
                  <a:lnTo>
                    <a:pt x="1777163" y="176053"/>
                  </a:lnTo>
                  <a:lnTo>
                    <a:pt x="1815389" y="200601"/>
                  </a:lnTo>
                  <a:lnTo>
                    <a:pt x="1852472" y="226534"/>
                  </a:lnTo>
                  <a:lnTo>
                    <a:pt x="1888370" y="253809"/>
                  </a:lnTo>
                  <a:lnTo>
                    <a:pt x="1923038" y="282387"/>
                  </a:lnTo>
                  <a:lnTo>
                    <a:pt x="1956435" y="312229"/>
                  </a:lnTo>
                  <a:lnTo>
                    <a:pt x="1988516" y="343294"/>
                  </a:lnTo>
                  <a:lnTo>
                    <a:pt x="2019239" y="375542"/>
                  </a:lnTo>
                  <a:lnTo>
                    <a:pt x="2048561" y="408933"/>
                  </a:lnTo>
                  <a:lnTo>
                    <a:pt x="2076439" y="443428"/>
                  </a:lnTo>
                  <a:lnTo>
                    <a:pt x="2102831" y="478986"/>
                  </a:lnTo>
                  <a:lnTo>
                    <a:pt x="2127692" y="515567"/>
                  </a:lnTo>
                  <a:lnTo>
                    <a:pt x="2150980" y="553131"/>
                  </a:lnTo>
                  <a:lnTo>
                    <a:pt x="2172652" y="591638"/>
                  </a:lnTo>
                  <a:lnTo>
                    <a:pt x="2192666" y="631049"/>
                  </a:lnTo>
                  <a:lnTo>
                    <a:pt x="2210977" y="671323"/>
                  </a:lnTo>
                  <a:lnTo>
                    <a:pt x="2227543" y="712421"/>
                  </a:lnTo>
                  <a:lnTo>
                    <a:pt x="2242321" y="754301"/>
                  </a:lnTo>
                  <a:lnTo>
                    <a:pt x="2255269" y="796925"/>
                  </a:lnTo>
                  <a:lnTo>
                    <a:pt x="2266342" y="840252"/>
                  </a:lnTo>
                  <a:lnTo>
                    <a:pt x="2275499" y="884243"/>
                  </a:lnTo>
                  <a:lnTo>
                    <a:pt x="2282695" y="928856"/>
                  </a:lnTo>
                  <a:lnTo>
                    <a:pt x="2287889" y="974053"/>
                  </a:lnTo>
                  <a:lnTo>
                    <a:pt x="2291037" y="1019794"/>
                  </a:lnTo>
                  <a:lnTo>
                    <a:pt x="2292096" y="1066038"/>
                  </a:lnTo>
                  <a:lnTo>
                    <a:pt x="2291037" y="1112280"/>
                  </a:lnTo>
                  <a:lnTo>
                    <a:pt x="2287889" y="1158020"/>
                  </a:lnTo>
                  <a:lnTo>
                    <a:pt x="2282695" y="1203216"/>
                  </a:lnTo>
                  <a:lnTo>
                    <a:pt x="2275499" y="1247829"/>
                  </a:lnTo>
                  <a:lnTo>
                    <a:pt x="2266342" y="1291819"/>
                  </a:lnTo>
                  <a:lnTo>
                    <a:pt x="2255269" y="1335146"/>
                  </a:lnTo>
                  <a:lnTo>
                    <a:pt x="2242321" y="1377769"/>
                  </a:lnTo>
                  <a:lnTo>
                    <a:pt x="2227543" y="1419649"/>
                  </a:lnTo>
                  <a:lnTo>
                    <a:pt x="2210977" y="1460746"/>
                  </a:lnTo>
                  <a:lnTo>
                    <a:pt x="2192666" y="1501020"/>
                  </a:lnTo>
                  <a:lnTo>
                    <a:pt x="2172652" y="1540431"/>
                  </a:lnTo>
                  <a:lnTo>
                    <a:pt x="2150980" y="1578938"/>
                  </a:lnTo>
                  <a:lnTo>
                    <a:pt x="2127692" y="1616503"/>
                  </a:lnTo>
                  <a:lnTo>
                    <a:pt x="2102831" y="1653084"/>
                  </a:lnTo>
                  <a:lnTo>
                    <a:pt x="2076439" y="1688642"/>
                  </a:lnTo>
                  <a:lnTo>
                    <a:pt x="2048561" y="1723136"/>
                  </a:lnTo>
                  <a:lnTo>
                    <a:pt x="2019239" y="1756528"/>
                  </a:lnTo>
                  <a:lnTo>
                    <a:pt x="1988516" y="1788776"/>
                  </a:lnTo>
                  <a:lnTo>
                    <a:pt x="1956434" y="1819841"/>
                  </a:lnTo>
                  <a:lnTo>
                    <a:pt x="1923038" y="1849683"/>
                  </a:lnTo>
                  <a:lnTo>
                    <a:pt x="1888370" y="1878262"/>
                  </a:lnTo>
                  <a:lnTo>
                    <a:pt x="1852472" y="1905538"/>
                  </a:lnTo>
                  <a:lnTo>
                    <a:pt x="1815389" y="1931470"/>
                  </a:lnTo>
                  <a:lnTo>
                    <a:pt x="1777163" y="1956019"/>
                  </a:lnTo>
                  <a:lnTo>
                    <a:pt x="1737836" y="1979145"/>
                  </a:lnTo>
                  <a:lnTo>
                    <a:pt x="1697452" y="2000808"/>
                  </a:lnTo>
                  <a:lnTo>
                    <a:pt x="1656055" y="2020968"/>
                  </a:lnTo>
                  <a:lnTo>
                    <a:pt x="1613686" y="2039584"/>
                  </a:lnTo>
                  <a:lnTo>
                    <a:pt x="1570389" y="2056618"/>
                  </a:lnTo>
                  <a:lnTo>
                    <a:pt x="1526207" y="2072028"/>
                  </a:lnTo>
                  <a:lnTo>
                    <a:pt x="1481183" y="2085775"/>
                  </a:lnTo>
                  <a:lnTo>
                    <a:pt x="1435360" y="2097819"/>
                  </a:lnTo>
                  <a:lnTo>
                    <a:pt x="1388781" y="2108119"/>
                  </a:lnTo>
                  <a:lnTo>
                    <a:pt x="1341488" y="2116637"/>
                  </a:lnTo>
                  <a:lnTo>
                    <a:pt x="1293526" y="2123331"/>
                  </a:lnTo>
                  <a:lnTo>
                    <a:pt x="1244936" y="2128163"/>
                  </a:lnTo>
                  <a:lnTo>
                    <a:pt x="1195762" y="2131091"/>
                  </a:lnTo>
                  <a:lnTo>
                    <a:pt x="1146048" y="2132076"/>
                  </a:lnTo>
                  <a:lnTo>
                    <a:pt x="1096333" y="2131091"/>
                  </a:lnTo>
                  <a:lnTo>
                    <a:pt x="1047159" y="2128163"/>
                  </a:lnTo>
                  <a:lnTo>
                    <a:pt x="998569" y="2123331"/>
                  </a:lnTo>
                  <a:lnTo>
                    <a:pt x="950607" y="2116637"/>
                  </a:lnTo>
                  <a:lnTo>
                    <a:pt x="903314" y="2108119"/>
                  </a:lnTo>
                  <a:lnTo>
                    <a:pt x="856735" y="2097819"/>
                  </a:lnTo>
                  <a:lnTo>
                    <a:pt x="810912" y="2085775"/>
                  </a:lnTo>
                  <a:lnTo>
                    <a:pt x="765888" y="2072028"/>
                  </a:lnTo>
                  <a:lnTo>
                    <a:pt x="721706" y="2056618"/>
                  </a:lnTo>
                  <a:lnTo>
                    <a:pt x="678409" y="2039584"/>
                  </a:lnTo>
                  <a:lnTo>
                    <a:pt x="636040" y="2020968"/>
                  </a:lnTo>
                  <a:lnTo>
                    <a:pt x="594643" y="2000808"/>
                  </a:lnTo>
                  <a:lnTo>
                    <a:pt x="554259" y="1979145"/>
                  </a:lnTo>
                  <a:lnTo>
                    <a:pt x="514932" y="1956019"/>
                  </a:lnTo>
                  <a:lnTo>
                    <a:pt x="476706" y="1931470"/>
                  </a:lnTo>
                  <a:lnTo>
                    <a:pt x="439623" y="1905538"/>
                  </a:lnTo>
                  <a:lnTo>
                    <a:pt x="403725" y="1878262"/>
                  </a:lnTo>
                  <a:lnTo>
                    <a:pt x="369057" y="1849683"/>
                  </a:lnTo>
                  <a:lnTo>
                    <a:pt x="335660" y="1819841"/>
                  </a:lnTo>
                  <a:lnTo>
                    <a:pt x="303579" y="1788776"/>
                  </a:lnTo>
                  <a:lnTo>
                    <a:pt x="272856" y="1756528"/>
                  </a:lnTo>
                  <a:lnTo>
                    <a:pt x="243534" y="1723136"/>
                  </a:lnTo>
                  <a:lnTo>
                    <a:pt x="215656" y="1688642"/>
                  </a:lnTo>
                  <a:lnTo>
                    <a:pt x="189264" y="1653084"/>
                  </a:lnTo>
                  <a:lnTo>
                    <a:pt x="164403" y="1616503"/>
                  </a:lnTo>
                  <a:lnTo>
                    <a:pt x="141115" y="1578938"/>
                  </a:lnTo>
                  <a:lnTo>
                    <a:pt x="119443" y="1540431"/>
                  </a:lnTo>
                  <a:lnTo>
                    <a:pt x="99429" y="1501020"/>
                  </a:lnTo>
                  <a:lnTo>
                    <a:pt x="81118" y="1460746"/>
                  </a:lnTo>
                  <a:lnTo>
                    <a:pt x="64552" y="1419649"/>
                  </a:lnTo>
                  <a:lnTo>
                    <a:pt x="49774" y="1377769"/>
                  </a:lnTo>
                  <a:lnTo>
                    <a:pt x="36826" y="1335146"/>
                  </a:lnTo>
                  <a:lnTo>
                    <a:pt x="25753" y="1291819"/>
                  </a:lnTo>
                  <a:lnTo>
                    <a:pt x="16596" y="1247829"/>
                  </a:lnTo>
                  <a:lnTo>
                    <a:pt x="9400" y="1203216"/>
                  </a:lnTo>
                  <a:lnTo>
                    <a:pt x="4206" y="1158020"/>
                  </a:lnTo>
                  <a:lnTo>
                    <a:pt x="1058" y="1112280"/>
                  </a:lnTo>
                  <a:lnTo>
                    <a:pt x="0" y="1066038"/>
                  </a:lnTo>
                  <a:close/>
                </a:path>
              </a:pathLst>
            </a:custGeom>
            <a:ln w="12700">
              <a:solidFill>
                <a:srgbClr val="213E58"/>
              </a:solidFill>
            </a:ln>
          </p:spPr>
          <p:txBody>
            <a:bodyPr wrap="square" lIns="0" tIns="0" rIns="0" bIns="0" rtlCol="0"/>
            <a:lstStyle/>
            <a:p>
              <a:endParaRPr/>
            </a:p>
          </p:txBody>
        </p:sp>
      </p:grpSp>
      <p:grpSp>
        <p:nvGrpSpPr>
          <p:cNvPr id="33" name="object 33"/>
          <p:cNvGrpSpPr/>
          <p:nvPr/>
        </p:nvGrpSpPr>
        <p:grpSpPr>
          <a:xfrm>
            <a:off x="8263128" y="399288"/>
            <a:ext cx="3843782" cy="5995670"/>
            <a:chOff x="8263128" y="399288"/>
            <a:chExt cx="3843782" cy="5995670"/>
          </a:xfrm>
        </p:grpSpPr>
        <p:pic>
          <p:nvPicPr>
            <p:cNvPr id="34" name="object 34"/>
            <p:cNvPicPr/>
            <p:nvPr/>
          </p:nvPicPr>
          <p:blipFill>
            <a:blip r:embed="rId7" cstate="print"/>
            <a:stretch>
              <a:fillRect/>
            </a:stretch>
          </p:blipFill>
          <p:spPr>
            <a:xfrm>
              <a:off x="8263128" y="399288"/>
              <a:ext cx="2292095" cy="2132076"/>
            </a:xfrm>
            <a:prstGeom prst="rect">
              <a:avLst/>
            </a:prstGeom>
          </p:spPr>
        </p:pic>
        <p:sp>
          <p:nvSpPr>
            <p:cNvPr id="35" name="object 35"/>
            <p:cNvSpPr/>
            <p:nvPr/>
          </p:nvSpPr>
          <p:spPr>
            <a:xfrm>
              <a:off x="8263128" y="399288"/>
              <a:ext cx="2292350" cy="2132330"/>
            </a:xfrm>
            <a:custGeom>
              <a:avLst/>
              <a:gdLst/>
              <a:ahLst/>
              <a:cxnLst/>
              <a:rect l="l" t="t" r="r" b="b"/>
              <a:pathLst>
                <a:path w="2292350" h="2132330">
                  <a:moveTo>
                    <a:pt x="0" y="1066038"/>
                  </a:moveTo>
                  <a:lnTo>
                    <a:pt x="1058" y="1019794"/>
                  </a:lnTo>
                  <a:lnTo>
                    <a:pt x="4206" y="974053"/>
                  </a:lnTo>
                  <a:lnTo>
                    <a:pt x="9400" y="928856"/>
                  </a:lnTo>
                  <a:lnTo>
                    <a:pt x="16596" y="884243"/>
                  </a:lnTo>
                  <a:lnTo>
                    <a:pt x="25753" y="840252"/>
                  </a:lnTo>
                  <a:lnTo>
                    <a:pt x="36826" y="796925"/>
                  </a:lnTo>
                  <a:lnTo>
                    <a:pt x="49774" y="754301"/>
                  </a:lnTo>
                  <a:lnTo>
                    <a:pt x="64552" y="712421"/>
                  </a:lnTo>
                  <a:lnTo>
                    <a:pt x="81118" y="671323"/>
                  </a:lnTo>
                  <a:lnTo>
                    <a:pt x="99429" y="631049"/>
                  </a:lnTo>
                  <a:lnTo>
                    <a:pt x="119443" y="591638"/>
                  </a:lnTo>
                  <a:lnTo>
                    <a:pt x="141115" y="553131"/>
                  </a:lnTo>
                  <a:lnTo>
                    <a:pt x="164403" y="515567"/>
                  </a:lnTo>
                  <a:lnTo>
                    <a:pt x="189264" y="478986"/>
                  </a:lnTo>
                  <a:lnTo>
                    <a:pt x="215656" y="443428"/>
                  </a:lnTo>
                  <a:lnTo>
                    <a:pt x="243534" y="408933"/>
                  </a:lnTo>
                  <a:lnTo>
                    <a:pt x="272856" y="375542"/>
                  </a:lnTo>
                  <a:lnTo>
                    <a:pt x="303579" y="343294"/>
                  </a:lnTo>
                  <a:lnTo>
                    <a:pt x="335661" y="312229"/>
                  </a:lnTo>
                  <a:lnTo>
                    <a:pt x="369057" y="282387"/>
                  </a:lnTo>
                  <a:lnTo>
                    <a:pt x="403725" y="253809"/>
                  </a:lnTo>
                  <a:lnTo>
                    <a:pt x="439623" y="226534"/>
                  </a:lnTo>
                  <a:lnTo>
                    <a:pt x="476706" y="200601"/>
                  </a:lnTo>
                  <a:lnTo>
                    <a:pt x="514932" y="176053"/>
                  </a:lnTo>
                  <a:lnTo>
                    <a:pt x="554259" y="152927"/>
                  </a:lnTo>
                  <a:lnTo>
                    <a:pt x="594643" y="131264"/>
                  </a:lnTo>
                  <a:lnTo>
                    <a:pt x="636040" y="111105"/>
                  </a:lnTo>
                  <a:lnTo>
                    <a:pt x="678409" y="92489"/>
                  </a:lnTo>
                  <a:lnTo>
                    <a:pt x="721706" y="75456"/>
                  </a:lnTo>
                  <a:lnTo>
                    <a:pt x="765888" y="60046"/>
                  </a:lnTo>
                  <a:lnTo>
                    <a:pt x="810912" y="46299"/>
                  </a:lnTo>
                  <a:lnTo>
                    <a:pt x="856735" y="34256"/>
                  </a:lnTo>
                  <a:lnTo>
                    <a:pt x="903314" y="23955"/>
                  </a:lnTo>
                  <a:lnTo>
                    <a:pt x="950607" y="15438"/>
                  </a:lnTo>
                  <a:lnTo>
                    <a:pt x="998569" y="8743"/>
                  </a:lnTo>
                  <a:lnTo>
                    <a:pt x="1047159" y="3912"/>
                  </a:lnTo>
                  <a:lnTo>
                    <a:pt x="1096333" y="984"/>
                  </a:lnTo>
                  <a:lnTo>
                    <a:pt x="1146048" y="0"/>
                  </a:lnTo>
                  <a:lnTo>
                    <a:pt x="1195762" y="984"/>
                  </a:lnTo>
                  <a:lnTo>
                    <a:pt x="1244936" y="3912"/>
                  </a:lnTo>
                  <a:lnTo>
                    <a:pt x="1293526" y="8743"/>
                  </a:lnTo>
                  <a:lnTo>
                    <a:pt x="1341488" y="15438"/>
                  </a:lnTo>
                  <a:lnTo>
                    <a:pt x="1388781" y="23955"/>
                  </a:lnTo>
                  <a:lnTo>
                    <a:pt x="1435360" y="34256"/>
                  </a:lnTo>
                  <a:lnTo>
                    <a:pt x="1481183" y="46299"/>
                  </a:lnTo>
                  <a:lnTo>
                    <a:pt x="1526207" y="60046"/>
                  </a:lnTo>
                  <a:lnTo>
                    <a:pt x="1570389" y="75456"/>
                  </a:lnTo>
                  <a:lnTo>
                    <a:pt x="1613686" y="92489"/>
                  </a:lnTo>
                  <a:lnTo>
                    <a:pt x="1656055" y="111105"/>
                  </a:lnTo>
                  <a:lnTo>
                    <a:pt x="1697452" y="131264"/>
                  </a:lnTo>
                  <a:lnTo>
                    <a:pt x="1737836" y="152927"/>
                  </a:lnTo>
                  <a:lnTo>
                    <a:pt x="1777163" y="176053"/>
                  </a:lnTo>
                  <a:lnTo>
                    <a:pt x="1815389" y="200601"/>
                  </a:lnTo>
                  <a:lnTo>
                    <a:pt x="1852472" y="226534"/>
                  </a:lnTo>
                  <a:lnTo>
                    <a:pt x="1888370" y="253809"/>
                  </a:lnTo>
                  <a:lnTo>
                    <a:pt x="1923038" y="282387"/>
                  </a:lnTo>
                  <a:lnTo>
                    <a:pt x="1956435" y="312229"/>
                  </a:lnTo>
                  <a:lnTo>
                    <a:pt x="1988516" y="343294"/>
                  </a:lnTo>
                  <a:lnTo>
                    <a:pt x="2019239" y="375542"/>
                  </a:lnTo>
                  <a:lnTo>
                    <a:pt x="2048561" y="408933"/>
                  </a:lnTo>
                  <a:lnTo>
                    <a:pt x="2076439" y="443428"/>
                  </a:lnTo>
                  <a:lnTo>
                    <a:pt x="2102831" y="478986"/>
                  </a:lnTo>
                  <a:lnTo>
                    <a:pt x="2127692" y="515567"/>
                  </a:lnTo>
                  <a:lnTo>
                    <a:pt x="2150980" y="553131"/>
                  </a:lnTo>
                  <a:lnTo>
                    <a:pt x="2172652" y="591638"/>
                  </a:lnTo>
                  <a:lnTo>
                    <a:pt x="2192666" y="631049"/>
                  </a:lnTo>
                  <a:lnTo>
                    <a:pt x="2210977" y="671323"/>
                  </a:lnTo>
                  <a:lnTo>
                    <a:pt x="2227543" y="712421"/>
                  </a:lnTo>
                  <a:lnTo>
                    <a:pt x="2242321" y="754301"/>
                  </a:lnTo>
                  <a:lnTo>
                    <a:pt x="2255269" y="796925"/>
                  </a:lnTo>
                  <a:lnTo>
                    <a:pt x="2266342" y="840252"/>
                  </a:lnTo>
                  <a:lnTo>
                    <a:pt x="2275499" y="884243"/>
                  </a:lnTo>
                  <a:lnTo>
                    <a:pt x="2282695" y="928856"/>
                  </a:lnTo>
                  <a:lnTo>
                    <a:pt x="2287889" y="974053"/>
                  </a:lnTo>
                  <a:lnTo>
                    <a:pt x="2291037" y="1019794"/>
                  </a:lnTo>
                  <a:lnTo>
                    <a:pt x="2292096" y="1066038"/>
                  </a:lnTo>
                  <a:lnTo>
                    <a:pt x="2291037" y="1112281"/>
                  </a:lnTo>
                  <a:lnTo>
                    <a:pt x="2287889" y="1158022"/>
                  </a:lnTo>
                  <a:lnTo>
                    <a:pt x="2282695" y="1203219"/>
                  </a:lnTo>
                  <a:lnTo>
                    <a:pt x="2275499" y="1247832"/>
                  </a:lnTo>
                  <a:lnTo>
                    <a:pt x="2266342" y="1291823"/>
                  </a:lnTo>
                  <a:lnTo>
                    <a:pt x="2255269" y="1335150"/>
                  </a:lnTo>
                  <a:lnTo>
                    <a:pt x="2242321" y="1377774"/>
                  </a:lnTo>
                  <a:lnTo>
                    <a:pt x="2227543" y="1419654"/>
                  </a:lnTo>
                  <a:lnTo>
                    <a:pt x="2210977" y="1460752"/>
                  </a:lnTo>
                  <a:lnTo>
                    <a:pt x="2192666" y="1501026"/>
                  </a:lnTo>
                  <a:lnTo>
                    <a:pt x="2172652" y="1540437"/>
                  </a:lnTo>
                  <a:lnTo>
                    <a:pt x="2150980" y="1578944"/>
                  </a:lnTo>
                  <a:lnTo>
                    <a:pt x="2127692" y="1616508"/>
                  </a:lnTo>
                  <a:lnTo>
                    <a:pt x="2102831" y="1653089"/>
                  </a:lnTo>
                  <a:lnTo>
                    <a:pt x="2076439" y="1688647"/>
                  </a:lnTo>
                  <a:lnTo>
                    <a:pt x="2048561" y="1723142"/>
                  </a:lnTo>
                  <a:lnTo>
                    <a:pt x="2019239" y="1756533"/>
                  </a:lnTo>
                  <a:lnTo>
                    <a:pt x="1988516" y="1788781"/>
                  </a:lnTo>
                  <a:lnTo>
                    <a:pt x="1956434" y="1819846"/>
                  </a:lnTo>
                  <a:lnTo>
                    <a:pt x="1923038" y="1849688"/>
                  </a:lnTo>
                  <a:lnTo>
                    <a:pt x="1888370" y="1878266"/>
                  </a:lnTo>
                  <a:lnTo>
                    <a:pt x="1852472" y="1905541"/>
                  </a:lnTo>
                  <a:lnTo>
                    <a:pt x="1815389" y="1931474"/>
                  </a:lnTo>
                  <a:lnTo>
                    <a:pt x="1777163" y="1956022"/>
                  </a:lnTo>
                  <a:lnTo>
                    <a:pt x="1737836" y="1979148"/>
                  </a:lnTo>
                  <a:lnTo>
                    <a:pt x="1697452" y="2000811"/>
                  </a:lnTo>
                  <a:lnTo>
                    <a:pt x="1656055" y="2020970"/>
                  </a:lnTo>
                  <a:lnTo>
                    <a:pt x="1613686" y="2039586"/>
                  </a:lnTo>
                  <a:lnTo>
                    <a:pt x="1570389" y="2056619"/>
                  </a:lnTo>
                  <a:lnTo>
                    <a:pt x="1526207" y="2072029"/>
                  </a:lnTo>
                  <a:lnTo>
                    <a:pt x="1481183" y="2085776"/>
                  </a:lnTo>
                  <a:lnTo>
                    <a:pt x="1435360" y="2097819"/>
                  </a:lnTo>
                  <a:lnTo>
                    <a:pt x="1388781" y="2108120"/>
                  </a:lnTo>
                  <a:lnTo>
                    <a:pt x="1341488" y="2116637"/>
                  </a:lnTo>
                  <a:lnTo>
                    <a:pt x="1293526" y="2123332"/>
                  </a:lnTo>
                  <a:lnTo>
                    <a:pt x="1244936" y="2128163"/>
                  </a:lnTo>
                  <a:lnTo>
                    <a:pt x="1195762" y="2131091"/>
                  </a:lnTo>
                  <a:lnTo>
                    <a:pt x="1146048" y="2132076"/>
                  </a:lnTo>
                  <a:lnTo>
                    <a:pt x="1096333" y="2131091"/>
                  </a:lnTo>
                  <a:lnTo>
                    <a:pt x="1047159" y="2128163"/>
                  </a:lnTo>
                  <a:lnTo>
                    <a:pt x="998569" y="2123332"/>
                  </a:lnTo>
                  <a:lnTo>
                    <a:pt x="950607" y="2116637"/>
                  </a:lnTo>
                  <a:lnTo>
                    <a:pt x="903314" y="2108120"/>
                  </a:lnTo>
                  <a:lnTo>
                    <a:pt x="856735" y="2097819"/>
                  </a:lnTo>
                  <a:lnTo>
                    <a:pt x="810912" y="2085776"/>
                  </a:lnTo>
                  <a:lnTo>
                    <a:pt x="765888" y="2072029"/>
                  </a:lnTo>
                  <a:lnTo>
                    <a:pt x="721706" y="2056619"/>
                  </a:lnTo>
                  <a:lnTo>
                    <a:pt x="678409" y="2039586"/>
                  </a:lnTo>
                  <a:lnTo>
                    <a:pt x="636040" y="2020970"/>
                  </a:lnTo>
                  <a:lnTo>
                    <a:pt x="594643" y="2000811"/>
                  </a:lnTo>
                  <a:lnTo>
                    <a:pt x="554259" y="1979148"/>
                  </a:lnTo>
                  <a:lnTo>
                    <a:pt x="514932" y="1956022"/>
                  </a:lnTo>
                  <a:lnTo>
                    <a:pt x="476706" y="1931474"/>
                  </a:lnTo>
                  <a:lnTo>
                    <a:pt x="439623" y="1905541"/>
                  </a:lnTo>
                  <a:lnTo>
                    <a:pt x="403725" y="1878266"/>
                  </a:lnTo>
                  <a:lnTo>
                    <a:pt x="369057" y="1849688"/>
                  </a:lnTo>
                  <a:lnTo>
                    <a:pt x="335660" y="1819846"/>
                  </a:lnTo>
                  <a:lnTo>
                    <a:pt x="303579" y="1788781"/>
                  </a:lnTo>
                  <a:lnTo>
                    <a:pt x="272856" y="1756533"/>
                  </a:lnTo>
                  <a:lnTo>
                    <a:pt x="243534" y="1723142"/>
                  </a:lnTo>
                  <a:lnTo>
                    <a:pt x="215656" y="1688647"/>
                  </a:lnTo>
                  <a:lnTo>
                    <a:pt x="189264" y="1653089"/>
                  </a:lnTo>
                  <a:lnTo>
                    <a:pt x="164403" y="1616508"/>
                  </a:lnTo>
                  <a:lnTo>
                    <a:pt x="141115" y="1578944"/>
                  </a:lnTo>
                  <a:lnTo>
                    <a:pt x="119443" y="1540437"/>
                  </a:lnTo>
                  <a:lnTo>
                    <a:pt x="99429" y="1501026"/>
                  </a:lnTo>
                  <a:lnTo>
                    <a:pt x="81118" y="1460752"/>
                  </a:lnTo>
                  <a:lnTo>
                    <a:pt x="64552" y="1419654"/>
                  </a:lnTo>
                  <a:lnTo>
                    <a:pt x="49774" y="1377774"/>
                  </a:lnTo>
                  <a:lnTo>
                    <a:pt x="36826" y="1335150"/>
                  </a:lnTo>
                  <a:lnTo>
                    <a:pt x="25753" y="1291823"/>
                  </a:lnTo>
                  <a:lnTo>
                    <a:pt x="16596" y="1247832"/>
                  </a:lnTo>
                  <a:lnTo>
                    <a:pt x="9400" y="1203219"/>
                  </a:lnTo>
                  <a:lnTo>
                    <a:pt x="4206" y="1158022"/>
                  </a:lnTo>
                  <a:lnTo>
                    <a:pt x="1058" y="1112281"/>
                  </a:lnTo>
                  <a:lnTo>
                    <a:pt x="0" y="1066038"/>
                  </a:lnTo>
                  <a:close/>
                </a:path>
              </a:pathLst>
            </a:custGeom>
            <a:ln w="12700">
              <a:solidFill>
                <a:srgbClr val="213E58"/>
              </a:solidFill>
            </a:ln>
          </p:spPr>
          <p:txBody>
            <a:bodyPr wrap="square" lIns="0" tIns="0" rIns="0" bIns="0" rtlCol="0"/>
            <a:lstStyle/>
            <a:p>
              <a:endParaRPr/>
            </a:p>
          </p:txBody>
        </p:sp>
        <p:sp>
          <p:nvSpPr>
            <p:cNvPr id="37" name="object 37"/>
            <p:cNvSpPr/>
            <p:nvPr/>
          </p:nvSpPr>
          <p:spPr>
            <a:xfrm>
              <a:off x="9814560" y="2275332"/>
              <a:ext cx="2292350" cy="2132330"/>
            </a:xfrm>
            <a:custGeom>
              <a:avLst/>
              <a:gdLst/>
              <a:ahLst/>
              <a:cxnLst/>
              <a:rect l="l" t="t" r="r" b="b"/>
              <a:pathLst>
                <a:path w="2292350" h="2132329">
                  <a:moveTo>
                    <a:pt x="0" y="1066038"/>
                  </a:moveTo>
                  <a:lnTo>
                    <a:pt x="1058" y="1019794"/>
                  </a:lnTo>
                  <a:lnTo>
                    <a:pt x="4206" y="974053"/>
                  </a:lnTo>
                  <a:lnTo>
                    <a:pt x="9400" y="928856"/>
                  </a:lnTo>
                  <a:lnTo>
                    <a:pt x="16596" y="884243"/>
                  </a:lnTo>
                  <a:lnTo>
                    <a:pt x="25753" y="840252"/>
                  </a:lnTo>
                  <a:lnTo>
                    <a:pt x="36826" y="796925"/>
                  </a:lnTo>
                  <a:lnTo>
                    <a:pt x="49774" y="754301"/>
                  </a:lnTo>
                  <a:lnTo>
                    <a:pt x="64552" y="712421"/>
                  </a:lnTo>
                  <a:lnTo>
                    <a:pt x="81118" y="671323"/>
                  </a:lnTo>
                  <a:lnTo>
                    <a:pt x="99429" y="631049"/>
                  </a:lnTo>
                  <a:lnTo>
                    <a:pt x="119443" y="591638"/>
                  </a:lnTo>
                  <a:lnTo>
                    <a:pt x="141115" y="553131"/>
                  </a:lnTo>
                  <a:lnTo>
                    <a:pt x="164403" y="515567"/>
                  </a:lnTo>
                  <a:lnTo>
                    <a:pt x="189264" y="478986"/>
                  </a:lnTo>
                  <a:lnTo>
                    <a:pt x="215656" y="443428"/>
                  </a:lnTo>
                  <a:lnTo>
                    <a:pt x="243534" y="408933"/>
                  </a:lnTo>
                  <a:lnTo>
                    <a:pt x="272856" y="375542"/>
                  </a:lnTo>
                  <a:lnTo>
                    <a:pt x="303579" y="343294"/>
                  </a:lnTo>
                  <a:lnTo>
                    <a:pt x="335661" y="312229"/>
                  </a:lnTo>
                  <a:lnTo>
                    <a:pt x="369057" y="282387"/>
                  </a:lnTo>
                  <a:lnTo>
                    <a:pt x="403725" y="253809"/>
                  </a:lnTo>
                  <a:lnTo>
                    <a:pt x="439623" y="226534"/>
                  </a:lnTo>
                  <a:lnTo>
                    <a:pt x="476706" y="200601"/>
                  </a:lnTo>
                  <a:lnTo>
                    <a:pt x="514932" y="176053"/>
                  </a:lnTo>
                  <a:lnTo>
                    <a:pt x="554259" y="152927"/>
                  </a:lnTo>
                  <a:lnTo>
                    <a:pt x="594643" y="131264"/>
                  </a:lnTo>
                  <a:lnTo>
                    <a:pt x="636040" y="111105"/>
                  </a:lnTo>
                  <a:lnTo>
                    <a:pt x="678409" y="92489"/>
                  </a:lnTo>
                  <a:lnTo>
                    <a:pt x="721706" y="75456"/>
                  </a:lnTo>
                  <a:lnTo>
                    <a:pt x="765888" y="60046"/>
                  </a:lnTo>
                  <a:lnTo>
                    <a:pt x="810912" y="46299"/>
                  </a:lnTo>
                  <a:lnTo>
                    <a:pt x="856735" y="34256"/>
                  </a:lnTo>
                  <a:lnTo>
                    <a:pt x="903314" y="23955"/>
                  </a:lnTo>
                  <a:lnTo>
                    <a:pt x="950607" y="15438"/>
                  </a:lnTo>
                  <a:lnTo>
                    <a:pt x="998569" y="8743"/>
                  </a:lnTo>
                  <a:lnTo>
                    <a:pt x="1047159" y="3912"/>
                  </a:lnTo>
                  <a:lnTo>
                    <a:pt x="1096333" y="984"/>
                  </a:lnTo>
                  <a:lnTo>
                    <a:pt x="1146048" y="0"/>
                  </a:lnTo>
                  <a:lnTo>
                    <a:pt x="1195762" y="984"/>
                  </a:lnTo>
                  <a:lnTo>
                    <a:pt x="1244936" y="3912"/>
                  </a:lnTo>
                  <a:lnTo>
                    <a:pt x="1293526" y="8743"/>
                  </a:lnTo>
                  <a:lnTo>
                    <a:pt x="1341488" y="15438"/>
                  </a:lnTo>
                  <a:lnTo>
                    <a:pt x="1388781" y="23955"/>
                  </a:lnTo>
                  <a:lnTo>
                    <a:pt x="1435360" y="34256"/>
                  </a:lnTo>
                  <a:lnTo>
                    <a:pt x="1481183" y="46299"/>
                  </a:lnTo>
                  <a:lnTo>
                    <a:pt x="1526207" y="60046"/>
                  </a:lnTo>
                  <a:lnTo>
                    <a:pt x="1570389" y="75456"/>
                  </a:lnTo>
                  <a:lnTo>
                    <a:pt x="1613686" y="92489"/>
                  </a:lnTo>
                  <a:lnTo>
                    <a:pt x="1656055" y="111105"/>
                  </a:lnTo>
                  <a:lnTo>
                    <a:pt x="1697452" y="131264"/>
                  </a:lnTo>
                  <a:lnTo>
                    <a:pt x="1737836" y="152927"/>
                  </a:lnTo>
                  <a:lnTo>
                    <a:pt x="1777163" y="176053"/>
                  </a:lnTo>
                  <a:lnTo>
                    <a:pt x="1815389" y="200601"/>
                  </a:lnTo>
                  <a:lnTo>
                    <a:pt x="1852472" y="226534"/>
                  </a:lnTo>
                  <a:lnTo>
                    <a:pt x="1888370" y="253809"/>
                  </a:lnTo>
                  <a:lnTo>
                    <a:pt x="1923038" y="282387"/>
                  </a:lnTo>
                  <a:lnTo>
                    <a:pt x="1956435" y="312229"/>
                  </a:lnTo>
                  <a:lnTo>
                    <a:pt x="1988516" y="343294"/>
                  </a:lnTo>
                  <a:lnTo>
                    <a:pt x="2019239" y="375542"/>
                  </a:lnTo>
                  <a:lnTo>
                    <a:pt x="2048561" y="408933"/>
                  </a:lnTo>
                  <a:lnTo>
                    <a:pt x="2076439" y="443428"/>
                  </a:lnTo>
                  <a:lnTo>
                    <a:pt x="2102831" y="478986"/>
                  </a:lnTo>
                  <a:lnTo>
                    <a:pt x="2127692" y="515567"/>
                  </a:lnTo>
                  <a:lnTo>
                    <a:pt x="2150980" y="553131"/>
                  </a:lnTo>
                  <a:lnTo>
                    <a:pt x="2172652" y="591638"/>
                  </a:lnTo>
                  <a:lnTo>
                    <a:pt x="2192666" y="631049"/>
                  </a:lnTo>
                  <a:lnTo>
                    <a:pt x="2210977" y="671323"/>
                  </a:lnTo>
                  <a:lnTo>
                    <a:pt x="2227543" y="712421"/>
                  </a:lnTo>
                  <a:lnTo>
                    <a:pt x="2242321" y="754301"/>
                  </a:lnTo>
                  <a:lnTo>
                    <a:pt x="2255269" y="796925"/>
                  </a:lnTo>
                  <a:lnTo>
                    <a:pt x="2266342" y="840252"/>
                  </a:lnTo>
                  <a:lnTo>
                    <a:pt x="2275499" y="884243"/>
                  </a:lnTo>
                  <a:lnTo>
                    <a:pt x="2282695" y="928856"/>
                  </a:lnTo>
                  <a:lnTo>
                    <a:pt x="2287889" y="974053"/>
                  </a:lnTo>
                  <a:lnTo>
                    <a:pt x="2291037" y="1019794"/>
                  </a:lnTo>
                  <a:lnTo>
                    <a:pt x="2292096" y="1066038"/>
                  </a:lnTo>
                  <a:lnTo>
                    <a:pt x="2291037" y="1112281"/>
                  </a:lnTo>
                  <a:lnTo>
                    <a:pt x="2287889" y="1158022"/>
                  </a:lnTo>
                  <a:lnTo>
                    <a:pt x="2282695" y="1203219"/>
                  </a:lnTo>
                  <a:lnTo>
                    <a:pt x="2275499" y="1247832"/>
                  </a:lnTo>
                  <a:lnTo>
                    <a:pt x="2266342" y="1291823"/>
                  </a:lnTo>
                  <a:lnTo>
                    <a:pt x="2255269" y="1335150"/>
                  </a:lnTo>
                  <a:lnTo>
                    <a:pt x="2242321" y="1377774"/>
                  </a:lnTo>
                  <a:lnTo>
                    <a:pt x="2227543" y="1419654"/>
                  </a:lnTo>
                  <a:lnTo>
                    <a:pt x="2210977" y="1460752"/>
                  </a:lnTo>
                  <a:lnTo>
                    <a:pt x="2192666" y="1501026"/>
                  </a:lnTo>
                  <a:lnTo>
                    <a:pt x="2172652" y="1540437"/>
                  </a:lnTo>
                  <a:lnTo>
                    <a:pt x="2150980" y="1578944"/>
                  </a:lnTo>
                  <a:lnTo>
                    <a:pt x="2127692" y="1616508"/>
                  </a:lnTo>
                  <a:lnTo>
                    <a:pt x="2102831" y="1653089"/>
                  </a:lnTo>
                  <a:lnTo>
                    <a:pt x="2076439" y="1688647"/>
                  </a:lnTo>
                  <a:lnTo>
                    <a:pt x="2048561" y="1723142"/>
                  </a:lnTo>
                  <a:lnTo>
                    <a:pt x="2019239" y="1756533"/>
                  </a:lnTo>
                  <a:lnTo>
                    <a:pt x="1988516" y="1788781"/>
                  </a:lnTo>
                  <a:lnTo>
                    <a:pt x="1956434" y="1819846"/>
                  </a:lnTo>
                  <a:lnTo>
                    <a:pt x="1923038" y="1849688"/>
                  </a:lnTo>
                  <a:lnTo>
                    <a:pt x="1888370" y="1878266"/>
                  </a:lnTo>
                  <a:lnTo>
                    <a:pt x="1852472" y="1905541"/>
                  </a:lnTo>
                  <a:lnTo>
                    <a:pt x="1815389" y="1931474"/>
                  </a:lnTo>
                  <a:lnTo>
                    <a:pt x="1777163" y="1956022"/>
                  </a:lnTo>
                  <a:lnTo>
                    <a:pt x="1737836" y="1979148"/>
                  </a:lnTo>
                  <a:lnTo>
                    <a:pt x="1697452" y="2000811"/>
                  </a:lnTo>
                  <a:lnTo>
                    <a:pt x="1656055" y="2020970"/>
                  </a:lnTo>
                  <a:lnTo>
                    <a:pt x="1613686" y="2039586"/>
                  </a:lnTo>
                  <a:lnTo>
                    <a:pt x="1570389" y="2056619"/>
                  </a:lnTo>
                  <a:lnTo>
                    <a:pt x="1526207" y="2072029"/>
                  </a:lnTo>
                  <a:lnTo>
                    <a:pt x="1481183" y="2085776"/>
                  </a:lnTo>
                  <a:lnTo>
                    <a:pt x="1435360" y="2097819"/>
                  </a:lnTo>
                  <a:lnTo>
                    <a:pt x="1388781" y="2108120"/>
                  </a:lnTo>
                  <a:lnTo>
                    <a:pt x="1341488" y="2116637"/>
                  </a:lnTo>
                  <a:lnTo>
                    <a:pt x="1293526" y="2123332"/>
                  </a:lnTo>
                  <a:lnTo>
                    <a:pt x="1244936" y="2128163"/>
                  </a:lnTo>
                  <a:lnTo>
                    <a:pt x="1195762" y="2131091"/>
                  </a:lnTo>
                  <a:lnTo>
                    <a:pt x="1146048" y="2132075"/>
                  </a:lnTo>
                  <a:lnTo>
                    <a:pt x="1096333" y="2131091"/>
                  </a:lnTo>
                  <a:lnTo>
                    <a:pt x="1047159" y="2128163"/>
                  </a:lnTo>
                  <a:lnTo>
                    <a:pt x="998569" y="2123332"/>
                  </a:lnTo>
                  <a:lnTo>
                    <a:pt x="950607" y="2116637"/>
                  </a:lnTo>
                  <a:lnTo>
                    <a:pt x="903314" y="2108120"/>
                  </a:lnTo>
                  <a:lnTo>
                    <a:pt x="856735" y="2097819"/>
                  </a:lnTo>
                  <a:lnTo>
                    <a:pt x="810912" y="2085776"/>
                  </a:lnTo>
                  <a:lnTo>
                    <a:pt x="765888" y="2072029"/>
                  </a:lnTo>
                  <a:lnTo>
                    <a:pt x="721706" y="2056619"/>
                  </a:lnTo>
                  <a:lnTo>
                    <a:pt x="678409" y="2039586"/>
                  </a:lnTo>
                  <a:lnTo>
                    <a:pt x="636040" y="2020970"/>
                  </a:lnTo>
                  <a:lnTo>
                    <a:pt x="594643" y="2000811"/>
                  </a:lnTo>
                  <a:lnTo>
                    <a:pt x="554259" y="1979148"/>
                  </a:lnTo>
                  <a:lnTo>
                    <a:pt x="514932" y="1956022"/>
                  </a:lnTo>
                  <a:lnTo>
                    <a:pt x="476706" y="1931474"/>
                  </a:lnTo>
                  <a:lnTo>
                    <a:pt x="439623" y="1905541"/>
                  </a:lnTo>
                  <a:lnTo>
                    <a:pt x="403725" y="1878266"/>
                  </a:lnTo>
                  <a:lnTo>
                    <a:pt x="369057" y="1849688"/>
                  </a:lnTo>
                  <a:lnTo>
                    <a:pt x="335660" y="1819846"/>
                  </a:lnTo>
                  <a:lnTo>
                    <a:pt x="303579" y="1788781"/>
                  </a:lnTo>
                  <a:lnTo>
                    <a:pt x="272856" y="1756533"/>
                  </a:lnTo>
                  <a:lnTo>
                    <a:pt x="243534" y="1723142"/>
                  </a:lnTo>
                  <a:lnTo>
                    <a:pt x="215656" y="1688647"/>
                  </a:lnTo>
                  <a:lnTo>
                    <a:pt x="189264" y="1653089"/>
                  </a:lnTo>
                  <a:lnTo>
                    <a:pt x="164403" y="1616508"/>
                  </a:lnTo>
                  <a:lnTo>
                    <a:pt x="141115" y="1578944"/>
                  </a:lnTo>
                  <a:lnTo>
                    <a:pt x="119443" y="1540437"/>
                  </a:lnTo>
                  <a:lnTo>
                    <a:pt x="99429" y="1501026"/>
                  </a:lnTo>
                  <a:lnTo>
                    <a:pt x="81118" y="1460752"/>
                  </a:lnTo>
                  <a:lnTo>
                    <a:pt x="64552" y="1419654"/>
                  </a:lnTo>
                  <a:lnTo>
                    <a:pt x="49774" y="1377774"/>
                  </a:lnTo>
                  <a:lnTo>
                    <a:pt x="36826" y="1335150"/>
                  </a:lnTo>
                  <a:lnTo>
                    <a:pt x="25753" y="1291823"/>
                  </a:lnTo>
                  <a:lnTo>
                    <a:pt x="16596" y="1247832"/>
                  </a:lnTo>
                  <a:lnTo>
                    <a:pt x="9400" y="1203219"/>
                  </a:lnTo>
                  <a:lnTo>
                    <a:pt x="4206" y="1158022"/>
                  </a:lnTo>
                  <a:lnTo>
                    <a:pt x="1058" y="1112281"/>
                  </a:lnTo>
                  <a:lnTo>
                    <a:pt x="0" y="1066038"/>
                  </a:lnTo>
                  <a:close/>
                </a:path>
              </a:pathLst>
            </a:custGeom>
            <a:ln w="12700">
              <a:solidFill>
                <a:srgbClr val="213E58"/>
              </a:solidFill>
            </a:ln>
          </p:spPr>
          <p:txBody>
            <a:bodyPr wrap="square" lIns="0" tIns="0" rIns="0" bIns="0" rtlCol="0"/>
            <a:lstStyle/>
            <a:p>
              <a:endParaRPr/>
            </a:p>
          </p:txBody>
        </p:sp>
        <p:sp>
          <p:nvSpPr>
            <p:cNvPr id="39" name="object 39"/>
            <p:cNvSpPr/>
            <p:nvPr/>
          </p:nvSpPr>
          <p:spPr>
            <a:xfrm>
              <a:off x="8455152" y="4262628"/>
              <a:ext cx="2292350" cy="2132330"/>
            </a:xfrm>
            <a:custGeom>
              <a:avLst/>
              <a:gdLst/>
              <a:ahLst/>
              <a:cxnLst/>
              <a:rect l="l" t="t" r="r" b="b"/>
              <a:pathLst>
                <a:path w="2292350" h="2132329">
                  <a:moveTo>
                    <a:pt x="0" y="1066038"/>
                  </a:moveTo>
                  <a:lnTo>
                    <a:pt x="1058" y="1019794"/>
                  </a:lnTo>
                  <a:lnTo>
                    <a:pt x="4206" y="974053"/>
                  </a:lnTo>
                  <a:lnTo>
                    <a:pt x="9400" y="928856"/>
                  </a:lnTo>
                  <a:lnTo>
                    <a:pt x="16596" y="884243"/>
                  </a:lnTo>
                  <a:lnTo>
                    <a:pt x="25753" y="840252"/>
                  </a:lnTo>
                  <a:lnTo>
                    <a:pt x="36826" y="796925"/>
                  </a:lnTo>
                  <a:lnTo>
                    <a:pt x="49774" y="754301"/>
                  </a:lnTo>
                  <a:lnTo>
                    <a:pt x="64552" y="712421"/>
                  </a:lnTo>
                  <a:lnTo>
                    <a:pt x="81118" y="671323"/>
                  </a:lnTo>
                  <a:lnTo>
                    <a:pt x="99429" y="631049"/>
                  </a:lnTo>
                  <a:lnTo>
                    <a:pt x="119443" y="591638"/>
                  </a:lnTo>
                  <a:lnTo>
                    <a:pt x="141115" y="553131"/>
                  </a:lnTo>
                  <a:lnTo>
                    <a:pt x="164403" y="515567"/>
                  </a:lnTo>
                  <a:lnTo>
                    <a:pt x="189264" y="478986"/>
                  </a:lnTo>
                  <a:lnTo>
                    <a:pt x="215656" y="443428"/>
                  </a:lnTo>
                  <a:lnTo>
                    <a:pt x="243534" y="408933"/>
                  </a:lnTo>
                  <a:lnTo>
                    <a:pt x="272856" y="375542"/>
                  </a:lnTo>
                  <a:lnTo>
                    <a:pt x="303579" y="343294"/>
                  </a:lnTo>
                  <a:lnTo>
                    <a:pt x="335661" y="312229"/>
                  </a:lnTo>
                  <a:lnTo>
                    <a:pt x="369057" y="282387"/>
                  </a:lnTo>
                  <a:lnTo>
                    <a:pt x="403725" y="253809"/>
                  </a:lnTo>
                  <a:lnTo>
                    <a:pt x="439623" y="226534"/>
                  </a:lnTo>
                  <a:lnTo>
                    <a:pt x="476706" y="200601"/>
                  </a:lnTo>
                  <a:lnTo>
                    <a:pt x="514932" y="176053"/>
                  </a:lnTo>
                  <a:lnTo>
                    <a:pt x="554259" y="152927"/>
                  </a:lnTo>
                  <a:lnTo>
                    <a:pt x="594643" y="131264"/>
                  </a:lnTo>
                  <a:lnTo>
                    <a:pt x="636040" y="111105"/>
                  </a:lnTo>
                  <a:lnTo>
                    <a:pt x="678409" y="92489"/>
                  </a:lnTo>
                  <a:lnTo>
                    <a:pt x="721706" y="75456"/>
                  </a:lnTo>
                  <a:lnTo>
                    <a:pt x="765888" y="60046"/>
                  </a:lnTo>
                  <a:lnTo>
                    <a:pt x="810912" y="46299"/>
                  </a:lnTo>
                  <a:lnTo>
                    <a:pt x="856735" y="34256"/>
                  </a:lnTo>
                  <a:lnTo>
                    <a:pt x="903314" y="23955"/>
                  </a:lnTo>
                  <a:lnTo>
                    <a:pt x="950607" y="15438"/>
                  </a:lnTo>
                  <a:lnTo>
                    <a:pt x="998569" y="8743"/>
                  </a:lnTo>
                  <a:lnTo>
                    <a:pt x="1047159" y="3912"/>
                  </a:lnTo>
                  <a:lnTo>
                    <a:pt x="1096333" y="984"/>
                  </a:lnTo>
                  <a:lnTo>
                    <a:pt x="1146048" y="0"/>
                  </a:lnTo>
                  <a:lnTo>
                    <a:pt x="1195762" y="984"/>
                  </a:lnTo>
                  <a:lnTo>
                    <a:pt x="1244936" y="3912"/>
                  </a:lnTo>
                  <a:lnTo>
                    <a:pt x="1293526" y="8743"/>
                  </a:lnTo>
                  <a:lnTo>
                    <a:pt x="1341488" y="15438"/>
                  </a:lnTo>
                  <a:lnTo>
                    <a:pt x="1388781" y="23955"/>
                  </a:lnTo>
                  <a:lnTo>
                    <a:pt x="1435360" y="34256"/>
                  </a:lnTo>
                  <a:lnTo>
                    <a:pt x="1481183" y="46299"/>
                  </a:lnTo>
                  <a:lnTo>
                    <a:pt x="1526207" y="60046"/>
                  </a:lnTo>
                  <a:lnTo>
                    <a:pt x="1570389" y="75456"/>
                  </a:lnTo>
                  <a:lnTo>
                    <a:pt x="1613686" y="92489"/>
                  </a:lnTo>
                  <a:lnTo>
                    <a:pt x="1656055" y="111105"/>
                  </a:lnTo>
                  <a:lnTo>
                    <a:pt x="1697452" y="131264"/>
                  </a:lnTo>
                  <a:lnTo>
                    <a:pt x="1737836" y="152927"/>
                  </a:lnTo>
                  <a:lnTo>
                    <a:pt x="1777163" y="176053"/>
                  </a:lnTo>
                  <a:lnTo>
                    <a:pt x="1815389" y="200601"/>
                  </a:lnTo>
                  <a:lnTo>
                    <a:pt x="1852472" y="226534"/>
                  </a:lnTo>
                  <a:lnTo>
                    <a:pt x="1888370" y="253809"/>
                  </a:lnTo>
                  <a:lnTo>
                    <a:pt x="1923038" y="282387"/>
                  </a:lnTo>
                  <a:lnTo>
                    <a:pt x="1956435" y="312229"/>
                  </a:lnTo>
                  <a:lnTo>
                    <a:pt x="1988516" y="343294"/>
                  </a:lnTo>
                  <a:lnTo>
                    <a:pt x="2019239" y="375542"/>
                  </a:lnTo>
                  <a:lnTo>
                    <a:pt x="2048561" y="408933"/>
                  </a:lnTo>
                  <a:lnTo>
                    <a:pt x="2076439" y="443428"/>
                  </a:lnTo>
                  <a:lnTo>
                    <a:pt x="2102831" y="478986"/>
                  </a:lnTo>
                  <a:lnTo>
                    <a:pt x="2127692" y="515567"/>
                  </a:lnTo>
                  <a:lnTo>
                    <a:pt x="2150980" y="553131"/>
                  </a:lnTo>
                  <a:lnTo>
                    <a:pt x="2172652" y="591638"/>
                  </a:lnTo>
                  <a:lnTo>
                    <a:pt x="2192666" y="631049"/>
                  </a:lnTo>
                  <a:lnTo>
                    <a:pt x="2210977" y="671323"/>
                  </a:lnTo>
                  <a:lnTo>
                    <a:pt x="2227543" y="712421"/>
                  </a:lnTo>
                  <a:lnTo>
                    <a:pt x="2242321" y="754301"/>
                  </a:lnTo>
                  <a:lnTo>
                    <a:pt x="2255269" y="796925"/>
                  </a:lnTo>
                  <a:lnTo>
                    <a:pt x="2266342" y="840252"/>
                  </a:lnTo>
                  <a:lnTo>
                    <a:pt x="2275499" y="884243"/>
                  </a:lnTo>
                  <a:lnTo>
                    <a:pt x="2282695" y="928856"/>
                  </a:lnTo>
                  <a:lnTo>
                    <a:pt x="2287889" y="974053"/>
                  </a:lnTo>
                  <a:lnTo>
                    <a:pt x="2291037" y="1019794"/>
                  </a:lnTo>
                  <a:lnTo>
                    <a:pt x="2292096" y="1066038"/>
                  </a:lnTo>
                  <a:lnTo>
                    <a:pt x="2291037" y="1112280"/>
                  </a:lnTo>
                  <a:lnTo>
                    <a:pt x="2287889" y="1158020"/>
                  </a:lnTo>
                  <a:lnTo>
                    <a:pt x="2282695" y="1203216"/>
                  </a:lnTo>
                  <a:lnTo>
                    <a:pt x="2275499" y="1247829"/>
                  </a:lnTo>
                  <a:lnTo>
                    <a:pt x="2266342" y="1291819"/>
                  </a:lnTo>
                  <a:lnTo>
                    <a:pt x="2255269" y="1335146"/>
                  </a:lnTo>
                  <a:lnTo>
                    <a:pt x="2242321" y="1377769"/>
                  </a:lnTo>
                  <a:lnTo>
                    <a:pt x="2227543" y="1419649"/>
                  </a:lnTo>
                  <a:lnTo>
                    <a:pt x="2210977" y="1460746"/>
                  </a:lnTo>
                  <a:lnTo>
                    <a:pt x="2192666" y="1501020"/>
                  </a:lnTo>
                  <a:lnTo>
                    <a:pt x="2172652" y="1540431"/>
                  </a:lnTo>
                  <a:lnTo>
                    <a:pt x="2150980" y="1578938"/>
                  </a:lnTo>
                  <a:lnTo>
                    <a:pt x="2127692" y="1616503"/>
                  </a:lnTo>
                  <a:lnTo>
                    <a:pt x="2102831" y="1653084"/>
                  </a:lnTo>
                  <a:lnTo>
                    <a:pt x="2076439" y="1688642"/>
                  </a:lnTo>
                  <a:lnTo>
                    <a:pt x="2048561" y="1723136"/>
                  </a:lnTo>
                  <a:lnTo>
                    <a:pt x="2019239" y="1756528"/>
                  </a:lnTo>
                  <a:lnTo>
                    <a:pt x="1988516" y="1788776"/>
                  </a:lnTo>
                  <a:lnTo>
                    <a:pt x="1956434" y="1819841"/>
                  </a:lnTo>
                  <a:lnTo>
                    <a:pt x="1923038" y="1849683"/>
                  </a:lnTo>
                  <a:lnTo>
                    <a:pt x="1888370" y="1878262"/>
                  </a:lnTo>
                  <a:lnTo>
                    <a:pt x="1852472" y="1905538"/>
                  </a:lnTo>
                  <a:lnTo>
                    <a:pt x="1815389" y="1931470"/>
                  </a:lnTo>
                  <a:lnTo>
                    <a:pt x="1777163" y="1956019"/>
                  </a:lnTo>
                  <a:lnTo>
                    <a:pt x="1737836" y="1979145"/>
                  </a:lnTo>
                  <a:lnTo>
                    <a:pt x="1697452" y="2000808"/>
                  </a:lnTo>
                  <a:lnTo>
                    <a:pt x="1656055" y="2020968"/>
                  </a:lnTo>
                  <a:lnTo>
                    <a:pt x="1613686" y="2039584"/>
                  </a:lnTo>
                  <a:lnTo>
                    <a:pt x="1570389" y="2056618"/>
                  </a:lnTo>
                  <a:lnTo>
                    <a:pt x="1526207" y="2072028"/>
                  </a:lnTo>
                  <a:lnTo>
                    <a:pt x="1481183" y="2085775"/>
                  </a:lnTo>
                  <a:lnTo>
                    <a:pt x="1435360" y="2097819"/>
                  </a:lnTo>
                  <a:lnTo>
                    <a:pt x="1388781" y="2108119"/>
                  </a:lnTo>
                  <a:lnTo>
                    <a:pt x="1341488" y="2116637"/>
                  </a:lnTo>
                  <a:lnTo>
                    <a:pt x="1293526" y="2123331"/>
                  </a:lnTo>
                  <a:lnTo>
                    <a:pt x="1244936" y="2128163"/>
                  </a:lnTo>
                  <a:lnTo>
                    <a:pt x="1195762" y="2131091"/>
                  </a:lnTo>
                  <a:lnTo>
                    <a:pt x="1146048" y="2132076"/>
                  </a:lnTo>
                  <a:lnTo>
                    <a:pt x="1096333" y="2131091"/>
                  </a:lnTo>
                  <a:lnTo>
                    <a:pt x="1047159" y="2128163"/>
                  </a:lnTo>
                  <a:lnTo>
                    <a:pt x="998569" y="2123331"/>
                  </a:lnTo>
                  <a:lnTo>
                    <a:pt x="950607" y="2116637"/>
                  </a:lnTo>
                  <a:lnTo>
                    <a:pt x="903314" y="2108119"/>
                  </a:lnTo>
                  <a:lnTo>
                    <a:pt x="856735" y="2097819"/>
                  </a:lnTo>
                  <a:lnTo>
                    <a:pt x="810912" y="2085775"/>
                  </a:lnTo>
                  <a:lnTo>
                    <a:pt x="765888" y="2072028"/>
                  </a:lnTo>
                  <a:lnTo>
                    <a:pt x="721706" y="2056618"/>
                  </a:lnTo>
                  <a:lnTo>
                    <a:pt x="678409" y="2039584"/>
                  </a:lnTo>
                  <a:lnTo>
                    <a:pt x="636040" y="2020968"/>
                  </a:lnTo>
                  <a:lnTo>
                    <a:pt x="594643" y="2000808"/>
                  </a:lnTo>
                  <a:lnTo>
                    <a:pt x="554259" y="1979145"/>
                  </a:lnTo>
                  <a:lnTo>
                    <a:pt x="514932" y="1956019"/>
                  </a:lnTo>
                  <a:lnTo>
                    <a:pt x="476706" y="1931470"/>
                  </a:lnTo>
                  <a:lnTo>
                    <a:pt x="439623" y="1905538"/>
                  </a:lnTo>
                  <a:lnTo>
                    <a:pt x="403725" y="1878262"/>
                  </a:lnTo>
                  <a:lnTo>
                    <a:pt x="369057" y="1849683"/>
                  </a:lnTo>
                  <a:lnTo>
                    <a:pt x="335660" y="1819841"/>
                  </a:lnTo>
                  <a:lnTo>
                    <a:pt x="303579" y="1788776"/>
                  </a:lnTo>
                  <a:lnTo>
                    <a:pt x="272856" y="1756528"/>
                  </a:lnTo>
                  <a:lnTo>
                    <a:pt x="243534" y="1723136"/>
                  </a:lnTo>
                  <a:lnTo>
                    <a:pt x="215656" y="1688642"/>
                  </a:lnTo>
                  <a:lnTo>
                    <a:pt x="189264" y="1653084"/>
                  </a:lnTo>
                  <a:lnTo>
                    <a:pt x="164403" y="1616503"/>
                  </a:lnTo>
                  <a:lnTo>
                    <a:pt x="141115" y="1578938"/>
                  </a:lnTo>
                  <a:lnTo>
                    <a:pt x="119443" y="1540431"/>
                  </a:lnTo>
                  <a:lnTo>
                    <a:pt x="99429" y="1501020"/>
                  </a:lnTo>
                  <a:lnTo>
                    <a:pt x="81118" y="1460746"/>
                  </a:lnTo>
                  <a:lnTo>
                    <a:pt x="64552" y="1419649"/>
                  </a:lnTo>
                  <a:lnTo>
                    <a:pt x="49774" y="1377769"/>
                  </a:lnTo>
                  <a:lnTo>
                    <a:pt x="36826" y="1335146"/>
                  </a:lnTo>
                  <a:lnTo>
                    <a:pt x="25753" y="1291819"/>
                  </a:lnTo>
                  <a:lnTo>
                    <a:pt x="16596" y="1247829"/>
                  </a:lnTo>
                  <a:lnTo>
                    <a:pt x="9400" y="1203216"/>
                  </a:lnTo>
                  <a:lnTo>
                    <a:pt x="4206" y="1158020"/>
                  </a:lnTo>
                  <a:lnTo>
                    <a:pt x="1058" y="1112280"/>
                  </a:lnTo>
                  <a:lnTo>
                    <a:pt x="0" y="1066038"/>
                  </a:lnTo>
                  <a:close/>
                </a:path>
              </a:pathLst>
            </a:custGeom>
            <a:ln w="12700">
              <a:solidFill>
                <a:srgbClr val="213E58"/>
              </a:solidFill>
            </a:ln>
          </p:spPr>
          <p:txBody>
            <a:bodyPr wrap="square" lIns="0" tIns="0" rIns="0" bIns="0" rtlCol="0"/>
            <a:lstStyle/>
            <a:p>
              <a:endParaRPr/>
            </a:p>
          </p:txBody>
        </p:sp>
      </p:grpSp>
      <p:sp>
        <p:nvSpPr>
          <p:cNvPr id="40" name="object 40"/>
          <p:cNvSpPr txBox="1"/>
          <p:nvPr/>
        </p:nvSpPr>
        <p:spPr>
          <a:xfrm>
            <a:off x="2996564" y="3078556"/>
            <a:ext cx="5777230" cy="574675"/>
          </a:xfrm>
          <a:prstGeom prst="rect">
            <a:avLst/>
          </a:prstGeom>
        </p:spPr>
        <p:txBody>
          <a:bodyPr vert="horz" wrap="square" lIns="0" tIns="12700" rIns="0" bIns="0" rtlCol="0">
            <a:spAutoFit/>
          </a:bodyPr>
          <a:lstStyle/>
          <a:p>
            <a:pPr marL="12700" algn="ctr">
              <a:lnSpc>
                <a:spcPct val="100000"/>
              </a:lnSpc>
              <a:spcBef>
                <a:spcPts val="100"/>
              </a:spcBef>
            </a:pPr>
            <a:r>
              <a:rPr sz="3600" b="1">
                <a:solidFill>
                  <a:srgbClr val="0000FF"/>
                </a:solidFill>
                <a:latin typeface="Times New Roman"/>
                <a:cs typeface="Times New Roman"/>
              </a:rPr>
              <a:t>Student</a:t>
            </a:r>
            <a:r>
              <a:rPr sz="3600" b="1" spc="-220">
                <a:solidFill>
                  <a:srgbClr val="0000FF"/>
                </a:solidFill>
                <a:latin typeface="Times New Roman"/>
                <a:cs typeface="Times New Roman"/>
              </a:rPr>
              <a:t> </a:t>
            </a:r>
            <a:r>
              <a:rPr sz="3600" b="1" spc="-5" dirty="0">
                <a:solidFill>
                  <a:srgbClr val="0000FF"/>
                </a:solidFill>
                <a:latin typeface="Times New Roman"/>
                <a:cs typeface="Times New Roman"/>
              </a:rPr>
              <a:t>Activities</a:t>
            </a:r>
            <a:endParaRPr sz="3600">
              <a:solidFill>
                <a:srgbClr val="0000FF"/>
              </a:solidFill>
              <a:latin typeface="Times New Roman"/>
              <a:cs typeface="Times New Roman"/>
            </a:endParaRPr>
          </a:p>
        </p:txBody>
      </p:sp>
      <p:sp>
        <p:nvSpPr>
          <p:cNvPr id="42" name="object 42"/>
          <p:cNvSpPr txBox="1"/>
          <p:nvPr/>
        </p:nvSpPr>
        <p:spPr>
          <a:xfrm>
            <a:off x="7416" y="0"/>
            <a:ext cx="1715135"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CF30B5"/>
                </a:solidFill>
                <a:latin typeface="Times New Roman"/>
                <a:cs typeface="Times New Roman"/>
              </a:rPr>
              <a:t>Criterion</a:t>
            </a:r>
            <a:r>
              <a:rPr sz="2800" b="1" spc="-45" dirty="0">
                <a:solidFill>
                  <a:srgbClr val="CF30B5"/>
                </a:solidFill>
                <a:latin typeface="Times New Roman"/>
                <a:cs typeface="Times New Roman"/>
              </a:rPr>
              <a:t> </a:t>
            </a:r>
            <a:r>
              <a:rPr sz="2800" b="1" spc="-5" dirty="0">
                <a:solidFill>
                  <a:srgbClr val="CF30B5"/>
                </a:solidFill>
                <a:latin typeface="Times New Roman"/>
                <a:cs typeface="Times New Roman"/>
              </a:rPr>
              <a:t>5</a:t>
            </a:r>
            <a:endParaRPr sz="2800">
              <a:latin typeface="Times New Roman"/>
              <a:cs typeface="Times New Roman"/>
            </a:endParaRPr>
          </a:p>
        </p:txBody>
      </p:sp>
      <p:sp>
        <p:nvSpPr>
          <p:cNvPr id="43" name="object 43"/>
          <p:cNvSpPr txBox="1">
            <a:spLocks noGrp="1"/>
          </p:cNvSpPr>
          <p:nvPr>
            <p:ph type="title"/>
          </p:nvPr>
        </p:nvSpPr>
        <p:spPr>
          <a:xfrm>
            <a:off x="3312160" y="-76200"/>
            <a:ext cx="5222240" cy="381515"/>
          </a:xfrm>
          <a:prstGeom prst="rect">
            <a:avLst/>
          </a:prstGeom>
        </p:spPr>
        <p:txBody>
          <a:bodyPr vert="horz" wrap="square" lIns="0" tIns="12065" rIns="0" bIns="0" rtlCol="0">
            <a:spAutoFit/>
          </a:bodyPr>
          <a:lstStyle/>
          <a:p>
            <a:pPr marL="12700">
              <a:lnSpc>
                <a:spcPct val="100000"/>
              </a:lnSpc>
              <a:spcBef>
                <a:spcPts val="95"/>
              </a:spcBef>
            </a:pPr>
            <a:r>
              <a:rPr sz="2400" b="1" spc="-5" dirty="0">
                <a:solidFill>
                  <a:srgbClr val="7030A0"/>
                </a:solidFill>
                <a:latin typeface="Times New Roman" pitchFamily="18" charset="0"/>
                <a:cs typeface="Times New Roman" pitchFamily="18" charset="0"/>
              </a:rPr>
              <a:t>Students</a:t>
            </a:r>
            <a:r>
              <a:rPr sz="2400" b="1" spc="10" dirty="0">
                <a:solidFill>
                  <a:srgbClr val="7030A0"/>
                </a:solidFill>
                <a:latin typeface="Times New Roman" pitchFamily="18" charset="0"/>
                <a:cs typeface="Times New Roman" pitchFamily="18" charset="0"/>
              </a:rPr>
              <a:t> </a:t>
            </a:r>
            <a:r>
              <a:rPr sz="2400" b="1" spc="-5" dirty="0">
                <a:solidFill>
                  <a:srgbClr val="7030A0"/>
                </a:solidFill>
                <a:latin typeface="Times New Roman" pitchFamily="18" charset="0"/>
                <a:cs typeface="Times New Roman" pitchFamily="18" charset="0"/>
              </a:rPr>
              <a:t>Support</a:t>
            </a:r>
            <a:r>
              <a:rPr sz="2400" b="1" spc="15" dirty="0">
                <a:solidFill>
                  <a:srgbClr val="7030A0"/>
                </a:solidFill>
                <a:latin typeface="Times New Roman" pitchFamily="18" charset="0"/>
                <a:cs typeface="Times New Roman" pitchFamily="18" charset="0"/>
              </a:rPr>
              <a:t> </a:t>
            </a:r>
            <a:r>
              <a:rPr sz="2400" b="1" spc="-5" dirty="0">
                <a:solidFill>
                  <a:srgbClr val="7030A0"/>
                </a:solidFill>
                <a:latin typeface="Times New Roman" pitchFamily="18" charset="0"/>
                <a:cs typeface="Times New Roman" pitchFamily="18" charset="0"/>
              </a:rPr>
              <a:t>and</a:t>
            </a:r>
            <a:r>
              <a:rPr sz="2400" b="1" spc="15" dirty="0">
                <a:solidFill>
                  <a:srgbClr val="7030A0"/>
                </a:solidFill>
                <a:latin typeface="Times New Roman" pitchFamily="18" charset="0"/>
                <a:cs typeface="Times New Roman" pitchFamily="18" charset="0"/>
              </a:rPr>
              <a:t> </a:t>
            </a:r>
            <a:r>
              <a:rPr sz="2400" b="1" spc="-15" dirty="0">
                <a:solidFill>
                  <a:srgbClr val="7030A0"/>
                </a:solidFill>
                <a:latin typeface="Times New Roman" pitchFamily="18" charset="0"/>
                <a:cs typeface="Times New Roman" pitchFamily="18" charset="0"/>
              </a:rPr>
              <a:t>Progression</a:t>
            </a:r>
          </a:p>
        </p:txBody>
      </p:sp>
      <p:sp>
        <p:nvSpPr>
          <p:cNvPr id="46" name="Date Placeholder 45"/>
          <p:cNvSpPr>
            <a:spLocks noGrp="1"/>
          </p:cNvSpPr>
          <p:nvPr>
            <p:ph type="dt" sz="half" idx="10"/>
          </p:nvPr>
        </p:nvSpPr>
        <p:spPr>
          <a:xfrm>
            <a:off x="609600" y="5715000"/>
            <a:ext cx="2804160" cy="342900"/>
          </a:xfrm>
        </p:spPr>
        <p:txBody>
          <a:bodyPr/>
          <a:lstStyle/>
          <a:p>
            <a:fld id="{809D5AF2-7D80-4A4C-95E2-DBF1A26CBC46}" type="datetime1">
              <a:rPr lang="en-US" smtClean="0"/>
              <a:pPr/>
              <a:t>11/3/2023</a:t>
            </a:fld>
            <a:endParaRPr lang="en-US" dirty="0"/>
          </a:p>
        </p:txBody>
      </p:sp>
      <p:sp>
        <p:nvSpPr>
          <p:cNvPr id="47" name="Slide Number Placeholder 46"/>
          <p:cNvSpPr>
            <a:spLocks noGrp="1"/>
          </p:cNvSpPr>
          <p:nvPr>
            <p:ph type="sldNum" sz="quarter" idx="12"/>
          </p:nvPr>
        </p:nvSpPr>
        <p:spPr/>
        <p:txBody>
          <a:bodyPr/>
          <a:lstStyle/>
          <a:p>
            <a:fld id="{B6F15528-21DE-4FAA-801E-634DDDAF4B2B}" type="slidenum">
              <a:rPr lang="en-US" smtClean="0"/>
              <a:pPr/>
              <a:t>73</a:t>
            </a:fld>
            <a:endParaRPr lang="en-US"/>
          </a:p>
        </p:txBody>
      </p:sp>
      <p:pic>
        <p:nvPicPr>
          <p:cNvPr id="49" name="Picture 48"/>
          <p:cNvPicPr/>
          <p:nvPr/>
        </p:nvPicPr>
        <p:blipFill>
          <a:blip r:embed="rId8"/>
          <a:srcRect/>
          <a:stretch>
            <a:fillRect/>
          </a:stretch>
        </p:blipFill>
        <p:spPr bwMode="auto">
          <a:xfrm>
            <a:off x="8440420" y="4267201"/>
            <a:ext cx="2379980" cy="2133600"/>
          </a:xfrm>
          <a:prstGeom prst="ellipse">
            <a:avLst/>
          </a:prstGeom>
          <a:noFill/>
          <a:ln w="9525">
            <a:noFill/>
            <a:miter lim="800000"/>
            <a:headEnd/>
            <a:tailEnd/>
          </a:ln>
        </p:spPr>
      </p:pic>
      <p:pic>
        <p:nvPicPr>
          <p:cNvPr id="44" name="Picture 43"/>
          <p:cNvPicPr/>
          <p:nvPr/>
        </p:nvPicPr>
        <p:blipFill>
          <a:blip r:embed="rId9" cstate="print"/>
          <a:srcRect/>
          <a:stretch>
            <a:fillRect/>
          </a:stretch>
        </p:blipFill>
        <p:spPr bwMode="auto">
          <a:xfrm>
            <a:off x="9829800" y="2286000"/>
            <a:ext cx="2286000" cy="2133600"/>
          </a:xfrm>
          <a:prstGeom prst="ellipse">
            <a:avLst/>
          </a:prstGeom>
          <a:noFill/>
          <a:ln w="9525">
            <a:noFill/>
            <a:miter lim="800000"/>
            <a:headEnd/>
            <a:tailEnd/>
          </a:ln>
        </p:spPr>
      </p:pic>
      <p:pic>
        <p:nvPicPr>
          <p:cNvPr id="45" name="Picture 44"/>
          <p:cNvPicPr/>
          <p:nvPr/>
        </p:nvPicPr>
        <p:blipFill>
          <a:blip r:embed="rId10" cstate="print"/>
          <a:srcRect/>
          <a:stretch>
            <a:fillRect/>
          </a:stretch>
        </p:blipFill>
        <p:spPr bwMode="auto">
          <a:xfrm>
            <a:off x="3657600" y="4364010"/>
            <a:ext cx="2362200" cy="2112990"/>
          </a:xfrm>
          <a:prstGeom prst="ellipse">
            <a:avLst/>
          </a:prstGeom>
          <a:noFill/>
          <a:ln w="9525">
            <a:noFill/>
            <a:miter lim="800000"/>
            <a:headEnd/>
            <a:tailEnd/>
          </a:ln>
        </p:spPr>
      </p:pic>
      <p:sp>
        <p:nvSpPr>
          <p:cNvPr id="48" name="object 7"/>
          <p:cNvSpPr txBox="1"/>
          <p:nvPr/>
        </p:nvSpPr>
        <p:spPr>
          <a:xfrm>
            <a:off x="9535795" y="6660510"/>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pic>
        <p:nvPicPr>
          <p:cNvPr id="50" name="Picture 49"/>
          <p:cNvPicPr/>
          <p:nvPr/>
        </p:nvPicPr>
        <p:blipFill>
          <a:blip r:embed="rId11"/>
          <a:srcRect/>
          <a:stretch>
            <a:fillRect/>
          </a:stretch>
        </p:blipFill>
        <p:spPr bwMode="auto">
          <a:xfrm>
            <a:off x="1219200" y="4273163"/>
            <a:ext cx="2438400" cy="2356237"/>
          </a:xfrm>
          <a:prstGeom prst="ellipse">
            <a:avLst/>
          </a:prstGeom>
          <a:noFill/>
          <a:ln w="9525">
            <a:noFill/>
            <a:miter lim="800000"/>
            <a:headEnd/>
            <a:tailEnd/>
          </a:ln>
        </p:spPr>
      </p:pic>
      <p:pic>
        <p:nvPicPr>
          <p:cNvPr id="51" name="Picture 50"/>
          <p:cNvPicPr/>
          <p:nvPr/>
        </p:nvPicPr>
        <p:blipFill>
          <a:blip r:embed="rId12"/>
          <a:srcRect/>
          <a:stretch>
            <a:fillRect/>
          </a:stretch>
        </p:blipFill>
        <p:spPr bwMode="auto">
          <a:xfrm>
            <a:off x="1066800" y="304800"/>
            <a:ext cx="2286000" cy="2133600"/>
          </a:xfrm>
          <a:prstGeom prst="ellipse">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33600" y="381000"/>
            <a:ext cx="8001000" cy="6383799"/>
          </a:xfrm>
          <a:prstGeom prst="rect">
            <a:avLst/>
          </a:prstGeom>
        </p:spPr>
        <p:txBody>
          <a:bodyPr vert="horz" wrap="square" lIns="0" tIns="149860" rIns="0" bIns="0" rtlCol="0">
            <a:spAutoFit/>
          </a:bodyPr>
          <a:lstStyle/>
          <a:p>
            <a:pPr lvl="1">
              <a:lnSpc>
                <a:spcPct val="150000"/>
              </a:lnSpc>
              <a:buFont typeface="Arial" pitchFamily="34" charset="0"/>
              <a:buChar char="•"/>
            </a:pPr>
            <a:r>
              <a:rPr lang="en-US" dirty="0">
                <a:solidFill>
                  <a:srgbClr val="3333FF"/>
                </a:solidFill>
                <a:latin typeface="Times New Roman" pitchFamily="18" charset="0"/>
                <a:cs typeface="Times New Roman" pitchFamily="18" charset="0"/>
              </a:rPr>
              <a:t>Prof. C. </a:t>
            </a:r>
            <a:r>
              <a:rPr lang="en-US" dirty="0" err="1">
                <a:solidFill>
                  <a:srgbClr val="3333FF"/>
                </a:solidFill>
                <a:latin typeface="Times New Roman" pitchFamily="18" charset="0"/>
                <a:cs typeface="Times New Roman" pitchFamily="18" charset="0"/>
              </a:rPr>
              <a:t>Venkata</a:t>
            </a:r>
            <a:r>
              <a:rPr lang="en-US" dirty="0">
                <a:solidFill>
                  <a:srgbClr val="3333FF"/>
                </a:solidFill>
                <a:latin typeface="Times New Roman" pitchFamily="18" charset="0"/>
                <a:cs typeface="Times New Roman" pitchFamily="18" charset="0"/>
              </a:rPr>
              <a:t> </a:t>
            </a:r>
            <a:r>
              <a:rPr lang="en-US" dirty="0" err="1">
                <a:solidFill>
                  <a:srgbClr val="3333FF"/>
                </a:solidFill>
                <a:latin typeface="Times New Roman" pitchFamily="18" charset="0"/>
                <a:cs typeface="Times New Roman" pitchFamily="18" charset="0"/>
              </a:rPr>
              <a:t>Rao</a:t>
            </a:r>
            <a:r>
              <a:rPr lang="en-US" dirty="0">
                <a:solidFill>
                  <a:srgbClr val="3333FF"/>
                </a:solidFill>
                <a:latin typeface="Times New Roman" pitchFamily="18" charset="0"/>
                <a:cs typeface="Times New Roman" pitchFamily="18" charset="0"/>
              </a:rPr>
              <a:t>, Founder, Dept. of Chemical Engineering, A. U. </a:t>
            </a:r>
          </a:p>
          <a:p>
            <a:pPr lvl="1">
              <a:lnSpc>
                <a:spcPct val="150000"/>
              </a:lnSpc>
              <a:buFont typeface="Arial" pitchFamily="34" charset="0"/>
              <a:buChar char="•"/>
            </a:pPr>
            <a:r>
              <a:rPr lang="en-US" dirty="0">
                <a:solidFill>
                  <a:srgbClr val="3333FF"/>
                </a:solidFill>
                <a:latin typeface="Times New Roman" pitchFamily="18" charset="0"/>
                <a:cs typeface="Times New Roman" pitchFamily="18" charset="0"/>
              </a:rPr>
              <a:t>Prof. C. </a:t>
            </a:r>
            <a:r>
              <a:rPr lang="en-US" dirty="0" err="1">
                <a:solidFill>
                  <a:srgbClr val="3333FF"/>
                </a:solidFill>
                <a:latin typeface="Times New Roman" pitchFamily="18" charset="0"/>
                <a:cs typeface="Times New Roman" pitchFamily="18" charset="0"/>
              </a:rPr>
              <a:t>Chiranjeevi</a:t>
            </a:r>
            <a:r>
              <a:rPr lang="en-US" dirty="0">
                <a:solidFill>
                  <a:srgbClr val="3333FF"/>
                </a:solidFill>
                <a:latin typeface="Times New Roman" pitchFamily="18" charset="0"/>
                <a:cs typeface="Times New Roman" pitchFamily="18" charset="0"/>
              </a:rPr>
              <a:t>, Best Academician</a:t>
            </a:r>
          </a:p>
          <a:p>
            <a:pPr lvl="1">
              <a:lnSpc>
                <a:spcPct val="150000"/>
              </a:lnSpc>
              <a:buFont typeface="Arial" pitchFamily="34" charset="0"/>
              <a:buChar char="•"/>
            </a:pPr>
            <a:r>
              <a:rPr lang="en-US" dirty="0">
                <a:solidFill>
                  <a:srgbClr val="3333FF"/>
                </a:solidFill>
                <a:latin typeface="Times New Roman" pitchFamily="18" charset="0"/>
                <a:cs typeface="Times New Roman" pitchFamily="18" charset="0"/>
              </a:rPr>
              <a:t>Prof. G. J. V. J. </a:t>
            </a:r>
            <a:r>
              <a:rPr lang="en-US" dirty="0" err="1">
                <a:solidFill>
                  <a:srgbClr val="3333FF"/>
                </a:solidFill>
                <a:latin typeface="Times New Roman" pitchFamily="18" charset="0"/>
                <a:cs typeface="Times New Roman" pitchFamily="18" charset="0"/>
              </a:rPr>
              <a:t>Raju</a:t>
            </a:r>
            <a:r>
              <a:rPr lang="en-US" dirty="0">
                <a:solidFill>
                  <a:srgbClr val="3333FF"/>
                </a:solidFill>
                <a:latin typeface="Times New Roman" pitchFamily="18" charset="0"/>
                <a:cs typeface="Times New Roman" pitchFamily="18" charset="0"/>
              </a:rPr>
              <a:t>, First Rector of AU, Former Chairman of APSCHE, NBA &amp; AICTE, Former Vice- Chancellor, </a:t>
            </a:r>
            <a:r>
              <a:rPr lang="en-US" dirty="0" err="1">
                <a:solidFill>
                  <a:srgbClr val="3333FF"/>
                </a:solidFill>
                <a:latin typeface="Times New Roman" pitchFamily="18" charset="0"/>
                <a:cs typeface="Times New Roman" pitchFamily="18" charset="0"/>
              </a:rPr>
              <a:t>Acharya</a:t>
            </a:r>
            <a:r>
              <a:rPr lang="en-US" dirty="0">
                <a:solidFill>
                  <a:srgbClr val="3333FF"/>
                </a:solidFill>
                <a:latin typeface="Times New Roman" pitchFamily="18" charset="0"/>
                <a:cs typeface="Times New Roman" pitchFamily="18" charset="0"/>
              </a:rPr>
              <a:t> </a:t>
            </a:r>
            <a:r>
              <a:rPr lang="en-US" dirty="0" err="1">
                <a:solidFill>
                  <a:srgbClr val="3333FF"/>
                </a:solidFill>
                <a:latin typeface="Times New Roman" pitchFamily="18" charset="0"/>
                <a:cs typeface="Times New Roman" pitchFamily="18" charset="0"/>
              </a:rPr>
              <a:t>Nagarjuna</a:t>
            </a:r>
            <a:r>
              <a:rPr lang="en-US" dirty="0">
                <a:solidFill>
                  <a:srgbClr val="3333FF"/>
                </a:solidFill>
                <a:latin typeface="Times New Roman" pitchFamily="18" charset="0"/>
                <a:cs typeface="Times New Roman" pitchFamily="18" charset="0"/>
              </a:rPr>
              <a:t> University</a:t>
            </a:r>
          </a:p>
          <a:p>
            <a:pPr lvl="1">
              <a:lnSpc>
                <a:spcPct val="150000"/>
              </a:lnSpc>
              <a:buFont typeface="Arial" pitchFamily="34" charset="0"/>
              <a:buChar char="•"/>
            </a:pPr>
            <a:r>
              <a:rPr lang="en-US" dirty="0">
                <a:solidFill>
                  <a:srgbClr val="3333FF"/>
                </a:solidFill>
                <a:latin typeface="Times New Roman" pitchFamily="18" charset="0"/>
                <a:cs typeface="Times New Roman" pitchFamily="18" charset="0"/>
              </a:rPr>
              <a:t>Sri </a:t>
            </a:r>
            <a:r>
              <a:rPr lang="en-US" dirty="0" err="1">
                <a:solidFill>
                  <a:srgbClr val="3333FF"/>
                </a:solidFill>
                <a:latin typeface="Times New Roman" pitchFamily="18" charset="0"/>
                <a:cs typeface="Times New Roman" pitchFamily="18" charset="0"/>
              </a:rPr>
              <a:t>Bolla</a:t>
            </a:r>
            <a:r>
              <a:rPr lang="en-US" dirty="0">
                <a:solidFill>
                  <a:srgbClr val="3333FF"/>
                </a:solidFill>
                <a:latin typeface="Times New Roman" pitchFamily="18" charset="0"/>
                <a:cs typeface="Times New Roman" pitchFamily="18" charset="0"/>
              </a:rPr>
              <a:t> </a:t>
            </a:r>
            <a:r>
              <a:rPr lang="en-US" dirty="0" err="1">
                <a:solidFill>
                  <a:srgbClr val="3333FF"/>
                </a:solidFill>
                <a:latin typeface="Times New Roman" pitchFamily="18" charset="0"/>
                <a:cs typeface="Times New Roman" pitchFamily="18" charset="0"/>
              </a:rPr>
              <a:t>Bulli</a:t>
            </a:r>
            <a:r>
              <a:rPr lang="en-US" dirty="0">
                <a:solidFill>
                  <a:srgbClr val="3333FF"/>
                </a:solidFill>
                <a:latin typeface="Times New Roman" pitchFamily="18" charset="0"/>
                <a:cs typeface="Times New Roman" pitchFamily="18" charset="0"/>
              </a:rPr>
              <a:t> </a:t>
            </a:r>
            <a:r>
              <a:rPr lang="en-US" dirty="0" err="1">
                <a:solidFill>
                  <a:srgbClr val="3333FF"/>
                </a:solidFill>
                <a:latin typeface="Times New Roman" pitchFamily="18" charset="0"/>
                <a:cs typeface="Times New Roman" pitchFamily="18" charset="0"/>
              </a:rPr>
              <a:t>Ramayya</a:t>
            </a:r>
            <a:r>
              <a:rPr lang="en-US" dirty="0">
                <a:solidFill>
                  <a:srgbClr val="3333FF"/>
                </a:solidFill>
                <a:latin typeface="Times New Roman" pitchFamily="18" charset="0"/>
                <a:cs typeface="Times New Roman" pitchFamily="18" charset="0"/>
              </a:rPr>
              <a:t>, Former Central Minister of India</a:t>
            </a:r>
          </a:p>
          <a:p>
            <a:pPr lvl="1">
              <a:lnSpc>
                <a:spcPct val="150000"/>
              </a:lnSpc>
              <a:buFont typeface="Arial" pitchFamily="34" charset="0"/>
              <a:buChar char="•"/>
            </a:pPr>
            <a:r>
              <a:rPr lang="en-US" dirty="0">
                <a:solidFill>
                  <a:srgbClr val="3333FF"/>
                </a:solidFill>
                <a:latin typeface="Times New Roman" pitchFamily="18" charset="0"/>
                <a:cs typeface="Times New Roman" pitchFamily="18" charset="0"/>
              </a:rPr>
              <a:t>Sri </a:t>
            </a:r>
            <a:r>
              <a:rPr lang="en-US" dirty="0" err="1">
                <a:solidFill>
                  <a:srgbClr val="3333FF"/>
                </a:solidFill>
                <a:latin typeface="Times New Roman" pitchFamily="18" charset="0"/>
                <a:cs typeface="Times New Roman" pitchFamily="18" charset="0"/>
              </a:rPr>
              <a:t>Y.V.S.Murthy</a:t>
            </a:r>
            <a:r>
              <a:rPr lang="en-US" dirty="0">
                <a:solidFill>
                  <a:srgbClr val="3333FF"/>
                </a:solidFill>
                <a:latin typeface="Times New Roman" pitchFamily="18" charset="0"/>
                <a:cs typeface="Times New Roman" pitchFamily="18" charset="0"/>
              </a:rPr>
              <a:t>, Industrialist &amp; Scientist</a:t>
            </a:r>
          </a:p>
          <a:p>
            <a:pPr lvl="1">
              <a:lnSpc>
                <a:spcPct val="150000"/>
              </a:lnSpc>
              <a:buFont typeface="Arial" pitchFamily="34" charset="0"/>
              <a:buChar char="•"/>
            </a:pPr>
            <a:r>
              <a:rPr lang="en-US" dirty="0">
                <a:solidFill>
                  <a:srgbClr val="3333FF"/>
                </a:solidFill>
                <a:latin typeface="Times New Roman" pitchFamily="18" charset="0"/>
                <a:cs typeface="Times New Roman" pitchFamily="18" charset="0"/>
              </a:rPr>
              <a:t>Sri T </a:t>
            </a:r>
            <a:r>
              <a:rPr lang="en-US" dirty="0" err="1">
                <a:solidFill>
                  <a:srgbClr val="3333FF"/>
                </a:solidFill>
                <a:latin typeface="Times New Roman" pitchFamily="18" charset="0"/>
                <a:cs typeface="Times New Roman" pitchFamily="18" charset="0"/>
              </a:rPr>
              <a:t>Purnachandra</a:t>
            </a:r>
            <a:r>
              <a:rPr lang="en-US" dirty="0">
                <a:solidFill>
                  <a:srgbClr val="3333FF"/>
                </a:solidFill>
                <a:latin typeface="Times New Roman" pitchFamily="18" charset="0"/>
                <a:cs typeface="Times New Roman" pitchFamily="18" charset="0"/>
              </a:rPr>
              <a:t> </a:t>
            </a:r>
            <a:r>
              <a:rPr lang="en-US" dirty="0" err="1">
                <a:solidFill>
                  <a:srgbClr val="3333FF"/>
                </a:solidFill>
                <a:latin typeface="Times New Roman" pitchFamily="18" charset="0"/>
                <a:cs typeface="Times New Roman" pitchFamily="18" charset="0"/>
              </a:rPr>
              <a:t>Rao</a:t>
            </a:r>
            <a:r>
              <a:rPr lang="en-US" dirty="0">
                <a:solidFill>
                  <a:srgbClr val="3333FF"/>
                </a:solidFill>
                <a:latin typeface="Times New Roman" pitchFamily="18" charset="0"/>
                <a:cs typeface="Times New Roman" pitchFamily="18" charset="0"/>
              </a:rPr>
              <a:t>, Energy Consultant, Dallas, Texas, USA</a:t>
            </a:r>
          </a:p>
          <a:p>
            <a:pPr lvl="1">
              <a:lnSpc>
                <a:spcPct val="150000"/>
              </a:lnSpc>
              <a:buFont typeface="Arial" pitchFamily="34" charset="0"/>
              <a:buChar char="•"/>
            </a:pPr>
            <a:r>
              <a:rPr lang="en-US" dirty="0">
                <a:solidFill>
                  <a:srgbClr val="3333FF"/>
                </a:solidFill>
                <a:latin typeface="Times New Roman" pitchFamily="18" charset="0"/>
                <a:cs typeface="Times New Roman" pitchFamily="18" charset="0"/>
              </a:rPr>
              <a:t>Sri S. </a:t>
            </a:r>
            <a:r>
              <a:rPr lang="en-US" dirty="0" err="1">
                <a:solidFill>
                  <a:srgbClr val="3333FF"/>
                </a:solidFill>
                <a:latin typeface="Times New Roman" pitchFamily="18" charset="0"/>
                <a:cs typeface="Times New Roman" pitchFamily="18" charset="0"/>
              </a:rPr>
              <a:t>Poorna</a:t>
            </a:r>
            <a:r>
              <a:rPr lang="en-US" dirty="0">
                <a:solidFill>
                  <a:srgbClr val="3333FF"/>
                </a:solidFill>
                <a:latin typeface="Times New Roman" pitchFamily="18" charset="0"/>
                <a:cs typeface="Times New Roman" pitchFamily="18" charset="0"/>
              </a:rPr>
              <a:t> Chandra </a:t>
            </a:r>
            <a:r>
              <a:rPr lang="en-US" dirty="0" err="1">
                <a:solidFill>
                  <a:srgbClr val="3333FF"/>
                </a:solidFill>
                <a:latin typeface="Times New Roman" pitchFamily="18" charset="0"/>
                <a:cs typeface="Times New Roman" pitchFamily="18" charset="0"/>
              </a:rPr>
              <a:t>Rao</a:t>
            </a:r>
            <a:r>
              <a:rPr lang="en-US" dirty="0">
                <a:solidFill>
                  <a:srgbClr val="3333FF"/>
                </a:solidFill>
                <a:latin typeface="Times New Roman" pitchFamily="18" charset="0"/>
                <a:cs typeface="Times New Roman" pitchFamily="18" charset="0"/>
              </a:rPr>
              <a:t>, Vice Chairman, Bank of America, USA</a:t>
            </a:r>
          </a:p>
          <a:p>
            <a:pPr lvl="1">
              <a:lnSpc>
                <a:spcPct val="150000"/>
              </a:lnSpc>
              <a:buFont typeface="Arial" pitchFamily="34" charset="0"/>
              <a:buChar char="•"/>
            </a:pPr>
            <a:r>
              <a:rPr lang="en-US" dirty="0" err="1">
                <a:solidFill>
                  <a:srgbClr val="3333FF"/>
                </a:solidFill>
                <a:latin typeface="Times New Roman" pitchFamily="18" charset="0"/>
                <a:cs typeface="Times New Roman" pitchFamily="18" charset="0"/>
              </a:rPr>
              <a:t>Mrs.D.Sandhya</a:t>
            </a:r>
            <a:r>
              <a:rPr lang="en-US" dirty="0">
                <a:solidFill>
                  <a:srgbClr val="3333FF"/>
                </a:solidFill>
                <a:latin typeface="Times New Roman" pitchFamily="18" charset="0"/>
                <a:cs typeface="Times New Roman" pitchFamily="18" charset="0"/>
              </a:rPr>
              <a:t>, Vice President and Managing Director, Meta, India </a:t>
            </a:r>
          </a:p>
          <a:p>
            <a:pPr lvl="1">
              <a:lnSpc>
                <a:spcPct val="150000"/>
              </a:lnSpc>
              <a:buFont typeface="Arial" pitchFamily="34" charset="0"/>
              <a:buChar char="•"/>
            </a:pPr>
            <a:r>
              <a:rPr lang="en-US" dirty="0">
                <a:solidFill>
                  <a:srgbClr val="3333FF"/>
                </a:solidFill>
                <a:latin typeface="Times New Roman" pitchFamily="18" charset="0"/>
                <a:cs typeface="Times New Roman" pitchFamily="18" charset="0"/>
              </a:rPr>
              <a:t> Prof.  </a:t>
            </a:r>
            <a:r>
              <a:rPr lang="en-US" dirty="0" err="1">
                <a:solidFill>
                  <a:srgbClr val="3333FF"/>
                </a:solidFill>
                <a:latin typeface="Times New Roman" pitchFamily="18" charset="0"/>
                <a:cs typeface="Times New Roman" pitchFamily="18" charset="0"/>
              </a:rPr>
              <a:t>G.Pandu</a:t>
            </a:r>
            <a:r>
              <a:rPr lang="en-US" dirty="0">
                <a:solidFill>
                  <a:srgbClr val="3333FF"/>
                </a:solidFill>
                <a:latin typeface="Times New Roman" pitchFamily="18" charset="0"/>
                <a:cs typeface="Times New Roman" pitchFamily="18" charset="0"/>
              </a:rPr>
              <a:t> </a:t>
            </a:r>
            <a:r>
              <a:rPr lang="en-US" dirty="0" err="1">
                <a:solidFill>
                  <a:srgbClr val="3333FF"/>
                </a:solidFill>
                <a:latin typeface="Times New Roman" pitchFamily="18" charset="0"/>
                <a:cs typeface="Times New Roman" pitchFamily="18" charset="0"/>
              </a:rPr>
              <a:t>Rangaiah</a:t>
            </a:r>
            <a:r>
              <a:rPr lang="en-US" dirty="0">
                <a:solidFill>
                  <a:srgbClr val="3333FF"/>
                </a:solidFill>
                <a:latin typeface="Times New Roman" pitchFamily="18" charset="0"/>
                <a:cs typeface="Times New Roman" pitchFamily="18" charset="0"/>
              </a:rPr>
              <a:t>, National University of Singapore &amp;Visiting     </a:t>
            </a:r>
          </a:p>
          <a:p>
            <a:pPr lvl="1">
              <a:lnSpc>
                <a:spcPct val="150000"/>
              </a:lnSpc>
            </a:pPr>
            <a:r>
              <a:rPr lang="en-US" dirty="0">
                <a:solidFill>
                  <a:srgbClr val="3333FF"/>
                </a:solidFill>
                <a:latin typeface="Times New Roman" pitchFamily="18" charset="0"/>
                <a:cs typeface="Times New Roman" pitchFamily="18" charset="0"/>
              </a:rPr>
              <a:t>   Professor, AU</a:t>
            </a:r>
          </a:p>
          <a:p>
            <a:pPr lvl="1">
              <a:lnSpc>
                <a:spcPct val="150000"/>
              </a:lnSpc>
              <a:buFont typeface="Arial" pitchFamily="34" charset="0"/>
              <a:buChar char="•"/>
            </a:pPr>
            <a:r>
              <a:rPr lang="en-US" dirty="0">
                <a:solidFill>
                  <a:srgbClr val="3333FF"/>
                </a:solidFill>
                <a:latin typeface="Times New Roman" pitchFamily="18" charset="0"/>
                <a:cs typeface="Times New Roman" pitchFamily="18" charset="0"/>
              </a:rPr>
              <a:t>Sri </a:t>
            </a:r>
            <a:r>
              <a:rPr lang="en-US" dirty="0" err="1">
                <a:solidFill>
                  <a:srgbClr val="3333FF"/>
                </a:solidFill>
                <a:latin typeface="Times New Roman" pitchFamily="18" charset="0"/>
                <a:cs typeface="Times New Roman" pitchFamily="18" charset="0"/>
              </a:rPr>
              <a:t>D.V.S.Narayana</a:t>
            </a:r>
            <a:r>
              <a:rPr lang="en-US" dirty="0">
                <a:solidFill>
                  <a:srgbClr val="3333FF"/>
                </a:solidFill>
                <a:latin typeface="Times New Roman" pitchFamily="18" charset="0"/>
                <a:cs typeface="Times New Roman" pitchFamily="18" charset="0"/>
              </a:rPr>
              <a:t> </a:t>
            </a:r>
            <a:r>
              <a:rPr lang="en-US" dirty="0" err="1">
                <a:solidFill>
                  <a:srgbClr val="3333FF"/>
                </a:solidFill>
                <a:latin typeface="Times New Roman" pitchFamily="18" charset="0"/>
                <a:cs typeface="Times New Roman" pitchFamily="18" charset="0"/>
              </a:rPr>
              <a:t>Raju</a:t>
            </a:r>
            <a:r>
              <a:rPr lang="en-US" dirty="0">
                <a:solidFill>
                  <a:srgbClr val="3333FF"/>
                </a:solidFill>
                <a:latin typeface="Times New Roman" pitchFamily="18" charset="0"/>
                <a:cs typeface="Times New Roman" pitchFamily="18" charset="0"/>
              </a:rPr>
              <a:t>, Chairman, Deccan Fine Chemicals</a:t>
            </a:r>
          </a:p>
          <a:p>
            <a:pPr lvl="1">
              <a:lnSpc>
                <a:spcPct val="150000"/>
              </a:lnSpc>
              <a:buFont typeface="Arial" pitchFamily="34" charset="0"/>
              <a:buChar char="•"/>
            </a:pPr>
            <a:r>
              <a:rPr lang="en-US" dirty="0">
                <a:solidFill>
                  <a:srgbClr val="3333FF"/>
                </a:solidFill>
                <a:latin typeface="Times New Roman" pitchFamily="18" charset="0"/>
                <a:cs typeface="Times New Roman" pitchFamily="18" charset="0"/>
              </a:rPr>
              <a:t>Sri </a:t>
            </a:r>
            <a:r>
              <a:rPr lang="en-US" dirty="0" err="1">
                <a:solidFill>
                  <a:srgbClr val="3333FF"/>
                </a:solidFill>
                <a:latin typeface="Times New Roman" pitchFamily="18" charset="0"/>
                <a:cs typeface="Times New Roman" pitchFamily="18" charset="0"/>
              </a:rPr>
              <a:t>K.Murali</a:t>
            </a:r>
            <a:r>
              <a:rPr lang="en-US" dirty="0">
                <a:solidFill>
                  <a:srgbClr val="3333FF"/>
                </a:solidFill>
                <a:latin typeface="Times New Roman" pitchFamily="18" charset="0"/>
                <a:cs typeface="Times New Roman" pitchFamily="18" charset="0"/>
              </a:rPr>
              <a:t>, Former Executive Director, HPCL</a:t>
            </a:r>
          </a:p>
          <a:p>
            <a:pPr lvl="1">
              <a:lnSpc>
                <a:spcPct val="150000"/>
              </a:lnSpc>
              <a:buFont typeface="Arial" pitchFamily="34" charset="0"/>
              <a:buChar char="•"/>
            </a:pPr>
            <a:r>
              <a:rPr lang="en-US" dirty="0" err="1">
                <a:solidFill>
                  <a:srgbClr val="3333FF"/>
                </a:solidFill>
                <a:latin typeface="Times New Roman" pitchFamily="18" charset="0"/>
                <a:cs typeface="Times New Roman" pitchFamily="18" charset="0"/>
              </a:rPr>
              <a:t>Prof.V.S.R.K.Prasad</a:t>
            </a:r>
            <a:r>
              <a:rPr lang="en-US" dirty="0">
                <a:solidFill>
                  <a:srgbClr val="3333FF"/>
                </a:solidFill>
                <a:latin typeface="Times New Roman" pitchFamily="18" charset="0"/>
                <a:cs typeface="Times New Roman" pitchFamily="18" charset="0"/>
              </a:rPr>
              <a:t>, Founder Director, IIPE, Visakhapatnam  </a:t>
            </a:r>
          </a:p>
          <a:p>
            <a:pPr lvl="1">
              <a:lnSpc>
                <a:spcPct val="150000"/>
              </a:lnSpc>
              <a:buFont typeface="Arial" pitchFamily="34" charset="0"/>
              <a:buChar char="•"/>
            </a:pPr>
            <a:r>
              <a:rPr lang="en-US" dirty="0">
                <a:solidFill>
                  <a:srgbClr val="3333FF"/>
                </a:solidFill>
                <a:latin typeface="Times New Roman" pitchFamily="18" charset="0"/>
                <a:cs typeface="Times New Roman" pitchFamily="18" charset="0"/>
              </a:rPr>
              <a:t> </a:t>
            </a:r>
            <a:r>
              <a:rPr lang="en-US" dirty="0" err="1">
                <a:solidFill>
                  <a:srgbClr val="3333FF"/>
                </a:solidFill>
                <a:latin typeface="Times New Roman" pitchFamily="18" charset="0"/>
                <a:cs typeface="Times New Roman" pitchFamily="18" charset="0"/>
              </a:rPr>
              <a:t>Dr.V.V.N.Kishore</a:t>
            </a:r>
            <a:r>
              <a:rPr lang="en-US" dirty="0">
                <a:solidFill>
                  <a:srgbClr val="3333FF"/>
                </a:solidFill>
                <a:latin typeface="Times New Roman" pitchFamily="18" charset="0"/>
                <a:cs typeface="Times New Roman" pitchFamily="18" charset="0"/>
              </a:rPr>
              <a:t>, Former Visiting Professor, IIT-Bombay</a:t>
            </a:r>
          </a:p>
        </p:txBody>
      </p:sp>
      <p:grpSp>
        <p:nvGrpSpPr>
          <p:cNvPr id="3" name="object 3"/>
          <p:cNvGrpSpPr/>
          <p:nvPr/>
        </p:nvGrpSpPr>
        <p:grpSpPr>
          <a:xfrm>
            <a:off x="11397995" y="54864"/>
            <a:ext cx="794385" cy="807720"/>
            <a:chOff x="11397995" y="54864"/>
            <a:chExt cx="794385" cy="807720"/>
          </a:xfrm>
        </p:grpSpPr>
        <p:pic>
          <p:nvPicPr>
            <p:cNvPr id="4" name="object 4"/>
            <p:cNvPicPr/>
            <p:nvPr/>
          </p:nvPicPr>
          <p:blipFill>
            <a:blip r:embed="rId2" cstate="print"/>
            <a:stretch>
              <a:fillRect/>
            </a:stretch>
          </p:blipFill>
          <p:spPr>
            <a:xfrm>
              <a:off x="11404091" y="54864"/>
              <a:ext cx="787907" cy="778764"/>
            </a:xfrm>
            <a:prstGeom prst="rect">
              <a:avLst/>
            </a:prstGeom>
          </p:spPr>
        </p:pic>
        <p:pic>
          <p:nvPicPr>
            <p:cNvPr id="5" name="object 5"/>
            <p:cNvPicPr/>
            <p:nvPr/>
          </p:nvPicPr>
          <p:blipFill>
            <a:blip r:embed="rId3" cstate="print"/>
            <a:stretch>
              <a:fillRect/>
            </a:stretch>
          </p:blipFill>
          <p:spPr>
            <a:xfrm>
              <a:off x="11397995" y="91440"/>
              <a:ext cx="778764" cy="771143"/>
            </a:xfrm>
            <a:prstGeom prst="rect">
              <a:avLst/>
            </a:prstGeom>
          </p:spPr>
        </p:pic>
      </p:grpSp>
      <p:sp>
        <p:nvSpPr>
          <p:cNvPr id="6" name="object 6"/>
          <p:cNvSpPr txBox="1">
            <a:spLocks noGrp="1"/>
          </p:cNvSpPr>
          <p:nvPr>
            <p:ph type="title"/>
          </p:nvPr>
        </p:nvSpPr>
        <p:spPr>
          <a:xfrm>
            <a:off x="2362200" y="87380"/>
            <a:ext cx="7543800" cy="384144"/>
          </a:xfrm>
          <a:prstGeom prst="rect">
            <a:avLst/>
          </a:prstGeom>
        </p:spPr>
        <p:txBody>
          <a:bodyPr vert="horz" wrap="square" lIns="0" tIns="12700" rIns="0" bIns="0" rtlCol="0">
            <a:spAutoFit/>
          </a:bodyPr>
          <a:lstStyle/>
          <a:p>
            <a:pPr marL="1134110" marR="5080" indent="-1122045" algn="ctr">
              <a:lnSpc>
                <a:spcPct val="107900"/>
              </a:lnSpc>
              <a:spcBef>
                <a:spcPts val="100"/>
              </a:spcBef>
            </a:pPr>
            <a:r>
              <a:rPr sz="2400" b="1" spc="-10">
                <a:solidFill>
                  <a:srgbClr val="7030A0"/>
                </a:solidFill>
                <a:latin typeface="Times New Roman" pitchFamily="18" charset="0"/>
                <a:cs typeface="Times New Roman" pitchFamily="18" charset="0"/>
              </a:rPr>
              <a:t>Prominent</a:t>
            </a:r>
            <a:r>
              <a:rPr sz="2400" b="1" spc="-140">
                <a:solidFill>
                  <a:srgbClr val="7030A0"/>
                </a:solidFill>
                <a:latin typeface="Times New Roman" pitchFamily="18" charset="0"/>
                <a:cs typeface="Times New Roman" pitchFamily="18" charset="0"/>
              </a:rPr>
              <a:t> </a:t>
            </a:r>
            <a:r>
              <a:rPr sz="2400" b="1" spc="-5" dirty="0">
                <a:solidFill>
                  <a:srgbClr val="7030A0"/>
                </a:solidFill>
                <a:latin typeface="Times New Roman" pitchFamily="18" charset="0"/>
                <a:cs typeface="Times New Roman" pitchFamily="18" charset="0"/>
              </a:rPr>
              <a:t>Alumni</a:t>
            </a:r>
          </a:p>
        </p:txBody>
      </p:sp>
      <p:sp>
        <p:nvSpPr>
          <p:cNvPr id="22" name="Date Placeholder 21"/>
          <p:cNvSpPr>
            <a:spLocks noGrp="1"/>
          </p:cNvSpPr>
          <p:nvPr>
            <p:ph type="dt" sz="half" idx="10"/>
          </p:nvPr>
        </p:nvSpPr>
        <p:spPr/>
        <p:txBody>
          <a:bodyPr/>
          <a:lstStyle/>
          <a:p>
            <a:fld id="{A4223E79-8831-42FD-AE3B-63381D758FC5}" type="datetime1">
              <a:rPr lang="en-US" smtClean="0"/>
              <a:pPr/>
              <a:t>11/3/2023</a:t>
            </a:fld>
            <a:endParaRPr lang="en-US"/>
          </a:p>
        </p:txBody>
      </p:sp>
      <p:sp>
        <p:nvSpPr>
          <p:cNvPr id="23" name="Slide Number Placeholder 22"/>
          <p:cNvSpPr>
            <a:spLocks noGrp="1"/>
          </p:cNvSpPr>
          <p:nvPr>
            <p:ph type="sldNum" sz="quarter" idx="12"/>
          </p:nvPr>
        </p:nvSpPr>
        <p:spPr/>
        <p:txBody>
          <a:bodyPr/>
          <a:lstStyle/>
          <a:p>
            <a:fld id="{B6F15528-21DE-4FAA-801E-634DDDAF4B2B}" type="slidenum">
              <a:rPr lang="en-US" smtClean="0"/>
              <a:pPr/>
              <a:t>74</a:t>
            </a:fld>
            <a:endParaRPr lang="en-US"/>
          </a:p>
        </p:txBody>
      </p:sp>
      <p:sp>
        <p:nvSpPr>
          <p:cNvPr id="7" name="object 7"/>
          <p:cNvSpPr txBox="1"/>
          <p:nvPr/>
        </p:nvSpPr>
        <p:spPr>
          <a:xfrm>
            <a:off x="9535795" y="6546595"/>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 </a:t>
            </a:r>
            <a:r>
              <a:rPr sz="1200" b="1" spc="-5">
                <a:solidFill>
                  <a:srgbClr val="888888"/>
                </a:solidFill>
                <a:latin typeface="Calibri"/>
                <a:cs typeface="Calibri"/>
              </a:rPr>
              <a:t>Engineering</a:t>
            </a:r>
            <a:endParaRPr sz="1200">
              <a:latin typeface="Calibri"/>
              <a:cs typeface="Calibri"/>
            </a:endParaRPr>
          </a:p>
        </p:txBody>
      </p:sp>
      <p:sp>
        <p:nvSpPr>
          <p:cNvPr id="8" name="object 8"/>
          <p:cNvSpPr txBox="1"/>
          <p:nvPr/>
        </p:nvSpPr>
        <p:spPr>
          <a:xfrm>
            <a:off x="78739" y="-71120"/>
            <a:ext cx="1713230"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CF30B5"/>
                </a:solidFill>
                <a:latin typeface="Times New Roman"/>
                <a:cs typeface="Times New Roman"/>
              </a:rPr>
              <a:t>Criterion</a:t>
            </a:r>
            <a:r>
              <a:rPr sz="2800" b="1" spc="-60" dirty="0">
                <a:solidFill>
                  <a:srgbClr val="CF30B5"/>
                </a:solidFill>
                <a:latin typeface="Times New Roman"/>
                <a:cs typeface="Times New Roman"/>
              </a:rPr>
              <a:t> </a:t>
            </a:r>
            <a:r>
              <a:rPr sz="2800" b="1" spc="-5" dirty="0">
                <a:solidFill>
                  <a:srgbClr val="CF30B5"/>
                </a:solidFill>
                <a:latin typeface="Times New Roman"/>
                <a:cs typeface="Times New Roman"/>
              </a:rPr>
              <a:t>5</a:t>
            </a:r>
            <a:endParaRPr sz="2800">
              <a:latin typeface="Times New Roman"/>
              <a:cs typeface="Times New Roman"/>
            </a:endParaRPr>
          </a:p>
        </p:txBody>
      </p:sp>
      <p:pic>
        <p:nvPicPr>
          <p:cNvPr id="3075" name="Picture 3"/>
          <p:cNvPicPr>
            <a:picLocks noChangeAspect="1" noChangeArrowheads="1"/>
          </p:cNvPicPr>
          <p:nvPr/>
        </p:nvPicPr>
        <p:blipFill>
          <a:blip r:embed="rId4"/>
          <a:srcRect/>
          <a:stretch>
            <a:fillRect/>
          </a:stretch>
        </p:blipFill>
        <p:spPr bwMode="auto">
          <a:xfrm>
            <a:off x="762000" y="381000"/>
            <a:ext cx="914400" cy="609600"/>
          </a:xfrm>
          <a:prstGeom prst="rect">
            <a:avLst/>
          </a:prstGeom>
          <a:noFill/>
          <a:ln w="9525">
            <a:noFill/>
            <a:miter lim="800000"/>
            <a:headEnd/>
            <a:tailEnd/>
          </a:ln>
          <a:effectLst/>
        </p:spPr>
      </p:pic>
      <p:pic>
        <p:nvPicPr>
          <p:cNvPr id="3076" name="Picture 4"/>
          <p:cNvPicPr>
            <a:picLocks noChangeAspect="1" noChangeArrowheads="1"/>
          </p:cNvPicPr>
          <p:nvPr/>
        </p:nvPicPr>
        <p:blipFill>
          <a:blip r:embed="rId5"/>
          <a:srcRect/>
          <a:stretch>
            <a:fillRect/>
          </a:stretch>
        </p:blipFill>
        <p:spPr bwMode="auto">
          <a:xfrm>
            <a:off x="762000" y="4419600"/>
            <a:ext cx="990600" cy="762000"/>
          </a:xfrm>
          <a:prstGeom prst="rect">
            <a:avLst/>
          </a:prstGeom>
          <a:noFill/>
          <a:ln w="9525">
            <a:noFill/>
            <a:miter lim="800000"/>
            <a:headEnd/>
            <a:tailEnd/>
          </a:ln>
          <a:effectLst/>
        </p:spPr>
      </p:pic>
      <p:pic>
        <p:nvPicPr>
          <p:cNvPr id="3077" name="Picture 5"/>
          <p:cNvPicPr>
            <a:picLocks noChangeAspect="1" noChangeArrowheads="1"/>
          </p:cNvPicPr>
          <p:nvPr/>
        </p:nvPicPr>
        <p:blipFill>
          <a:blip r:embed="rId6"/>
          <a:srcRect/>
          <a:stretch>
            <a:fillRect/>
          </a:stretch>
        </p:blipFill>
        <p:spPr bwMode="auto">
          <a:xfrm>
            <a:off x="10287000" y="5105400"/>
            <a:ext cx="914400" cy="914400"/>
          </a:xfrm>
          <a:prstGeom prst="rect">
            <a:avLst/>
          </a:prstGeom>
          <a:noFill/>
          <a:ln w="9525">
            <a:noFill/>
            <a:miter lim="800000"/>
            <a:headEnd/>
            <a:tailEnd/>
          </a:ln>
          <a:effectLst/>
        </p:spPr>
      </p:pic>
      <p:pic>
        <p:nvPicPr>
          <p:cNvPr id="3078" name="Picture 6"/>
          <p:cNvPicPr>
            <a:picLocks noChangeAspect="1" noChangeArrowheads="1"/>
          </p:cNvPicPr>
          <p:nvPr/>
        </p:nvPicPr>
        <p:blipFill>
          <a:blip r:embed="rId7"/>
          <a:srcRect/>
          <a:stretch>
            <a:fillRect/>
          </a:stretch>
        </p:blipFill>
        <p:spPr bwMode="auto">
          <a:xfrm>
            <a:off x="10210800" y="3124200"/>
            <a:ext cx="990600" cy="838200"/>
          </a:xfrm>
          <a:prstGeom prst="rect">
            <a:avLst/>
          </a:prstGeom>
          <a:noFill/>
          <a:ln w="9525">
            <a:noFill/>
            <a:miter lim="800000"/>
            <a:headEnd/>
            <a:tailEnd/>
          </a:ln>
          <a:effectLst/>
        </p:spPr>
      </p:pic>
      <p:pic>
        <p:nvPicPr>
          <p:cNvPr id="3079" name="Picture 7"/>
          <p:cNvPicPr>
            <a:picLocks noChangeAspect="1" noChangeArrowheads="1"/>
          </p:cNvPicPr>
          <p:nvPr/>
        </p:nvPicPr>
        <p:blipFill>
          <a:blip r:embed="rId8"/>
          <a:srcRect/>
          <a:stretch>
            <a:fillRect/>
          </a:stretch>
        </p:blipFill>
        <p:spPr bwMode="auto">
          <a:xfrm>
            <a:off x="762000" y="3505200"/>
            <a:ext cx="990600" cy="761999"/>
          </a:xfrm>
          <a:prstGeom prst="rect">
            <a:avLst/>
          </a:prstGeom>
          <a:noFill/>
          <a:ln w="9525">
            <a:noFill/>
            <a:miter lim="800000"/>
            <a:headEnd/>
            <a:tailEnd/>
          </a:ln>
          <a:effectLst/>
        </p:spPr>
      </p:pic>
      <p:pic>
        <p:nvPicPr>
          <p:cNvPr id="3080" name="Picture 8"/>
          <p:cNvPicPr>
            <a:picLocks noChangeAspect="1" noChangeArrowheads="1"/>
          </p:cNvPicPr>
          <p:nvPr/>
        </p:nvPicPr>
        <p:blipFill>
          <a:blip r:embed="rId9"/>
          <a:srcRect/>
          <a:stretch>
            <a:fillRect/>
          </a:stretch>
        </p:blipFill>
        <p:spPr bwMode="auto">
          <a:xfrm>
            <a:off x="10210800" y="1143001"/>
            <a:ext cx="990600" cy="762000"/>
          </a:xfrm>
          <a:prstGeom prst="rect">
            <a:avLst/>
          </a:prstGeom>
          <a:noFill/>
          <a:ln w="9525">
            <a:noFill/>
            <a:miter lim="800000"/>
            <a:headEnd/>
            <a:tailEnd/>
          </a:ln>
          <a:effectLst/>
        </p:spPr>
      </p:pic>
      <p:pic>
        <p:nvPicPr>
          <p:cNvPr id="3081" name="Picture 9"/>
          <p:cNvPicPr>
            <a:picLocks noChangeAspect="1" noChangeArrowheads="1"/>
          </p:cNvPicPr>
          <p:nvPr/>
        </p:nvPicPr>
        <p:blipFill>
          <a:blip r:embed="rId10"/>
          <a:srcRect/>
          <a:stretch>
            <a:fillRect/>
          </a:stretch>
        </p:blipFill>
        <p:spPr bwMode="auto">
          <a:xfrm>
            <a:off x="10210800" y="4114800"/>
            <a:ext cx="990600" cy="990600"/>
          </a:xfrm>
          <a:prstGeom prst="rect">
            <a:avLst/>
          </a:prstGeom>
          <a:noFill/>
          <a:ln w="9525">
            <a:noFill/>
            <a:miter lim="800000"/>
            <a:headEnd/>
            <a:tailEnd/>
          </a:ln>
          <a:effectLst/>
        </p:spPr>
      </p:pic>
      <p:pic>
        <p:nvPicPr>
          <p:cNvPr id="3082" name="Picture 10"/>
          <p:cNvPicPr>
            <a:picLocks noChangeAspect="1" noChangeArrowheads="1"/>
          </p:cNvPicPr>
          <p:nvPr/>
        </p:nvPicPr>
        <p:blipFill>
          <a:blip r:embed="rId11"/>
          <a:srcRect/>
          <a:stretch>
            <a:fillRect/>
          </a:stretch>
        </p:blipFill>
        <p:spPr bwMode="auto">
          <a:xfrm>
            <a:off x="10134600" y="2133600"/>
            <a:ext cx="1066800" cy="838200"/>
          </a:xfrm>
          <a:prstGeom prst="rect">
            <a:avLst/>
          </a:prstGeom>
          <a:noFill/>
          <a:ln w="9525">
            <a:noFill/>
            <a:miter lim="800000"/>
            <a:headEnd/>
            <a:tailEnd/>
          </a:ln>
          <a:effectLst/>
        </p:spPr>
      </p:pic>
      <p:pic>
        <p:nvPicPr>
          <p:cNvPr id="3083" name="Picture 11"/>
          <p:cNvPicPr>
            <a:picLocks noChangeAspect="1" noChangeArrowheads="1"/>
          </p:cNvPicPr>
          <p:nvPr/>
        </p:nvPicPr>
        <p:blipFill>
          <a:blip r:embed="rId12"/>
          <a:srcRect/>
          <a:stretch>
            <a:fillRect/>
          </a:stretch>
        </p:blipFill>
        <p:spPr bwMode="auto">
          <a:xfrm>
            <a:off x="762000" y="1905001"/>
            <a:ext cx="914400" cy="685800"/>
          </a:xfrm>
          <a:prstGeom prst="rect">
            <a:avLst/>
          </a:prstGeom>
          <a:noFill/>
          <a:ln w="9525">
            <a:noFill/>
            <a:miter lim="800000"/>
            <a:headEnd/>
            <a:tailEnd/>
          </a:ln>
          <a:effectLst/>
        </p:spPr>
      </p:pic>
      <p:pic>
        <p:nvPicPr>
          <p:cNvPr id="3084" name="Picture 12"/>
          <p:cNvPicPr>
            <a:picLocks noChangeAspect="1" noChangeArrowheads="1"/>
          </p:cNvPicPr>
          <p:nvPr/>
        </p:nvPicPr>
        <p:blipFill>
          <a:blip r:embed="rId13"/>
          <a:srcRect/>
          <a:stretch>
            <a:fillRect/>
          </a:stretch>
        </p:blipFill>
        <p:spPr bwMode="auto">
          <a:xfrm>
            <a:off x="762000" y="2590800"/>
            <a:ext cx="914400" cy="762000"/>
          </a:xfrm>
          <a:prstGeom prst="rect">
            <a:avLst/>
          </a:prstGeom>
          <a:noFill/>
          <a:ln w="9525">
            <a:noFill/>
            <a:miter lim="800000"/>
            <a:headEnd/>
            <a:tailEnd/>
          </a:ln>
          <a:effectLst/>
        </p:spPr>
      </p:pic>
      <p:pic>
        <p:nvPicPr>
          <p:cNvPr id="3085" name="Picture 13"/>
          <p:cNvPicPr>
            <a:picLocks noChangeAspect="1" noChangeArrowheads="1"/>
          </p:cNvPicPr>
          <p:nvPr/>
        </p:nvPicPr>
        <p:blipFill>
          <a:blip r:embed="rId14"/>
          <a:srcRect/>
          <a:stretch>
            <a:fillRect/>
          </a:stretch>
        </p:blipFill>
        <p:spPr bwMode="auto">
          <a:xfrm>
            <a:off x="762000" y="5334000"/>
            <a:ext cx="928688" cy="6858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15"/>
          <a:srcRect/>
          <a:stretch>
            <a:fillRect/>
          </a:stretch>
        </p:blipFill>
        <p:spPr bwMode="auto">
          <a:xfrm>
            <a:off x="762000" y="1066800"/>
            <a:ext cx="914400" cy="773152"/>
          </a:xfrm>
          <a:prstGeom prst="rect">
            <a:avLst/>
          </a:prstGeom>
          <a:noFill/>
          <a:ln w="9525">
            <a:noFill/>
            <a:miter lim="800000"/>
            <a:headEnd/>
            <a:tailEnd/>
          </a:ln>
          <a:effectLst/>
        </p:spPr>
      </p:pic>
      <p:pic>
        <p:nvPicPr>
          <p:cNvPr id="1027" name="Picture 3"/>
          <p:cNvPicPr>
            <a:picLocks noChangeAspect="1" noChangeArrowheads="1"/>
          </p:cNvPicPr>
          <p:nvPr/>
        </p:nvPicPr>
        <p:blipFill>
          <a:blip r:embed="rId16" cstate="print"/>
          <a:srcRect/>
          <a:stretch>
            <a:fillRect/>
          </a:stretch>
        </p:blipFill>
        <p:spPr bwMode="auto">
          <a:xfrm>
            <a:off x="10210801" y="228600"/>
            <a:ext cx="914399" cy="7619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6"/>
          <p:cNvSpPr txBox="1">
            <a:spLocks noGrp="1"/>
          </p:cNvSpPr>
          <p:nvPr>
            <p:ph type="title"/>
          </p:nvPr>
        </p:nvSpPr>
        <p:spPr>
          <a:xfrm>
            <a:off x="3481196" y="381000"/>
            <a:ext cx="5229606" cy="384144"/>
          </a:xfrm>
          <a:prstGeom prst="rect">
            <a:avLst/>
          </a:prstGeom>
        </p:spPr>
        <p:txBody>
          <a:bodyPr vert="horz" wrap="square" lIns="0" tIns="12700" rIns="0" bIns="0" rtlCol="0">
            <a:spAutoFit/>
          </a:bodyPr>
          <a:lstStyle/>
          <a:p>
            <a:pPr marL="1134110" marR="5080" indent="-1122045" algn="ctr">
              <a:lnSpc>
                <a:spcPct val="107900"/>
              </a:lnSpc>
              <a:spcBef>
                <a:spcPts val="100"/>
              </a:spcBef>
            </a:pPr>
            <a:r>
              <a:rPr sz="2400" b="1" spc="-10">
                <a:solidFill>
                  <a:srgbClr val="7030A0"/>
                </a:solidFill>
                <a:latin typeface="Times New Roman" pitchFamily="18" charset="0"/>
                <a:cs typeface="Times New Roman" pitchFamily="18" charset="0"/>
              </a:rPr>
              <a:t>Prominent</a:t>
            </a:r>
            <a:r>
              <a:rPr sz="2400" b="1" spc="-140">
                <a:solidFill>
                  <a:srgbClr val="7030A0"/>
                </a:solidFill>
                <a:latin typeface="Times New Roman" pitchFamily="18" charset="0"/>
                <a:cs typeface="Times New Roman" pitchFamily="18" charset="0"/>
              </a:rPr>
              <a:t> </a:t>
            </a:r>
            <a:r>
              <a:rPr sz="2400" b="1" spc="-5" dirty="0">
                <a:solidFill>
                  <a:srgbClr val="7030A0"/>
                </a:solidFill>
                <a:latin typeface="Times New Roman" pitchFamily="18" charset="0"/>
                <a:cs typeface="Times New Roman" pitchFamily="18" charset="0"/>
              </a:rPr>
              <a:t>Alumni</a:t>
            </a:r>
          </a:p>
        </p:txBody>
      </p:sp>
      <p:sp>
        <p:nvSpPr>
          <p:cNvPr id="3" name="Text Placeholder 2"/>
          <p:cNvSpPr>
            <a:spLocks noGrp="1"/>
          </p:cNvSpPr>
          <p:nvPr>
            <p:ph idx="1"/>
          </p:nvPr>
        </p:nvSpPr>
        <p:spPr>
          <a:xfrm>
            <a:off x="993114" y="990600"/>
            <a:ext cx="9437370" cy="5509200"/>
          </a:xfrm>
        </p:spPr>
        <p:txBody>
          <a:bodyPr>
            <a:normAutofit fontScale="92500" lnSpcReduction="10000"/>
          </a:bodyPr>
          <a:lstStyle/>
          <a:p>
            <a:pPr>
              <a:buFont typeface="Arial" pitchFamily="34" charset="0"/>
              <a:buChar char="•"/>
            </a:pPr>
            <a:r>
              <a:rPr lang="en-US" sz="2000" dirty="0">
                <a:solidFill>
                  <a:srgbClr val="3333FF"/>
                </a:solidFill>
                <a:latin typeface="Times New Roman" pitchFamily="18" charset="0"/>
                <a:cs typeface="Times New Roman" pitchFamily="18" charset="0"/>
              </a:rPr>
              <a:t>Sri </a:t>
            </a:r>
            <a:r>
              <a:rPr lang="en-US" sz="2000" dirty="0" err="1">
                <a:solidFill>
                  <a:srgbClr val="3333FF"/>
                </a:solidFill>
                <a:latin typeface="Times New Roman" pitchFamily="18" charset="0"/>
                <a:cs typeface="Times New Roman" pitchFamily="18" charset="0"/>
              </a:rPr>
              <a:t>M.Ganapathi</a:t>
            </a:r>
            <a:r>
              <a:rPr lang="en-US" sz="2000" dirty="0">
                <a:solidFill>
                  <a:srgbClr val="3333FF"/>
                </a:solidFill>
                <a:latin typeface="Times New Roman" pitchFamily="18" charset="0"/>
                <a:cs typeface="Times New Roman" pitchFamily="18" charset="0"/>
              </a:rPr>
              <a:t>, Former President, Reliance Industries Limited</a:t>
            </a:r>
          </a:p>
          <a:p>
            <a:pPr>
              <a:buFont typeface="Arial" pitchFamily="34" charset="0"/>
              <a:buChar char="•"/>
            </a:pPr>
            <a:r>
              <a:rPr lang="en-US" sz="2000" dirty="0">
                <a:solidFill>
                  <a:srgbClr val="3333FF"/>
                </a:solidFill>
                <a:latin typeface="Times New Roman" pitchFamily="18" charset="0"/>
                <a:cs typeface="Times New Roman" pitchFamily="18" charset="0"/>
              </a:rPr>
              <a:t>Sri </a:t>
            </a:r>
            <a:r>
              <a:rPr lang="en-US" sz="2000" dirty="0" err="1">
                <a:solidFill>
                  <a:srgbClr val="3333FF"/>
                </a:solidFill>
                <a:latin typeface="Times New Roman" pitchFamily="18" charset="0"/>
                <a:cs typeface="Times New Roman" pitchFamily="18" charset="0"/>
              </a:rPr>
              <a:t>S.V.Praveen</a:t>
            </a:r>
            <a:r>
              <a:rPr lang="en-US" sz="2000" dirty="0">
                <a:solidFill>
                  <a:srgbClr val="3333FF"/>
                </a:solidFill>
                <a:latin typeface="Times New Roman" pitchFamily="18" charset="0"/>
                <a:cs typeface="Times New Roman" pitchFamily="18" charset="0"/>
              </a:rPr>
              <a:t>, Former  Director, LG Polymers</a:t>
            </a:r>
          </a:p>
          <a:p>
            <a:pPr>
              <a:buFont typeface="Arial" pitchFamily="34" charset="0"/>
              <a:buChar char="•"/>
            </a:pPr>
            <a:r>
              <a:rPr lang="en-US" sz="2000" dirty="0" err="1">
                <a:solidFill>
                  <a:srgbClr val="3333FF"/>
                </a:solidFill>
                <a:latin typeface="Times New Roman" pitchFamily="18" charset="0"/>
                <a:cs typeface="Times New Roman" pitchFamily="18" charset="0"/>
              </a:rPr>
              <a:t>Dr.V.N.Rao</a:t>
            </a:r>
            <a:r>
              <a:rPr lang="en-US" sz="2000" dirty="0">
                <a:solidFill>
                  <a:srgbClr val="3333FF"/>
                </a:solidFill>
                <a:latin typeface="Times New Roman" pitchFamily="18" charset="0"/>
                <a:cs typeface="Times New Roman" pitchFamily="18" charset="0"/>
              </a:rPr>
              <a:t>, Former Vice President, Andhra petrochemicals</a:t>
            </a:r>
          </a:p>
          <a:p>
            <a:pPr>
              <a:buFont typeface="Arial" pitchFamily="34" charset="0"/>
              <a:buChar char="•"/>
            </a:pPr>
            <a:r>
              <a:rPr lang="en-US" sz="2000" dirty="0">
                <a:solidFill>
                  <a:srgbClr val="3333FF"/>
                </a:solidFill>
                <a:latin typeface="Times New Roman" pitchFamily="18" charset="0"/>
                <a:cs typeface="Times New Roman" pitchFamily="18" charset="0"/>
              </a:rPr>
              <a:t>Sri </a:t>
            </a:r>
            <a:r>
              <a:rPr lang="en-US" sz="2000" dirty="0" err="1">
                <a:solidFill>
                  <a:srgbClr val="3333FF"/>
                </a:solidFill>
                <a:latin typeface="Times New Roman" pitchFamily="18" charset="0"/>
                <a:cs typeface="Times New Roman" pitchFamily="18" charset="0"/>
              </a:rPr>
              <a:t>N.Seeta</a:t>
            </a:r>
            <a:r>
              <a:rPr lang="en-US" sz="2000" dirty="0">
                <a:solidFill>
                  <a:srgbClr val="3333FF"/>
                </a:solidFill>
                <a:latin typeface="Times New Roman" pitchFamily="18" charset="0"/>
                <a:cs typeface="Times New Roman" pitchFamily="18" charset="0"/>
              </a:rPr>
              <a:t> Ram, Former Director, Coromandel International</a:t>
            </a:r>
          </a:p>
          <a:p>
            <a:pPr>
              <a:buFont typeface="Arial" pitchFamily="34" charset="0"/>
              <a:buChar char="•"/>
            </a:pPr>
            <a:r>
              <a:rPr lang="en-US" sz="2000" dirty="0">
                <a:solidFill>
                  <a:srgbClr val="3333FF"/>
                </a:solidFill>
                <a:latin typeface="Times New Roman" pitchFamily="18" charset="0"/>
                <a:cs typeface="Times New Roman" pitchFamily="18" charset="0"/>
              </a:rPr>
              <a:t>Sri </a:t>
            </a:r>
            <a:r>
              <a:rPr lang="en-US" sz="2000" dirty="0" err="1">
                <a:solidFill>
                  <a:srgbClr val="3333FF"/>
                </a:solidFill>
                <a:latin typeface="Times New Roman" pitchFamily="18" charset="0"/>
                <a:cs typeface="Times New Roman" pitchFamily="18" charset="0"/>
              </a:rPr>
              <a:t>Habibulla</a:t>
            </a:r>
            <a:r>
              <a:rPr lang="en-US" sz="2000" dirty="0">
                <a:solidFill>
                  <a:srgbClr val="3333FF"/>
                </a:solidFill>
                <a:latin typeface="Times New Roman" pitchFamily="18" charset="0"/>
                <a:cs typeface="Times New Roman" pitchFamily="18" charset="0"/>
              </a:rPr>
              <a:t>, Former General Manger, L &amp; T</a:t>
            </a:r>
          </a:p>
          <a:p>
            <a:pPr>
              <a:buFont typeface="Arial" pitchFamily="34" charset="0"/>
              <a:buChar char="•"/>
            </a:pPr>
            <a:r>
              <a:rPr lang="en-US" sz="2000" dirty="0" err="1">
                <a:solidFill>
                  <a:srgbClr val="3333FF"/>
                </a:solidFill>
                <a:latin typeface="Times New Roman" pitchFamily="18" charset="0"/>
                <a:cs typeface="Times New Roman" pitchFamily="18" charset="0"/>
              </a:rPr>
              <a:t>Dr.D.M.R.Sekhar</a:t>
            </a:r>
            <a:r>
              <a:rPr lang="en-US" sz="2000" dirty="0">
                <a:solidFill>
                  <a:srgbClr val="3333FF"/>
                </a:solidFill>
                <a:latin typeface="Times New Roman" pitchFamily="18" charset="0"/>
                <a:cs typeface="Times New Roman" pitchFamily="18" charset="0"/>
              </a:rPr>
              <a:t>, Mineral Process Engineering Consultant, Jordan</a:t>
            </a:r>
          </a:p>
          <a:p>
            <a:pPr>
              <a:buFont typeface="Arial" pitchFamily="34" charset="0"/>
              <a:buChar char="•"/>
            </a:pPr>
            <a:r>
              <a:rPr lang="en-US" sz="2000" dirty="0">
                <a:solidFill>
                  <a:srgbClr val="3333FF"/>
                </a:solidFill>
                <a:latin typeface="Times New Roman" pitchFamily="18" charset="0"/>
                <a:cs typeface="Times New Roman" pitchFamily="18" charset="0"/>
              </a:rPr>
              <a:t>Sri </a:t>
            </a:r>
            <a:r>
              <a:rPr lang="en-US" sz="2000" dirty="0" err="1">
                <a:solidFill>
                  <a:srgbClr val="3333FF"/>
                </a:solidFill>
                <a:latin typeface="Times New Roman" pitchFamily="18" charset="0"/>
                <a:cs typeface="Times New Roman" pitchFamily="18" charset="0"/>
              </a:rPr>
              <a:t>D.M.R.Sekhar</a:t>
            </a:r>
            <a:r>
              <a:rPr lang="en-US" sz="2000" dirty="0">
                <a:solidFill>
                  <a:srgbClr val="3333FF"/>
                </a:solidFill>
                <a:latin typeface="Times New Roman" pitchFamily="18" charset="0"/>
                <a:cs typeface="Times New Roman" pitchFamily="18" charset="0"/>
              </a:rPr>
              <a:t>, Former Executive Director, ONGC, Rajahmundry</a:t>
            </a:r>
          </a:p>
          <a:p>
            <a:pPr>
              <a:buFont typeface="Arial" pitchFamily="34" charset="0"/>
              <a:buChar char="•"/>
            </a:pPr>
            <a:r>
              <a:rPr lang="en-US" sz="2000" dirty="0">
                <a:solidFill>
                  <a:srgbClr val="3333FF"/>
                </a:solidFill>
                <a:latin typeface="Times New Roman" pitchFamily="18" charset="0"/>
                <a:cs typeface="Times New Roman" pitchFamily="18" charset="0"/>
              </a:rPr>
              <a:t>Sri </a:t>
            </a:r>
            <a:r>
              <a:rPr lang="en-US" sz="2000" dirty="0" err="1">
                <a:solidFill>
                  <a:srgbClr val="3333FF"/>
                </a:solidFill>
                <a:latin typeface="Times New Roman" pitchFamily="18" charset="0"/>
                <a:cs typeface="Times New Roman" pitchFamily="18" charset="0"/>
              </a:rPr>
              <a:t>G.V.S.V.S.S.S.Prasad</a:t>
            </a:r>
            <a:r>
              <a:rPr lang="en-US" sz="2000" dirty="0">
                <a:solidFill>
                  <a:srgbClr val="3333FF"/>
                </a:solidFill>
                <a:latin typeface="Times New Roman" pitchFamily="18" charset="0"/>
                <a:cs typeface="Times New Roman" pitchFamily="18" charset="0"/>
              </a:rPr>
              <a:t> </a:t>
            </a:r>
            <a:r>
              <a:rPr lang="en-US" sz="2000" dirty="0" err="1">
                <a:solidFill>
                  <a:srgbClr val="3333FF"/>
                </a:solidFill>
                <a:latin typeface="Times New Roman" pitchFamily="18" charset="0"/>
                <a:cs typeface="Times New Roman" pitchFamily="18" charset="0"/>
              </a:rPr>
              <a:t>Sarma</a:t>
            </a:r>
            <a:r>
              <a:rPr lang="en-US" sz="2000" dirty="0">
                <a:solidFill>
                  <a:srgbClr val="3333FF"/>
                </a:solidFill>
                <a:latin typeface="Times New Roman" pitchFamily="18" charset="0"/>
                <a:cs typeface="Times New Roman" pitchFamily="18" charset="0"/>
              </a:rPr>
              <a:t>, Former Executive Director, HPCL, Visakhapatnam</a:t>
            </a:r>
          </a:p>
          <a:p>
            <a:pPr>
              <a:buFont typeface="Arial" pitchFamily="34" charset="0"/>
              <a:buChar char="•"/>
            </a:pPr>
            <a:r>
              <a:rPr lang="en-US" sz="2000" dirty="0">
                <a:solidFill>
                  <a:srgbClr val="3333FF"/>
                </a:solidFill>
                <a:latin typeface="Times New Roman" pitchFamily="18" charset="0"/>
                <a:cs typeface="Times New Roman" pitchFamily="18" charset="0"/>
              </a:rPr>
              <a:t>Sri </a:t>
            </a:r>
            <a:r>
              <a:rPr lang="en-US" sz="2000" dirty="0" err="1">
                <a:solidFill>
                  <a:srgbClr val="3333FF"/>
                </a:solidFill>
                <a:latin typeface="Times New Roman" pitchFamily="18" charset="0"/>
                <a:cs typeface="Times New Roman" pitchFamily="18" charset="0"/>
              </a:rPr>
              <a:t>G.Madhu</a:t>
            </a:r>
            <a:r>
              <a:rPr lang="en-US" sz="2000" dirty="0">
                <a:solidFill>
                  <a:srgbClr val="3333FF"/>
                </a:solidFill>
                <a:latin typeface="Times New Roman" pitchFamily="18" charset="0"/>
                <a:cs typeface="Times New Roman" pitchFamily="18" charset="0"/>
              </a:rPr>
              <a:t> Kumar, Secretary &amp; Correspondent, Dr. L. </a:t>
            </a:r>
            <a:r>
              <a:rPr lang="en-US" sz="2000" dirty="0" err="1">
                <a:solidFill>
                  <a:srgbClr val="3333FF"/>
                </a:solidFill>
                <a:latin typeface="Times New Roman" pitchFamily="18" charset="0"/>
                <a:cs typeface="Times New Roman" pitchFamily="18" charset="0"/>
              </a:rPr>
              <a:t>Bullaya</a:t>
            </a:r>
            <a:r>
              <a:rPr lang="en-US" sz="2000" dirty="0">
                <a:solidFill>
                  <a:srgbClr val="3333FF"/>
                </a:solidFill>
                <a:latin typeface="Times New Roman" pitchFamily="18" charset="0"/>
                <a:cs typeface="Times New Roman" pitchFamily="18" charset="0"/>
              </a:rPr>
              <a:t> Colleges</a:t>
            </a:r>
          </a:p>
          <a:p>
            <a:pPr>
              <a:buFont typeface="Arial" pitchFamily="34" charset="0"/>
              <a:buChar char="•"/>
            </a:pPr>
            <a:r>
              <a:rPr lang="en-US" sz="2000" dirty="0">
                <a:solidFill>
                  <a:srgbClr val="3333FF"/>
                </a:solidFill>
                <a:latin typeface="Times New Roman" pitchFamily="18" charset="0"/>
                <a:cs typeface="Times New Roman" pitchFamily="18" charset="0"/>
              </a:rPr>
              <a:t>Sri </a:t>
            </a:r>
            <a:r>
              <a:rPr lang="en-US" sz="2000" dirty="0" err="1">
                <a:solidFill>
                  <a:srgbClr val="3333FF"/>
                </a:solidFill>
                <a:latin typeface="Times New Roman" pitchFamily="18" charset="0"/>
                <a:cs typeface="Times New Roman" pitchFamily="18" charset="0"/>
              </a:rPr>
              <a:t>M.H.Avadhani</a:t>
            </a:r>
            <a:r>
              <a:rPr lang="en-US" sz="2000" dirty="0">
                <a:solidFill>
                  <a:srgbClr val="3333FF"/>
                </a:solidFill>
                <a:latin typeface="Times New Roman" pitchFamily="18" charset="0"/>
                <a:cs typeface="Times New Roman" pitchFamily="18" charset="0"/>
              </a:rPr>
              <a:t>, Former CMD., IFFCO</a:t>
            </a:r>
          </a:p>
          <a:p>
            <a:pPr>
              <a:buFont typeface="Arial" pitchFamily="34" charset="0"/>
              <a:buChar char="•"/>
            </a:pPr>
            <a:r>
              <a:rPr lang="en-US" sz="2000" dirty="0">
                <a:solidFill>
                  <a:srgbClr val="3333FF"/>
                </a:solidFill>
                <a:latin typeface="Times New Roman" pitchFamily="18" charset="0"/>
                <a:cs typeface="Times New Roman" pitchFamily="18" charset="0"/>
              </a:rPr>
              <a:t>Sri </a:t>
            </a:r>
            <a:r>
              <a:rPr lang="en-US" sz="2000" dirty="0" err="1">
                <a:solidFill>
                  <a:srgbClr val="3333FF"/>
                </a:solidFill>
                <a:latin typeface="Times New Roman" pitchFamily="18" charset="0"/>
                <a:cs typeface="Times New Roman" pitchFamily="18" charset="0"/>
              </a:rPr>
              <a:t>R.V.Subba</a:t>
            </a:r>
            <a:r>
              <a:rPr lang="en-US" sz="2000" dirty="0">
                <a:solidFill>
                  <a:srgbClr val="3333FF"/>
                </a:solidFill>
                <a:latin typeface="Times New Roman" pitchFamily="18" charset="0"/>
                <a:cs typeface="Times New Roman" pitchFamily="18" charset="0"/>
              </a:rPr>
              <a:t> </a:t>
            </a:r>
            <a:r>
              <a:rPr lang="en-US" sz="2000" dirty="0" err="1">
                <a:solidFill>
                  <a:srgbClr val="3333FF"/>
                </a:solidFill>
                <a:latin typeface="Times New Roman" pitchFamily="18" charset="0"/>
                <a:cs typeface="Times New Roman" pitchFamily="18" charset="0"/>
              </a:rPr>
              <a:t>Rao</a:t>
            </a:r>
            <a:r>
              <a:rPr lang="en-US" sz="2000" dirty="0">
                <a:solidFill>
                  <a:srgbClr val="3333FF"/>
                </a:solidFill>
                <a:latin typeface="Times New Roman" pitchFamily="18" charset="0"/>
                <a:cs typeface="Times New Roman" pitchFamily="18" charset="0"/>
              </a:rPr>
              <a:t>, Former Director, CECRI, </a:t>
            </a:r>
            <a:r>
              <a:rPr lang="en-US" sz="2000" dirty="0" err="1">
                <a:solidFill>
                  <a:srgbClr val="3333FF"/>
                </a:solidFill>
                <a:latin typeface="Times New Roman" pitchFamily="18" charset="0"/>
                <a:cs typeface="Times New Roman" pitchFamily="18" charset="0"/>
              </a:rPr>
              <a:t>Karaikudi</a:t>
            </a:r>
            <a:endParaRPr lang="en-US" sz="2000" dirty="0">
              <a:solidFill>
                <a:srgbClr val="3333FF"/>
              </a:solidFill>
              <a:latin typeface="Times New Roman" pitchFamily="18" charset="0"/>
              <a:cs typeface="Times New Roman" pitchFamily="18" charset="0"/>
            </a:endParaRPr>
          </a:p>
          <a:p>
            <a:pPr>
              <a:buFont typeface="Arial" pitchFamily="34" charset="0"/>
              <a:buChar char="•"/>
            </a:pPr>
            <a:r>
              <a:rPr lang="en-US" sz="2000" dirty="0">
                <a:solidFill>
                  <a:srgbClr val="3333FF"/>
                </a:solidFill>
                <a:latin typeface="Times New Roman" pitchFamily="18" charset="0"/>
                <a:cs typeface="Times New Roman" pitchFamily="18" charset="0"/>
              </a:rPr>
              <a:t>Prof. </a:t>
            </a:r>
            <a:r>
              <a:rPr lang="en-US" sz="2000" dirty="0" err="1">
                <a:solidFill>
                  <a:srgbClr val="3333FF"/>
                </a:solidFill>
                <a:latin typeface="Times New Roman" pitchFamily="18" charset="0"/>
                <a:cs typeface="Times New Roman" pitchFamily="18" charset="0"/>
              </a:rPr>
              <a:t>M.N.Rao</a:t>
            </a:r>
            <a:r>
              <a:rPr lang="en-US" sz="2000" dirty="0">
                <a:solidFill>
                  <a:srgbClr val="3333FF"/>
                </a:solidFill>
                <a:latin typeface="Times New Roman" pitchFamily="18" charset="0"/>
                <a:cs typeface="Times New Roman" pitchFamily="18" charset="0"/>
              </a:rPr>
              <a:t>, Former Director, IIT </a:t>
            </a:r>
            <a:r>
              <a:rPr lang="en-US" sz="2000" dirty="0" err="1">
                <a:solidFill>
                  <a:srgbClr val="3333FF"/>
                </a:solidFill>
                <a:latin typeface="Times New Roman" pitchFamily="18" charset="0"/>
                <a:cs typeface="Times New Roman" pitchFamily="18" charset="0"/>
              </a:rPr>
              <a:t>Kharagpur</a:t>
            </a:r>
            <a:endParaRPr lang="en-US" sz="2000" dirty="0">
              <a:solidFill>
                <a:srgbClr val="3333FF"/>
              </a:solidFill>
              <a:latin typeface="Times New Roman" pitchFamily="18" charset="0"/>
              <a:cs typeface="Times New Roman" pitchFamily="18" charset="0"/>
            </a:endParaRPr>
          </a:p>
          <a:p>
            <a:pPr>
              <a:buFont typeface="Arial" pitchFamily="34" charset="0"/>
              <a:buChar char="•"/>
            </a:pPr>
            <a:r>
              <a:rPr lang="en-US" sz="2000" dirty="0">
                <a:solidFill>
                  <a:srgbClr val="3333FF"/>
                </a:solidFill>
                <a:latin typeface="Times New Roman" pitchFamily="18" charset="0"/>
                <a:cs typeface="Times New Roman" pitchFamily="18" charset="0"/>
              </a:rPr>
              <a:t>Sri </a:t>
            </a:r>
            <a:r>
              <a:rPr lang="en-US" sz="2000" dirty="0" err="1">
                <a:solidFill>
                  <a:srgbClr val="3333FF"/>
                </a:solidFill>
                <a:latin typeface="Times New Roman" pitchFamily="18" charset="0"/>
                <a:cs typeface="Times New Roman" pitchFamily="18" charset="0"/>
              </a:rPr>
              <a:t>K.Ramabhramam</a:t>
            </a:r>
            <a:r>
              <a:rPr lang="en-US" sz="2000" dirty="0">
                <a:solidFill>
                  <a:srgbClr val="3333FF"/>
                </a:solidFill>
                <a:latin typeface="Times New Roman" pitchFamily="18" charset="0"/>
                <a:cs typeface="Times New Roman" pitchFamily="18" charset="0"/>
              </a:rPr>
              <a:t>, Former Chairman, </a:t>
            </a:r>
            <a:r>
              <a:rPr lang="en-US" sz="2000" dirty="0" err="1">
                <a:solidFill>
                  <a:srgbClr val="3333FF"/>
                </a:solidFill>
                <a:latin typeface="Times New Roman" pitchFamily="18" charset="0"/>
                <a:cs typeface="Times New Roman" pitchFamily="18" charset="0"/>
              </a:rPr>
              <a:t>Dutsons</a:t>
            </a:r>
            <a:r>
              <a:rPr lang="en-US" sz="2000" dirty="0">
                <a:solidFill>
                  <a:srgbClr val="3333FF"/>
                </a:solidFill>
                <a:latin typeface="Times New Roman" pitchFamily="18" charset="0"/>
                <a:cs typeface="Times New Roman" pitchFamily="18" charset="0"/>
              </a:rPr>
              <a:t> Builders &amp; Estates Pvt. Ltd.</a:t>
            </a:r>
          </a:p>
          <a:p>
            <a:pPr>
              <a:buFont typeface="Arial" pitchFamily="34" charset="0"/>
              <a:buChar char="•"/>
            </a:pPr>
            <a:r>
              <a:rPr lang="en-US" sz="2000" dirty="0">
                <a:solidFill>
                  <a:srgbClr val="3333FF"/>
                </a:solidFill>
                <a:latin typeface="Times New Roman" pitchFamily="18" charset="0"/>
                <a:cs typeface="Times New Roman" pitchFamily="18" charset="0"/>
              </a:rPr>
              <a:t>Sri </a:t>
            </a:r>
            <a:r>
              <a:rPr lang="en-US" sz="2000" dirty="0" err="1">
                <a:solidFill>
                  <a:srgbClr val="3333FF"/>
                </a:solidFill>
                <a:latin typeface="Times New Roman" pitchFamily="18" charset="0"/>
                <a:cs typeface="Times New Roman" pitchFamily="18" charset="0"/>
              </a:rPr>
              <a:t>V.Appala</a:t>
            </a:r>
            <a:r>
              <a:rPr lang="en-US" sz="2000" dirty="0">
                <a:solidFill>
                  <a:srgbClr val="3333FF"/>
                </a:solidFill>
                <a:latin typeface="Times New Roman" pitchFamily="18" charset="0"/>
                <a:cs typeface="Times New Roman" pitchFamily="18" charset="0"/>
              </a:rPr>
              <a:t> </a:t>
            </a:r>
            <a:r>
              <a:rPr lang="en-US" sz="2000" dirty="0" err="1">
                <a:solidFill>
                  <a:srgbClr val="3333FF"/>
                </a:solidFill>
                <a:latin typeface="Times New Roman" pitchFamily="18" charset="0"/>
                <a:cs typeface="Times New Roman" pitchFamily="18" charset="0"/>
              </a:rPr>
              <a:t>Raju</a:t>
            </a:r>
            <a:r>
              <a:rPr lang="en-US" sz="2000" dirty="0">
                <a:solidFill>
                  <a:srgbClr val="3333FF"/>
                </a:solidFill>
                <a:latin typeface="Times New Roman" pitchFamily="18" charset="0"/>
                <a:cs typeface="Times New Roman" pitchFamily="18" charset="0"/>
              </a:rPr>
              <a:t>, Former Additional Commissioner of Income Tax</a:t>
            </a:r>
          </a:p>
          <a:p>
            <a:pPr>
              <a:buFont typeface="Arial" pitchFamily="34" charset="0"/>
              <a:buChar char="•"/>
            </a:pPr>
            <a:r>
              <a:rPr lang="en-US" sz="2000" dirty="0">
                <a:solidFill>
                  <a:srgbClr val="3333FF"/>
                </a:solidFill>
                <a:latin typeface="Times New Roman" pitchFamily="18" charset="0"/>
                <a:cs typeface="Times New Roman" pitchFamily="18" charset="0"/>
              </a:rPr>
              <a:t>Sri </a:t>
            </a:r>
            <a:r>
              <a:rPr lang="en-US" sz="2000" dirty="0" err="1">
                <a:solidFill>
                  <a:srgbClr val="3333FF"/>
                </a:solidFill>
                <a:latin typeface="Times New Roman" pitchFamily="18" charset="0"/>
                <a:cs typeface="Times New Roman" pitchFamily="18" charset="0"/>
              </a:rPr>
              <a:t>Jaideep</a:t>
            </a:r>
            <a:r>
              <a:rPr lang="en-US" sz="2000" dirty="0">
                <a:solidFill>
                  <a:srgbClr val="3333FF"/>
                </a:solidFill>
                <a:latin typeface="Times New Roman" pitchFamily="18" charset="0"/>
                <a:cs typeface="Times New Roman" pitchFamily="18" charset="0"/>
              </a:rPr>
              <a:t> </a:t>
            </a:r>
            <a:r>
              <a:rPr lang="en-US" sz="2000" dirty="0" err="1">
                <a:solidFill>
                  <a:srgbClr val="3333FF"/>
                </a:solidFill>
                <a:latin typeface="Times New Roman" pitchFamily="18" charset="0"/>
                <a:cs typeface="Times New Roman" pitchFamily="18" charset="0"/>
              </a:rPr>
              <a:t>Poondir</a:t>
            </a:r>
            <a:r>
              <a:rPr lang="en-US" sz="2000" dirty="0">
                <a:solidFill>
                  <a:srgbClr val="3333FF"/>
                </a:solidFill>
                <a:latin typeface="Times New Roman" pitchFamily="18" charset="0"/>
                <a:cs typeface="Times New Roman" pitchFamily="18" charset="0"/>
              </a:rPr>
              <a:t>, Former Senior Vice President, Cognizant</a:t>
            </a:r>
          </a:p>
          <a:p>
            <a:pPr>
              <a:buFont typeface="Arial" pitchFamily="34" charset="0"/>
              <a:buChar char="•"/>
            </a:pPr>
            <a:r>
              <a:rPr lang="en-US" sz="2000" dirty="0">
                <a:solidFill>
                  <a:srgbClr val="3333FF"/>
                </a:solidFill>
                <a:latin typeface="Times New Roman" pitchFamily="18" charset="0"/>
                <a:cs typeface="Times New Roman" pitchFamily="18" charset="0"/>
              </a:rPr>
              <a:t>Sri </a:t>
            </a:r>
            <a:r>
              <a:rPr lang="en-US" sz="2000" dirty="0" err="1">
                <a:solidFill>
                  <a:srgbClr val="3333FF"/>
                </a:solidFill>
                <a:latin typeface="Times New Roman" pitchFamily="18" charset="0"/>
                <a:cs typeface="Times New Roman" pitchFamily="18" charset="0"/>
              </a:rPr>
              <a:t>P.S.Murthy</a:t>
            </a:r>
            <a:r>
              <a:rPr lang="en-US" sz="2000" dirty="0">
                <a:solidFill>
                  <a:srgbClr val="3333FF"/>
                </a:solidFill>
                <a:latin typeface="Times New Roman" pitchFamily="18" charset="0"/>
                <a:cs typeface="Times New Roman" pitchFamily="18" charset="0"/>
              </a:rPr>
              <a:t>, Industrialist</a:t>
            </a:r>
          </a:p>
          <a:p>
            <a:pPr>
              <a:buFont typeface="Arial" pitchFamily="34" charset="0"/>
              <a:buChar char="•"/>
            </a:pPr>
            <a:r>
              <a:rPr lang="en-US" sz="2000" dirty="0">
                <a:solidFill>
                  <a:srgbClr val="3333FF"/>
                </a:solidFill>
                <a:latin typeface="Times New Roman" pitchFamily="18" charset="0"/>
                <a:cs typeface="Times New Roman" pitchFamily="18" charset="0"/>
              </a:rPr>
              <a:t>Sri </a:t>
            </a:r>
            <a:r>
              <a:rPr lang="en-US" sz="2000" dirty="0" err="1">
                <a:solidFill>
                  <a:srgbClr val="3333FF"/>
                </a:solidFill>
                <a:latin typeface="Times New Roman" pitchFamily="18" charset="0"/>
                <a:cs typeface="Times New Roman" pitchFamily="18" charset="0"/>
              </a:rPr>
              <a:t>V.Ratan</a:t>
            </a:r>
            <a:r>
              <a:rPr lang="en-US" sz="2000" dirty="0">
                <a:solidFill>
                  <a:srgbClr val="3333FF"/>
                </a:solidFill>
                <a:latin typeface="Times New Roman" pitchFamily="18" charset="0"/>
                <a:cs typeface="Times New Roman" pitchFamily="18" charset="0"/>
              </a:rPr>
              <a:t> </a:t>
            </a:r>
            <a:r>
              <a:rPr lang="en-US" sz="2000" dirty="0" err="1">
                <a:solidFill>
                  <a:srgbClr val="3333FF"/>
                </a:solidFill>
                <a:latin typeface="Times New Roman" pitchFamily="18" charset="0"/>
                <a:cs typeface="Times New Roman" pitchFamily="18" charset="0"/>
              </a:rPr>
              <a:t>Raju</a:t>
            </a:r>
            <a:r>
              <a:rPr lang="en-US" sz="2000" dirty="0">
                <a:solidFill>
                  <a:srgbClr val="3333FF"/>
                </a:solidFill>
                <a:latin typeface="Times New Roman" pitchFamily="18" charset="0"/>
                <a:cs typeface="Times New Roman" pitchFamily="18" charset="0"/>
              </a:rPr>
              <a:t>, Executive Director HPCL</a:t>
            </a:r>
          </a:p>
          <a:p>
            <a:endParaRPr lang="en-US" dirty="0"/>
          </a:p>
        </p:txBody>
      </p:sp>
      <p:sp>
        <p:nvSpPr>
          <p:cNvPr id="9" name="Date Placeholder 8"/>
          <p:cNvSpPr>
            <a:spLocks noGrp="1"/>
          </p:cNvSpPr>
          <p:nvPr>
            <p:ph type="dt" sz="half" idx="10"/>
          </p:nvPr>
        </p:nvSpPr>
        <p:spPr/>
        <p:txBody>
          <a:bodyPr/>
          <a:lstStyle/>
          <a:p>
            <a:fld id="{B8062E51-0060-44DB-AA61-4D197F714123}" type="datetime1">
              <a:rPr lang="en-US" smtClean="0"/>
              <a:pPr/>
              <a:t>11/3/2023</a:t>
            </a:fld>
            <a:endParaRPr lang="en-US"/>
          </a:p>
        </p:txBody>
      </p:sp>
      <p:sp>
        <p:nvSpPr>
          <p:cNvPr id="10" name="Slide Number Placeholder 9"/>
          <p:cNvSpPr>
            <a:spLocks noGrp="1"/>
          </p:cNvSpPr>
          <p:nvPr>
            <p:ph type="sldNum" sz="quarter" idx="12"/>
          </p:nvPr>
        </p:nvSpPr>
        <p:spPr/>
        <p:txBody>
          <a:bodyPr/>
          <a:lstStyle/>
          <a:p>
            <a:fld id="{B6F15528-21DE-4FAA-801E-634DDDAF4B2B}" type="slidenum">
              <a:rPr lang="en-US" smtClean="0"/>
              <a:pPr/>
              <a:t>75</a:t>
            </a:fld>
            <a:endParaRPr lang="en-US"/>
          </a:p>
        </p:txBody>
      </p:sp>
      <p:sp>
        <p:nvSpPr>
          <p:cNvPr id="5" name="object 8"/>
          <p:cNvSpPr txBox="1"/>
          <p:nvPr/>
        </p:nvSpPr>
        <p:spPr>
          <a:xfrm>
            <a:off x="78739" y="233680"/>
            <a:ext cx="1713230"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CF30B5"/>
                </a:solidFill>
                <a:latin typeface="Times New Roman"/>
                <a:cs typeface="Times New Roman"/>
              </a:rPr>
              <a:t>Criterion</a:t>
            </a:r>
            <a:r>
              <a:rPr sz="2800" b="1" spc="-60" dirty="0">
                <a:solidFill>
                  <a:srgbClr val="CF30B5"/>
                </a:solidFill>
                <a:latin typeface="Times New Roman"/>
                <a:cs typeface="Times New Roman"/>
              </a:rPr>
              <a:t> </a:t>
            </a:r>
            <a:r>
              <a:rPr sz="2800" b="1" spc="-5" dirty="0">
                <a:solidFill>
                  <a:srgbClr val="CF30B5"/>
                </a:solidFill>
                <a:latin typeface="Times New Roman"/>
                <a:cs typeface="Times New Roman"/>
              </a:rPr>
              <a:t>5</a:t>
            </a:r>
            <a:endParaRPr sz="2800">
              <a:latin typeface="Times New Roman"/>
              <a:cs typeface="Times New Roman"/>
            </a:endParaRPr>
          </a:p>
        </p:txBody>
      </p:sp>
      <p:grpSp>
        <p:nvGrpSpPr>
          <p:cNvPr id="2" name="object 3"/>
          <p:cNvGrpSpPr/>
          <p:nvPr/>
        </p:nvGrpSpPr>
        <p:grpSpPr>
          <a:xfrm>
            <a:off x="11397995" y="54864"/>
            <a:ext cx="794385" cy="807720"/>
            <a:chOff x="11397995" y="54864"/>
            <a:chExt cx="794385" cy="807720"/>
          </a:xfrm>
        </p:grpSpPr>
        <p:pic>
          <p:nvPicPr>
            <p:cNvPr id="7" name="object 4"/>
            <p:cNvPicPr/>
            <p:nvPr/>
          </p:nvPicPr>
          <p:blipFill>
            <a:blip r:embed="rId2" cstate="print"/>
            <a:stretch>
              <a:fillRect/>
            </a:stretch>
          </p:blipFill>
          <p:spPr>
            <a:xfrm>
              <a:off x="11404091" y="54864"/>
              <a:ext cx="787907" cy="778764"/>
            </a:xfrm>
            <a:prstGeom prst="rect">
              <a:avLst/>
            </a:prstGeom>
          </p:spPr>
        </p:pic>
        <p:pic>
          <p:nvPicPr>
            <p:cNvPr id="8" name="object 5"/>
            <p:cNvPicPr/>
            <p:nvPr/>
          </p:nvPicPr>
          <p:blipFill>
            <a:blip r:embed="rId3" cstate="print"/>
            <a:stretch>
              <a:fillRect/>
            </a:stretch>
          </p:blipFill>
          <p:spPr>
            <a:xfrm>
              <a:off x="11397995" y="91440"/>
              <a:ext cx="778764" cy="771143"/>
            </a:xfrm>
            <a:prstGeom prst="rect">
              <a:avLst/>
            </a:prstGeom>
          </p:spPr>
        </p:pic>
      </p:grpSp>
      <p:sp>
        <p:nvSpPr>
          <p:cNvPr id="11" name="object 7"/>
          <p:cNvSpPr txBox="1"/>
          <p:nvPr/>
        </p:nvSpPr>
        <p:spPr>
          <a:xfrm>
            <a:off x="9535795" y="6546595"/>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 </a:t>
            </a:r>
            <a:r>
              <a:rPr sz="1200" b="1" spc="-5">
                <a:solidFill>
                  <a:srgbClr val="888888"/>
                </a:solidFill>
                <a:latin typeface="Calibri"/>
                <a:cs typeface="Calibri"/>
              </a:rPr>
              <a:t>Engineering</a:t>
            </a:r>
            <a:endParaRPr sz="1200">
              <a:latin typeface="Calibri"/>
              <a:cs typeface="Calibri"/>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52626"/>
            <a:ext cx="9067800" cy="861774"/>
          </a:xfrm>
        </p:spPr>
        <p:txBody>
          <a:bodyPr>
            <a:normAutofit fontScale="90000"/>
          </a:bodyPr>
          <a:lstStyle/>
          <a:p>
            <a:pPr algn="ctr"/>
            <a:r>
              <a:rPr lang="en-US" sz="2700" b="1" spc="-10" dirty="0">
                <a:solidFill>
                  <a:srgbClr val="7030A0"/>
                </a:solidFill>
                <a:latin typeface="Times New Roman" pitchFamily="18" charset="0"/>
                <a:cs typeface="Times New Roman" pitchFamily="18" charset="0"/>
              </a:rPr>
              <a:t>Alumni contributions : INR 221.36 L</a:t>
            </a:r>
            <a:r>
              <a:rPr lang="en-US" dirty="0"/>
              <a:t/>
            </a:r>
            <a:br>
              <a:rPr lang="en-US" dirty="0"/>
            </a:br>
            <a:endParaRPr lang="en-US" dirty="0"/>
          </a:p>
        </p:txBody>
      </p:sp>
      <p:sp>
        <p:nvSpPr>
          <p:cNvPr id="4" name="Date Placeholder 3"/>
          <p:cNvSpPr>
            <a:spLocks noGrp="1"/>
          </p:cNvSpPr>
          <p:nvPr>
            <p:ph type="dt" sz="half" idx="10"/>
          </p:nvPr>
        </p:nvSpPr>
        <p:spPr/>
        <p:txBody>
          <a:bodyPr/>
          <a:lstStyle/>
          <a:p>
            <a:fld id="{7137FC1D-0195-4535-8282-73C3684C1C2C}" type="datetime1">
              <a:rPr lang="en-US" smtClean="0"/>
              <a:pPr/>
              <a:t>11/3/2023</a:t>
            </a:fld>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76</a:t>
            </a:fld>
            <a:endParaRPr lang="en-US"/>
          </a:p>
        </p:txBody>
      </p:sp>
      <p:graphicFrame>
        <p:nvGraphicFramePr>
          <p:cNvPr id="6" name="Table 5"/>
          <p:cNvGraphicFramePr>
            <a:graphicFrameLocks noGrp="1"/>
          </p:cNvGraphicFramePr>
          <p:nvPr/>
        </p:nvGraphicFramePr>
        <p:xfrm>
          <a:off x="228600" y="381000"/>
          <a:ext cx="10896600" cy="6449568"/>
        </p:xfrm>
        <a:graphic>
          <a:graphicData uri="http://schemas.openxmlformats.org/drawingml/2006/table">
            <a:tbl>
              <a:tblPr/>
              <a:tblGrid>
                <a:gridCol w="8458200">
                  <a:extLst>
                    <a:ext uri="{9D8B030D-6E8A-4147-A177-3AD203B41FA5}">
                      <a16:colId xmlns:a16="http://schemas.microsoft.com/office/drawing/2014/main" xmlns="" val="20000"/>
                    </a:ext>
                  </a:extLst>
                </a:gridCol>
                <a:gridCol w="1143000">
                  <a:extLst>
                    <a:ext uri="{9D8B030D-6E8A-4147-A177-3AD203B41FA5}">
                      <a16:colId xmlns:a16="http://schemas.microsoft.com/office/drawing/2014/main" xmlns="" val="20001"/>
                    </a:ext>
                  </a:extLst>
                </a:gridCol>
                <a:gridCol w="1295400">
                  <a:extLst>
                    <a:ext uri="{9D8B030D-6E8A-4147-A177-3AD203B41FA5}">
                      <a16:colId xmlns:a16="http://schemas.microsoft.com/office/drawing/2014/main" xmlns="" val="20002"/>
                    </a:ext>
                  </a:extLst>
                </a:gridCol>
              </a:tblGrid>
              <a:tr h="286352">
                <a:tc>
                  <a:txBody>
                    <a:bodyPr/>
                    <a:lstStyle/>
                    <a:p>
                      <a:pPr algn="ctr"/>
                      <a:r>
                        <a:rPr lang="en-US" sz="1600" b="1" dirty="0">
                          <a:solidFill>
                            <a:srgbClr val="3333FF"/>
                          </a:solidFill>
                          <a:latin typeface="Times New Roman" pitchFamily="18" charset="0"/>
                          <a:cs typeface="Times New Roman" pitchFamily="18" charset="0"/>
                        </a:rPr>
                        <a:t>Name of the Alumni</a:t>
                      </a:r>
                      <a:endParaRPr lang="en-US" sz="1600" dirty="0">
                        <a:solidFill>
                          <a:srgbClr val="3333FF"/>
                        </a:solidFill>
                        <a:latin typeface="Times New Roman" pitchFamily="18" charset="0"/>
                        <a:cs typeface="Times New Roman" pitchFamily="18" charset="0"/>
                      </a:endParaRPr>
                    </a:p>
                  </a:txBody>
                  <a:tcPr marL="7183" marR="71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solidFill>
                            <a:srgbClr val="3333FF"/>
                          </a:solidFill>
                          <a:latin typeface="Times New Roman" pitchFamily="18" charset="0"/>
                          <a:ea typeface="Calibri"/>
                          <a:cs typeface="Times New Roman" pitchFamily="18" charset="0"/>
                        </a:rPr>
                        <a:t>Batch</a:t>
                      </a:r>
                      <a:endParaRPr lang="en-US" sz="1600" dirty="0">
                        <a:solidFill>
                          <a:srgbClr val="3333FF"/>
                        </a:solidFill>
                        <a:latin typeface="Times New Roman" pitchFamily="18" charset="0"/>
                        <a:ea typeface="Calibri"/>
                        <a:cs typeface="Times New Roman" pitchFamily="18" charset="0"/>
                      </a:endParaRPr>
                    </a:p>
                  </a:txBody>
                  <a:tcPr marL="7183" marR="71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solidFill>
                            <a:srgbClr val="3333FF"/>
                          </a:solidFill>
                          <a:latin typeface="Times New Roman" pitchFamily="18" charset="0"/>
                          <a:ea typeface="Calibri"/>
                          <a:cs typeface="Times New Roman" pitchFamily="18" charset="0"/>
                        </a:rPr>
                        <a:t>Amount</a:t>
                      </a:r>
                      <a:endParaRPr lang="en-US" sz="1600" dirty="0">
                        <a:solidFill>
                          <a:srgbClr val="3333FF"/>
                        </a:solidFill>
                        <a:latin typeface="Times New Roman" pitchFamily="18" charset="0"/>
                        <a:ea typeface="Calibri"/>
                        <a:cs typeface="Times New Roman" pitchFamily="18" charset="0"/>
                      </a:endParaRPr>
                    </a:p>
                    <a:p>
                      <a:pPr marL="0" marR="0" algn="ctr">
                        <a:lnSpc>
                          <a:spcPct val="115000"/>
                        </a:lnSpc>
                        <a:spcBef>
                          <a:spcPts val="0"/>
                        </a:spcBef>
                        <a:spcAft>
                          <a:spcPts val="0"/>
                        </a:spcAft>
                      </a:pPr>
                      <a:r>
                        <a:rPr lang="en-US" sz="1600" b="1" dirty="0">
                          <a:solidFill>
                            <a:srgbClr val="3333FF"/>
                          </a:solidFill>
                          <a:latin typeface="Times New Roman" pitchFamily="18" charset="0"/>
                          <a:ea typeface="Calibri"/>
                          <a:cs typeface="Times New Roman" pitchFamily="18" charset="0"/>
                        </a:rPr>
                        <a:t>(Rs. in lakhs)</a:t>
                      </a:r>
                      <a:endParaRPr lang="en-US" sz="1600" dirty="0">
                        <a:solidFill>
                          <a:srgbClr val="3333FF"/>
                        </a:solidFill>
                        <a:latin typeface="Times New Roman" pitchFamily="18" charset="0"/>
                        <a:ea typeface="Calibri"/>
                        <a:cs typeface="Times New Roman" pitchFamily="18" charset="0"/>
                      </a:endParaRPr>
                    </a:p>
                  </a:txBody>
                  <a:tcPr marL="7183" marR="71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32163">
                <a:tc>
                  <a:txBody>
                    <a:bodyPr/>
                    <a:lstStyle/>
                    <a:p>
                      <a:pPr marL="0" marR="0">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Sri </a:t>
                      </a:r>
                      <a:r>
                        <a:rPr lang="en-US" sz="1600" dirty="0" err="1">
                          <a:solidFill>
                            <a:srgbClr val="3333FF"/>
                          </a:solidFill>
                          <a:latin typeface="Times New Roman" pitchFamily="18" charset="0"/>
                          <a:ea typeface="Calibri"/>
                          <a:cs typeface="Times New Roman" pitchFamily="18" charset="0"/>
                        </a:rPr>
                        <a:t>Talluri</a:t>
                      </a:r>
                      <a:r>
                        <a:rPr lang="en-US" sz="1600" dirty="0">
                          <a:solidFill>
                            <a:srgbClr val="3333FF"/>
                          </a:solidFill>
                          <a:latin typeface="Times New Roman" pitchFamily="18" charset="0"/>
                          <a:ea typeface="Calibri"/>
                          <a:cs typeface="Times New Roman" pitchFamily="18" charset="0"/>
                        </a:rPr>
                        <a:t> </a:t>
                      </a:r>
                      <a:r>
                        <a:rPr lang="en-US" sz="1600" dirty="0" err="1">
                          <a:solidFill>
                            <a:srgbClr val="3333FF"/>
                          </a:solidFill>
                          <a:latin typeface="Times New Roman" pitchFamily="18" charset="0"/>
                          <a:ea typeface="Calibri"/>
                          <a:cs typeface="Times New Roman" pitchFamily="18" charset="0"/>
                        </a:rPr>
                        <a:t>Purnachandra</a:t>
                      </a:r>
                      <a:r>
                        <a:rPr lang="en-US" sz="1600" dirty="0">
                          <a:solidFill>
                            <a:srgbClr val="3333FF"/>
                          </a:solidFill>
                          <a:latin typeface="Times New Roman" pitchFamily="18" charset="0"/>
                          <a:ea typeface="Calibri"/>
                          <a:cs typeface="Times New Roman" pitchFamily="18" charset="0"/>
                        </a:rPr>
                        <a:t> </a:t>
                      </a:r>
                      <a:r>
                        <a:rPr lang="en-US" sz="1600" dirty="0" err="1">
                          <a:solidFill>
                            <a:srgbClr val="3333FF"/>
                          </a:solidFill>
                          <a:latin typeface="Times New Roman" pitchFamily="18" charset="0"/>
                          <a:ea typeface="Calibri"/>
                          <a:cs typeface="Times New Roman" pitchFamily="18" charset="0"/>
                        </a:rPr>
                        <a:t>Rao</a:t>
                      </a:r>
                      <a:r>
                        <a:rPr lang="en-US" sz="1600" dirty="0">
                          <a:solidFill>
                            <a:srgbClr val="3333FF"/>
                          </a:solidFill>
                          <a:latin typeface="Times New Roman" pitchFamily="18" charset="0"/>
                          <a:ea typeface="Calibri"/>
                          <a:cs typeface="Times New Roman" pitchFamily="18" charset="0"/>
                        </a:rPr>
                        <a:t> (Furniture, Drawing hall, Computer lab, etc.)</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rgbClr val="3333FF"/>
                          </a:solidFill>
                          <a:latin typeface="Times New Roman" pitchFamily="18" charset="0"/>
                          <a:ea typeface="Calibri"/>
                          <a:cs typeface="Times New Roman" pitchFamily="18" charset="0"/>
                        </a:rPr>
                        <a:t>1968-73</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35.16</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32163">
                <a:tc>
                  <a:txBody>
                    <a:bodyPr/>
                    <a:lstStyle/>
                    <a:p>
                      <a:pPr marL="0" marR="0">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Sri </a:t>
                      </a:r>
                      <a:r>
                        <a:rPr lang="en-US" sz="1600" dirty="0" err="1">
                          <a:solidFill>
                            <a:srgbClr val="3333FF"/>
                          </a:solidFill>
                          <a:latin typeface="Times New Roman" pitchFamily="18" charset="0"/>
                          <a:ea typeface="Calibri"/>
                          <a:cs typeface="Times New Roman" pitchFamily="18" charset="0"/>
                        </a:rPr>
                        <a:t>Saggurti</a:t>
                      </a:r>
                      <a:r>
                        <a:rPr lang="en-US" sz="1600" dirty="0">
                          <a:solidFill>
                            <a:srgbClr val="3333FF"/>
                          </a:solidFill>
                          <a:latin typeface="Times New Roman" pitchFamily="18" charset="0"/>
                          <a:ea typeface="Calibri"/>
                          <a:cs typeface="Times New Roman" pitchFamily="18" charset="0"/>
                        </a:rPr>
                        <a:t> </a:t>
                      </a:r>
                      <a:r>
                        <a:rPr lang="en-US" sz="1600" dirty="0" err="1">
                          <a:solidFill>
                            <a:srgbClr val="3333FF"/>
                          </a:solidFill>
                          <a:latin typeface="Times New Roman" pitchFamily="18" charset="0"/>
                          <a:ea typeface="Calibri"/>
                          <a:cs typeface="Times New Roman" pitchFamily="18" charset="0"/>
                        </a:rPr>
                        <a:t>Purnachandra</a:t>
                      </a:r>
                      <a:r>
                        <a:rPr lang="en-US" sz="1600" dirty="0">
                          <a:solidFill>
                            <a:srgbClr val="3333FF"/>
                          </a:solidFill>
                          <a:latin typeface="Times New Roman" pitchFamily="18" charset="0"/>
                          <a:ea typeface="Calibri"/>
                          <a:cs typeface="Times New Roman" pitchFamily="18" charset="0"/>
                        </a:rPr>
                        <a:t> </a:t>
                      </a:r>
                      <a:r>
                        <a:rPr lang="en-US" sz="1600" dirty="0" err="1">
                          <a:solidFill>
                            <a:srgbClr val="3333FF"/>
                          </a:solidFill>
                          <a:latin typeface="Times New Roman" pitchFamily="18" charset="0"/>
                          <a:ea typeface="Calibri"/>
                          <a:cs typeface="Times New Roman" pitchFamily="18" charset="0"/>
                        </a:rPr>
                        <a:t>Rao</a:t>
                      </a:r>
                      <a:r>
                        <a:rPr lang="en-US" sz="1600" dirty="0">
                          <a:solidFill>
                            <a:srgbClr val="3333FF"/>
                          </a:solidFill>
                          <a:latin typeface="Times New Roman" pitchFamily="18" charset="0"/>
                          <a:ea typeface="Calibri"/>
                          <a:cs typeface="Times New Roman" pitchFamily="18" charset="0"/>
                        </a:rPr>
                        <a:t>(GCT Lab &amp; PIC Lab)</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rgbClr val="3333FF"/>
                          </a:solidFill>
                          <a:latin typeface="Times New Roman" pitchFamily="18" charset="0"/>
                          <a:ea typeface="Calibri"/>
                          <a:cs typeface="Times New Roman" pitchFamily="18" charset="0"/>
                        </a:rPr>
                        <a:t>1975-80</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36.00</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32163">
                <a:tc>
                  <a:txBody>
                    <a:bodyPr/>
                    <a:lstStyle/>
                    <a:p>
                      <a:pPr marL="0" marR="0">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Alumni (Mass Transfer Lab)</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rgbClr val="3333FF"/>
                          </a:solidFill>
                          <a:latin typeface="Times New Roman" pitchFamily="18" charset="0"/>
                          <a:ea typeface="Calibri"/>
                          <a:cs typeface="Times New Roman" pitchFamily="18" charset="0"/>
                        </a:rPr>
                        <a:t>1975-80</a:t>
                      </a:r>
                    </a:p>
                  </a:txBody>
                  <a:tcPr marL="7183" marR="71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19.70</a:t>
                      </a:r>
                    </a:p>
                  </a:txBody>
                  <a:tcPr marL="7183" marR="71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32163">
                <a:tc>
                  <a:txBody>
                    <a:bodyPr/>
                    <a:lstStyle/>
                    <a:p>
                      <a:pPr marL="0" marR="0">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Alumni (Lecture Hall-2)</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rgbClr val="3333FF"/>
                          </a:solidFill>
                          <a:latin typeface="Times New Roman" pitchFamily="18" charset="0"/>
                          <a:ea typeface="Calibri"/>
                          <a:cs typeface="Times New Roman" pitchFamily="18" charset="0"/>
                        </a:rPr>
                        <a:t>1959-64</a:t>
                      </a:r>
                    </a:p>
                  </a:txBody>
                  <a:tcPr marL="7183" marR="71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12.00</a:t>
                      </a:r>
                    </a:p>
                  </a:txBody>
                  <a:tcPr marL="7183" marR="71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132163">
                <a:tc>
                  <a:txBody>
                    <a:bodyPr/>
                    <a:lstStyle/>
                    <a:p>
                      <a:pPr marL="0" marR="0">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Alumni (Lecture Hall-5)</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rgbClr val="3333FF"/>
                          </a:solidFill>
                          <a:latin typeface="Times New Roman" pitchFamily="18" charset="0"/>
                          <a:ea typeface="Calibri"/>
                          <a:cs typeface="Times New Roman" pitchFamily="18" charset="0"/>
                        </a:rPr>
                        <a:t>1981-85</a:t>
                      </a:r>
                    </a:p>
                  </a:txBody>
                  <a:tcPr marL="7183" marR="71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rgbClr val="3333FF"/>
                          </a:solidFill>
                          <a:latin typeface="Times New Roman" pitchFamily="18" charset="0"/>
                          <a:ea typeface="Calibri"/>
                          <a:cs typeface="Times New Roman" pitchFamily="18" charset="0"/>
                        </a:rPr>
                        <a:t>9.26</a:t>
                      </a:r>
                    </a:p>
                  </a:txBody>
                  <a:tcPr marL="7183" marR="71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132163">
                <a:tc>
                  <a:txBody>
                    <a:bodyPr/>
                    <a:lstStyle/>
                    <a:p>
                      <a:pPr marL="0" marR="0">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Sri </a:t>
                      </a:r>
                      <a:r>
                        <a:rPr lang="en-US" sz="1600" dirty="0" err="1">
                          <a:solidFill>
                            <a:srgbClr val="3333FF"/>
                          </a:solidFill>
                          <a:latin typeface="Times New Roman" pitchFamily="18" charset="0"/>
                          <a:ea typeface="Calibri"/>
                          <a:cs typeface="Times New Roman" pitchFamily="18" charset="0"/>
                        </a:rPr>
                        <a:t>Jaideep</a:t>
                      </a:r>
                      <a:r>
                        <a:rPr lang="en-US" sz="1600" dirty="0">
                          <a:solidFill>
                            <a:srgbClr val="3333FF"/>
                          </a:solidFill>
                          <a:latin typeface="Times New Roman" pitchFamily="18" charset="0"/>
                          <a:ea typeface="Calibri"/>
                          <a:cs typeface="Times New Roman" pitchFamily="18" charset="0"/>
                        </a:rPr>
                        <a:t> </a:t>
                      </a:r>
                      <a:r>
                        <a:rPr lang="en-US" sz="1600" dirty="0" err="1">
                          <a:solidFill>
                            <a:srgbClr val="3333FF"/>
                          </a:solidFill>
                          <a:latin typeface="Times New Roman" pitchFamily="18" charset="0"/>
                          <a:ea typeface="Calibri"/>
                          <a:cs typeface="Times New Roman" pitchFamily="18" charset="0"/>
                        </a:rPr>
                        <a:t>Poondir</a:t>
                      </a:r>
                      <a:r>
                        <a:rPr lang="en-US" sz="1600" dirty="0">
                          <a:solidFill>
                            <a:srgbClr val="3333FF"/>
                          </a:solidFill>
                          <a:latin typeface="Times New Roman" pitchFamily="18" charset="0"/>
                          <a:ea typeface="Calibri"/>
                          <a:cs typeface="Times New Roman" pitchFamily="18" charset="0"/>
                        </a:rPr>
                        <a:t> (Corpus Fund-1 </a:t>
                      </a:r>
                      <a:r>
                        <a:rPr lang="en-US" sz="1600" dirty="0" err="1">
                          <a:solidFill>
                            <a:srgbClr val="3333FF"/>
                          </a:solidFill>
                          <a:latin typeface="Times New Roman" pitchFamily="18" charset="0"/>
                          <a:ea typeface="Calibri"/>
                          <a:cs typeface="Times New Roman" pitchFamily="18" charset="0"/>
                        </a:rPr>
                        <a:t>lakh</a:t>
                      </a:r>
                      <a:r>
                        <a:rPr lang="en-US" sz="1600" dirty="0">
                          <a:solidFill>
                            <a:srgbClr val="3333FF"/>
                          </a:solidFill>
                          <a:latin typeface="Times New Roman" pitchFamily="18" charset="0"/>
                          <a:ea typeface="Calibri"/>
                          <a:cs typeface="Times New Roman" pitchFamily="18" charset="0"/>
                        </a:rPr>
                        <a:t> per annum since 2014)</a:t>
                      </a:r>
                    </a:p>
                  </a:txBody>
                  <a:tcPr marL="7183" marR="71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rgbClr val="3333FF"/>
                          </a:solidFill>
                          <a:latin typeface="Times New Roman" pitchFamily="18" charset="0"/>
                          <a:ea typeface="Calibri"/>
                          <a:cs typeface="Times New Roman" pitchFamily="18" charset="0"/>
                        </a:rPr>
                        <a:t>1983-87</a:t>
                      </a:r>
                    </a:p>
                  </a:txBody>
                  <a:tcPr marL="7183" marR="71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10.00</a:t>
                      </a:r>
                    </a:p>
                  </a:txBody>
                  <a:tcPr marL="7183" marR="71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132163">
                <a:tc>
                  <a:txBody>
                    <a:bodyPr/>
                    <a:lstStyle/>
                    <a:p>
                      <a:pPr marL="0" marR="0">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Alumni (Lecture Hall-3)</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rgbClr val="3333FF"/>
                          </a:solidFill>
                          <a:latin typeface="Times New Roman" pitchFamily="18" charset="0"/>
                          <a:ea typeface="Calibri"/>
                          <a:cs typeface="Times New Roman" pitchFamily="18" charset="0"/>
                        </a:rPr>
                        <a:t>1961-66</a:t>
                      </a:r>
                    </a:p>
                  </a:txBody>
                  <a:tcPr marL="7183" marR="71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8.73</a:t>
                      </a:r>
                    </a:p>
                  </a:txBody>
                  <a:tcPr marL="7183" marR="71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132163">
                <a:tc>
                  <a:txBody>
                    <a:bodyPr/>
                    <a:lstStyle/>
                    <a:p>
                      <a:pPr marL="0" marR="0">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Alumni (Lecture Hall-1)</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rgbClr val="3333FF"/>
                          </a:solidFill>
                          <a:latin typeface="Times New Roman" pitchFamily="18" charset="0"/>
                          <a:ea typeface="Calibri"/>
                          <a:cs typeface="Times New Roman" pitchFamily="18" charset="0"/>
                        </a:rPr>
                        <a:t>1985-89</a:t>
                      </a:r>
                    </a:p>
                  </a:txBody>
                  <a:tcPr marL="7183" marR="71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rgbClr val="3333FF"/>
                          </a:solidFill>
                          <a:latin typeface="Times New Roman" pitchFamily="18" charset="0"/>
                          <a:ea typeface="Calibri"/>
                          <a:cs typeface="Times New Roman" pitchFamily="18" charset="0"/>
                        </a:rPr>
                        <a:t>8.16</a:t>
                      </a:r>
                    </a:p>
                  </a:txBody>
                  <a:tcPr marL="7183" marR="71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132163">
                <a:tc>
                  <a:txBody>
                    <a:bodyPr/>
                    <a:lstStyle/>
                    <a:p>
                      <a:pPr marL="0" marR="0">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Alumni (Corpus)</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1983-87</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8.00</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132163">
                <a:tc>
                  <a:txBody>
                    <a:bodyPr/>
                    <a:lstStyle/>
                    <a:p>
                      <a:pPr marL="0" marR="0">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Alumni (Seminar Hall)</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rgbClr val="3333FF"/>
                          </a:solidFill>
                          <a:latin typeface="Times New Roman" pitchFamily="18" charset="0"/>
                          <a:ea typeface="Calibri"/>
                          <a:cs typeface="Times New Roman" pitchFamily="18" charset="0"/>
                        </a:rPr>
                        <a:t>1966-71</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rgbClr val="3333FF"/>
                          </a:solidFill>
                          <a:latin typeface="Times New Roman" pitchFamily="18" charset="0"/>
                          <a:ea typeface="Calibri"/>
                          <a:cs typeface="Times New Roman" pitchFamily="18" charset="0"/>
                        </a:rPr>
                        <a:t>8.00</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132163">
                <a:tc>
                  <a:txBody>
                    <a:bodyPr/>
                    <a:lstStyle/>
                    <a:p>
                      <a:pPr marL="0" marR="0">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Alumni (Lecture Hall-6)</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rgbClr val="3333FF"/>
                          </a:solidFill>
                          <a:latin typeface="Times New Roman" pitchFamily="18" charset="0"/>
                          <a:ea typeface="Calibri"/>
                          <a:cs typeface="Times New Roman" pitchFamily="18" charset="0"/>
                        </a:rPr>
                        <a:t>1959-64</a:t>
                      </a:r>
                    </a:p>
                  </a:txBody>
                  <a:tcPr marL="7183" marR="71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7.00</a:t>
                      </a:r>
                    </a:p>
                  </a:txBody>
                  <a:tcPr marL="7183" marR="71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132163">
                <a:tc>
                  <a:txBody>
                    <a:bodyPr/>
                    <a:lstStyle/>
                    <a:p>
                      <a:pPr marL="0" marR="0">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Dr.  </a:t>
                      </a:r>
                      <a:r>
                        <a:rPr lang="en-US" sz="1600" dirty="0" err="1">
                          <a:solidFill>
                            <a:srgbClr val="3333FF"/>
                          </a:solidFill>
                          <a:latin typeface="Times New Roman" pitchFamily="18" charset="0"/>
                          <a:ea typeface="Calibri"/>
                          <a:cs typeface="Times New Roman" pitchFamily="18" charset="0"/>
                        </a:rPr>
                        <a:t>Veeranna</a:t>
                      </a:r>
                      <a:r>
                        <a:rPr lang="en-US" sz="1600" dirty="0">
                          <a:solidFill>
                            <a:srgbClr val="3333FF"/>
                          </a:solidFill>
                          <a:latin typeface="Times New Roman" pitchFamily="18" charset="0"/>
                          <a:ea typeface="Calibri"/>
                          <a:cs typeface="Times New Roman" pitchFamily="18" charset="0"/>
                        </a:rPr>
                        <a:t> </a:t>
                      </a:r>
                      <a:r>
                        <a:rPr lang="en-US" sz="1600" dirty="0" err="1">
                          <a:solidFill>
                            <a:srgbClr val="3333FF"/>
                          </a:solidFill>
                          <a:latin typeface="Times New Roman" pitchFamily="18" charset="0"/>
                          <a:ea typeface="Calibri"/>
                          <a:cs typeface="Times New Roman" pitchFamily="18" charset="0"/>
                        </a:rPr>
                        <a:t>Doddipatla</a:t>
                      </a:r>
                      <a:r>
                        <a:rPr lang="en-US" sz="1600" dirty="0">
                          <a:solidFill>
                            <a:srgbClr val="3333FF"/>
                          </a:solidFill>
                          <a:latin typeface="Times New Roman" pitchFamily="18" charset="0"/>
                          <a:ea typeface="Calibri"/>
                          <a:cs typeface="Times New Roman" pitchFamily="18" charset="0"/>
                        </a:rPr>
                        <a:t> (</a:t>
                      </a:r>
                      <a:r>
                        <a:rPr lang="en-US" sz="1600" dirty="0" err="1">
                          <a:solidFill>
                            <a:srgbClr val="3333FF"/>
                          </a:solidFill>
                          <a:latin typeface="Times New Roman" pitchFamily="18" charset="0"/>
                          <a:ea typeface="Calibri"/>
                          <a:cs typeface="Times New Roman" pitchFamily="18" charset="0"/>
                        </a:rPr>
                        <a:t>Somidevarapalem</a:t>
                      </a:r>
                      <a:r>
                        <a:rPr lang="en-US" sz="1600" dirty="0">
                          <a:solidFill>
                            <a:srgbClr val="3333FF"/>
                          </a:solidFill>
                          <a:latin typeface="Times New Roman" pitchFamily="18" charset="0"/>
                          <a:ea typeface="Calibri"/>
                          <a:cs typeface="Times New Roman" pitchFamily="18" charset="0"/>
                        </a:rPr>
                        <a:t> People’s Welfare Trust)</a:t>
                      </a:r>
                    </a:p>
                    <a:p>
                      <a:pPr marL="0" marR="0">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Dept. Library Furniture</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1968-73</a:t>
                      </a:r>
                    </a:p>
                  </a:txBody>
                  <a:tcPr marL="7183" marR="71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5.81</a:t>
                      </a:r>
                    </a:p>
                  </a:txBody>
                  <a:tcPr marL="7183" marR="71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132163">
                <a:tc>
                  <a:txBody>
                    <a:bodyPr/>
                    <a:lstStyle/>
                    <a:p>
                      <a:pPr marL="0" marR="0">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Alumni (PG Building Wash Rooms)</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rgbClr val="3333FF"/>
                          </a:solidFill>
                          <a:latin typeface="Times New Roman" pitchFamily="18" charset="0"/>
                          <a:ea typeface="Calibri"/>
                          <a:cs typeface="Times New Roman" pitchFamily="18" charset="0"/>
                        </a:rPr>
                        <a:t>1993-97</a:t>
                      </a:r>
                    </a:p>
                  </a:txBody>
                  <a:tcPr marL="7183" marR="71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4.95</a:t>
                      </a:r>
                    </a:p>
                  </a:txBody>
                  <a:tcPr marL="7183" marR="71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132163">
                <a:tc>
                  <a:txBody>
                    <a:bodyPr/>
                    <a:lstStyle/>
                    <a:p>
                      <a:pPr marL="0" marR="0">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Dr. </a:t>
                      </a:r>
                      <a:r>
                        <a:rPr lang="en-US" sz="1600" dirty="0" err="1">
                          <a:solidFill>
                            <a:srgbClr val="3333FF"/>
                          </a:solidFill>
                          <a:latin typeface="Times New Roman" pitchFamily="18" charset="0"/>
                          <a:ea typeface="Calibri"/>
                          <a:cs typeface="Times New Roman" pitchFamily="18" charset="0"/>
                        </a:rPr>
                        <a:t>Roja</a:t>
                      </a:r>
                      <a:r>
                        <a:rPr lang="en-US" sz="1600" dirty="0">
                          <a:solidFill>
                            <a:srgbClr val="3333FF"/>
                          </a:solidFill>
                          <a:latin typeface="Times New Roman" pitchFamily="18" charset="0"/>
                          <a:ea typeface="Calibri"/>
                          <a:cs typeface="Times New Roman" pitchFamily="18" charset="0"/>
                        </a:rPr>
                        <a:t> </a:t>
                      </a:r>
                      <a:r>
                        <a:rPr lang="en-US" sz="1600" dirty="0" err="1">
                          <a:solidFill>
                            <a:srgbClr val="3333FF"/>
                          </a:solidFill>
                          <a:latin typeface="Times New Roman" pitchFamily="18" charset="0"/>
                          <a:ea typeface="Calibri"/>
                          <a:cs typeface="Times New Roman" pitchFamily="18" charset="0"/>
                        </a:rPr>
                        <a:t>Rao</a:t>
                      </a:r>
                      <a:r>
                        <a:rPr lang="en-US" sz="1600" dirty="0">
                          <a:solidFill>
                            <a:srgbClr val="3333FF"/>
                          </a:solidFill>
                          <a:latin typeface="Times New Roman" pitchFamily="18" charset="0"/>
                          <a:ea typeface="Calibri"/>
                          <a:cs typeface="Times New Roman" pitchFamily="18" charset="0"/>
                        </a:rPr>
                        <a:t> </a:t>
                      </a:r>
                      <a:r>
                        <a:rPr lang="en-US" sz="1600" dirty="0" err="1">
                          <a:solidFill>
                            <a:srgbClr val="3333FF"/>
                          </a:solidFill>
                          <a:latin typeface="Times New Roman" pitchFamily="18" charset="0"/>
                          <a:ea typeface="Calibri"/>
                          <a:cs typeface="Times New Roman" pitchFamily="18" charset="0"/>
                        </a:rPr>
                        <a:t>Challa</a:t>
                      </a:r>
                      <a:r>
                        <a:rPr lang="en-US" sz="1600" dirty="0">
                          <a:solidFill>
                            <a:srgbClr val="3333FF"/>
                          </a:solidFill>
                          <a:latin typeface="Times New Roman" pitchFamily="18" charset="0"/>
                          <a:ea typeface="Calibri"/>
                          <a:cs typeface="Times New Roman" pitchFamily="18" charset="0"/>
                        </a:rPr>
                        <a:t> (FM,</a:t>
                      </a:r>
                      <a:r>
                        <a:rPr lang="en-US" sz="1600" baseline="0" dirty="0">
                          <a:solidFill>
                            <a:srgbClr val="3333FF"/>
                          </a:solidFill>
                          <a:latin typeface="Times New Roman" pitchFamily="18" charset="0"/>
                          <a:ea typeface="Calibri"/>
                          <a:cs typeface="Times New Roman" pitchFamily="18" charset="0"/>
                        </a:rPr>
                        <a:t> MO, HT, Prof.GMJ </a:t>
                      </a:r>
                      <a:r>
                        <a:rPr lang="en-US" sz="1600" baseline="0" dirty="0" err="1">
                          <a:solidFill>
                            <a:srgbClr val="3333FF"/>
                          </a:solidFill>
                          <a:latin typeface="Times New Roman" pitchFamily="18" charset="0"/>
                          <a:ea typeface="Calibri"/>
                          <a:cs typeface="Times New Roman" pitchFamily="18" charset="0"/>
                        </a:rPr>
                        <a:t>Raju</a:t>
                      </a:r>
                      <a:r>
                        <a:rPr lang="en-US" sz="1600" baseline="0" dirty="0">
                          <a:solidFill>
                            <a:srgbClr val="3333FF"/>
                          </a:solidFill>
                          <a:latin typeface="Times New Roman" pitchFamily="18" charset="0"/>
                          <a:ea typeface="Calibri"/>
                          <a:cs typeface="Times New Roman" pitchFamily="18" charset="0"/>
                        </a:rPr>
                        <a:t> Research lab</a:t>
                      </a:r>
                      <a:r>
                        <a:rPr lang="en-US" sz="1600" dirty="0">
                          <a:solidFill>
                            <a:srgbClr val="3333FF"/>
                          </a:solidFill>
                          <a:latin typeface="Times New Roman" pitchFamily="18" charset="0"/>
                          <a:ea typeface="Calibri"/>
                          <a:cs typeface="Times New Roman" pitchFamily="18" charset="0"/>
                        </a:rPr>
                        <a:t> slab)</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1968-73</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4.60</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r h="132163">
                <a:tc>
                  <a:txBody>
                    <a:bodyPr/>
                    <a:lstStyle/>
                    <a:p>
                      <a:pPr marL="0" marR="0">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Dr.  </a:t>
                      </a:r>
                      <a:r>
                        <a:rPr lang="en-US" sz="1600" dirty="0" err="1">
                          <a:solidFill>
                            <a:srgbClr val="3333FF"/>
                          </a:solidFill>
                          <a:latin typeface="Times New Roman" pitchFamily="18" charset="0"/>
                          <a:ea typeface="Calibri"/>
                          <a:cs typeface="Times New Roman" pitchFamily="18" charset="0"/>
                        </a:rPr>
                        <a:t>Murali</a:t>
                      </a:r>
                      <a:r>
                        <a:rPr lang="en-US" sz="1600" dirty="0">
                          <a:solidFill>
                            <a:srgbClr val="3333FF"/>
                          </a:solidFill>
                          <a:latin typeface="Times New Roman" pitchFamily="18" charset="0"/>
                          <a:ea typeface="Calibri"/>
                          <a:cs typeface="Times New Roman" pitchFamily="18" charset="0"/>
                        </a:rPr>
                        <a:t> Krishna </a:t>
                      </a:r>
                      <a:r>
                        <a:rPr lang="en-US" sz="1600" dirty="0" err="1">
                          <a:solidFill>
                            <a:srgbClr val="3333FF"/>
                          </a:solidFill>
                          <a:latin typeface="Times New Roman" pitchFamily="18" charset="0"/>
                          <a:ea typeface="Calibri"/>
                          <a:cs typeface="Times New Roman" pitchFamily="18" charset="0"/>
                        </a:rPr>
                        <a:t>Maddi</a:t>
                      </a:r>
                      <a:r>
                        <a:rPr lang="en-US" sz="1600" dirty="0">
                          <a:solidFill>
                            <a:srgbClr val="3333FF"/>
                          </a:solidFill>
                          <a:latin typeface="Times New Roman" pitchFamily="18" charset="0"/>
                          <a:ea typeface="Calibri"/>
                          <a:cs typeface="Times New Roman" pitchFamily="18" charset="0"/>
                        </a:rPr>
                        <a:t> (FM,</a:t>
                      </a:r>
                      <a:r>
                        <a:rPr lang="en-US" sz="1600" baseline="0" dirty="0">
                          <a:solidFill>
                            <a:srgbClr val="3333FF"/>
                          </a:solidFill>
                          <a:latin typeface="Times New Roman" pitchFamily="18" charset="0"/>
                          <a:ea typeface="Calibri"/>
                          <a:cs typeface="Times New Roman" pitchFamily="18" charset="0"/>
                        </a:rPr>
                        <a:t> MO, HT, Prof.GMJ </a:t>
                      </a:r>
                      <a:r>
                        <a:rPr lang="en-US" sz="1600" baseline="0" dirty="0" err="1">
                          <a:solidFill>
                            <a:srgbClr val="3333FF"/>
                          </a:solidFill>
                          <a:latin typeface="Times New Roman" pitchFamily="18" charset="0"/>
                          <a:ea typeface="Calibri"/>
                          <a:cs typeface="Times New Roman" pitchFamily="18" charset="0"/>
                        </a:rPr>
                        <a:t>Raju</a:t>
                      </a:r>
                      <a:r>
                        <a:rPr lang="en-US" sz="1600" baseline="0" dirty="0">
                          <a:solidFill>
                            <a:srgbClr val="3333FF"/>
                          </a:solidFill>
                          <a:latin typeface="Times New Roman" pitchFamily="18" charset="0"/>
                          <a:ea typeface="Calibri"/>
                          <a:cs typeface="Times New Roman" pitchFamily="18" charset="0"/>
                        </a:rPr>
                        <a:t> Research lab</a:t>
                      </a:r>
                      <a:r>
                        <a:rPr lang="en-US" sz="1600" dirty="0">
                          <a:solidFill>
                            <a:srgbClr val="3333FF"/>
                          </a:solidFill>
                          <a:latin typeface="Times New Roman" pitchFamily="18" charset="0"/>
                          <a:ea typeface="Calibri"/>
                          <a:cs typeface="Times New Roman" pitchFamily="18" charset="0"/>
                        </a:rPr>
                        <a:t> slab)</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1968-73</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3.62</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5"/>
                  </a:ext>
                </a:extLst>
              </a:tr>
              <a:tr h="132163">
                <a:tc>
                  <a:txBody>
                    <a:bodyPr/>
                    <a:lstStyle/>
                    <a:p>
                      <a:pPr marL="0" marR="0">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Sri </a:t>
                      </a:r>
                      <a:r>
                        <a:rPr lang="en-US" sz="1600" dirty="0" err="1">
                          <a:solidFill>
                            <a:srgbClr val="3333FF"/>
                          </a:solidFill>
                          <a:latin typeface="Times New Roman" pitchFamily="18" charset="0"/>
                          <a:ea typeface="Calibri"/>
                          <a:cs typeface="Times New Roman" pitchFamily="18" charset="0"/>
                        </a:rPr>
                        <a:t>Sirish</a:t>
                      </a:r>
                      <a:r>
                        <a:rPr lang="en-US" sz="1600" dirty="0">
                          <a:solidFill>
                            <a:srgbClr val="3333FF"/>
                          </a:solidFill>
                          <a:latin typeface="Times New Roman" pitchFamily="18" charset="0"/>
                          <a:ea typeface="Calibri"/>
                          <a:cs typeface="Times New Roman" pitchFamily="18" charset="0"/>
                        </a:rPr>
                        <a:t> Chandra </a:t>
                      </a:r>
                      <a:r>
                        <a:rPr lang="en-US" sz="1600" dirty="0" err="1">
                          <a:solidFill>
                            <a:srgbClr val="3333FF"/>
                          </a:solidFill>
                          <a:latin typeface="Times New Roman" pitchFamily="18" charset="0"/>
                          <a:ea typeface="Calibri"/>
                          <a:cs typeface="Times New Roman" pitchFamily="18" charset="0"/>
                        </a:rPr>
                        <a:t>Dandamudi</a:t>
                      </a:r>
                      <a:r>
                        <a:rPr lang="en-US" sz="1600" dirty="0">
                          <a:solidFill>
                            <a:srgbClr val="3333FF"/>
                          </a:solidFill>
                          <a:latin typeface="Times New Roman" pitchFamily="18" charset="0"/>
                          <a:ea typeface="Calibri"/>
                          <a:cs typeface="Times New Roman" pitchFamily="18" charset="0"/>
                        </a:rPr>
                        <a:t> &amp; </a:t>
                      </a:r>
                      <a:r>
                        <a:rPr lang="en-US" sz="1600" dirty="0" err="1">
                          <a:solidFill>
                            <a:srgbClr val="3333FF"/>
                          </a:solidFill>
                          <a:latin typeface="Times New Roman" pitchFamily="18" charset="0"/>
                          <a:ea typeface="Calibri"/>
                          <a:cs typeface="Times New Roman" pitchFamily="18" charset="0"/>
                        </a:rPr>
                        <a:t>Raghuram</a:t>
                      </a:r>
                      <a:r>
                        <a:rPr lang="en-US" sz="1600" dirty="0">
                          <a:solidFill>
                            <a:srgbClr val="3333FF"/>
                          </a:solidFill>
                          <a:latin typeface="Times New Roman" pitchFamily="18" charset="0"/>
                          <a:ea typeface="Calibri"/>
                          <a:cs typeface="Times New Roman" pitchFamily="18" charset="0"/>
                        </a:rPr>
                        <a:t> </a:t>
                      </a:r>
                      <a:r>
                        <a:rPr lang="en-US" sz="1600" dirty="0" err="1">
                          <a:solidFill>
                            <a:srgbClr val="3333FF"/>
                          </a:solidFill>
                          <a:latin typeface="Times New Roman" pitchFamily="18" charset="0"/>
                          <a:ea typeface="Calibri"/>
                          <a:cs typeface="Times New Roman" pitchFamily="18" charset="0"/>
                        </a:rPr>
                        <a:t>Putcha</a:t>
                      </a:r>
                      <a:r>
                        <a:rPr lang="en-US" sz="1600" dirty="0">
                          <a:solidFill>
                            <a:srgbClr val="3333FF"/>
                          </a:solidFill>
                          <a:latin typeface="Times New Roman" pitchFamily="18" charset="0"/>
                          <a:ea typeface="Calibri"/>
                          <a:cs typeface="Times New Roman" pitchFamily="18" charset="0"/>
                        </a:rPr>
                        <a:t> (FM,</a:t>
                      </a:r>
                      <a:r>
                        <a:rPr lang="en-US" sz="1600" baseline="0" dirty="0">
                          <a:solidFill>
                            <a:srgbClr val="3333FF"/>
                          </a:solidFill>
                          <a:latin typeface="Times New Roman" pitchFamily="18" charset="0"/>
                          <a:ea typeface="Calibri"/>
                          <a:cs typeface="Times New Roman" pitchFamily="18" charset="0"/>
                        </a:rPr>
                        <a:t> MO, HT, Prof.GMJ </a:t>
                      </a:r>
                      <a:r>
                        <a:rPr lang="en-US" sz="1600" baseline="0" dirty="0" err="1">
                          <a:solidFill>
                            <a:srgbClr val="3333FF"/>
                          </a:solidFill>
                          <a:latin typeface="Times New Roman" pitchFamily="18" charset="0"/>
                          <a:ea typeface="Calibri"/>
                          <a:cs typeface="Times New Roman" pitchFamily="18" charset="0"/>
                        </a:rPr>
                        <a:t>Raju</a:t>
                      </a:r>
                      <a:r>
                        <a:rPr lang="en-US" sz="1600" baseline="0" dirty="0">
                          <a:solidFill>
                            <a:srgbClr val="3333FF"/>
                          </a:solidFill>
                          <a:latin typeface="Times New Roman" pitchFamily="18" charset="0"/>
                          <a:ea typeface="Calibri"/>
                          <a:cs typeface="Times New Roman" pitchFamily="18" charset="0"/>
                        </a:rPr>
                        <a:t> Research lab</a:t>
                      </a:r>
                      <a:r>
                        <a:rPr lang="en-US" sz="1600" dirty="0">
                          <a:solidFill>
                            <a:srgbClr val="3333FF"/>
                          </a:solidFill>
                          <a:latin typeface="Times New Roman" pitchFamily="18" charset="0"/>
                          <a:ea typeface="Calibri"/>
                          <a:cs typeface="Times New Roman" pitchFamily="18" charset="0"/>
                        </a:rPr>
                        <a:t> slab)</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1985-89</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3.30</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6"/>
                  </a:ext>
                </a:extLst>
              </a:tr>
              <a:tr h="66081">
                <a:tc>
                  <a:txBody>
                    <a:bodyPr/>
                    <a:lstStyle/>
                    <a:p>
                      <a:pPr marL="0" marR="0">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Dr. P. </a:t>
                      </a:r>
                      <a:r>
                        <a:rPr lang="en-US" sz="1600" dirty="0" err="1">
                          <a:solidFill>
                            <a:srgbClr val="3333FF"/>
                          </a:solidFill>
                          <a:latin typeface="Times New Roman" pitchFamily="18" charset="0"/>
                          <a:ea typeface="Calibri"/>
                          <a:cs typeface="Times New Roman" pitchFamily="18" charset="0"/>
                        </a:rPr>
                        <a:t>Lakshmi</a:t>
                      </a:r>
                      <a:r>
                        <a:rPr lang="en-US" sz="1600" dirty="0">
                          <a:solidFill>
                            <a:srgbClr val="3333FF"/>
                          </a:solidFill>
                          <a:latin typeface="Times New Roman" pitchFamily="18" charset="0"/>
                          <a:ea typeface="Calibri"/>
                          <a:cs typeface="Times New Roman" pitchFamily="18" charset="0"/>
                        </a:rPr>
                        <a:t> </a:t>
                      </a:r>
                      <a:r>
                        <a:rPr lang="en-US" sz="1600" dirty="0" err="1">
                          <a:solidFill>
                            <a:srgbClr val="3333FF"/>
                          </a:solidFill>
                          <a:latin typeface="Times New Roman" pitchFamily="18" charset="0"/>
                          <a:ea typeface="Calibri"/>
                          <a:cs typeface="Times New Roman" pitchFamily="18" charset="0"/>
                        </a:rPr>
                        <a:t>Manga</a:t>
                      </a:r>
                      <a:r>
                        <a:rPr lang="en-US" sz="1600" dirty="0">
                          <a:solidFill>
                            <a:srgbClr val="3333FF"/>
                          </a:solidFill>
                          <a:latin typeface="Times New Roman" pitchFamily="18" charset="0"/>
                          <a:ea typeface="Calibri"/>
                          <a:cs typeface="Times New Roman" pitchFamily="18" charset="0"/>
                        </a:rPr>
                        <a:t> (Dr. P.S. </a:t>
                      </a:r>
                      <a:r>
                        <a:rPr lang="en-US" sz="1600" dirty="0" err="1">
                          <a:solidFill>
                            <a:srgbClr val="3333FF"/>
                          </a:solidFill>
                          <a:latin typeface="Times New Roman" pitchFamily="18" charset="0"/>
                          <a:ea typeface="Calibri"/>
                          <a:cs typeface="Times New Roman" pitchFamily="18" charset="0"/>
                        </a:rPr>
                        <a:t>Murti</a:t>
                      </a:r>
                      <a:r>
                        <a:rPr lang="en-US" sz="1600" dirty="0">
                          <a:solidFill>
                            <a:srgbClr val="3333FF"/>
                          </a:solidFill>
                          <a:latin typeface="Times New Roman" pitchFamily="18" charset="0"/>
                          <a:ea typeface="Calibri"/>
                          <a:cs typeface="Times New Roman" pitchFamily="18" charset="0"/>
                        </a:rPr>
                        <a:t> Memorial Award)</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3.00</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7"/>
                  </a:ext>
                </a:extLst>
              </a:tr>
              <a:tr h="132163">
                <a:tc>
                  <a:txBody>
                    <a:bodyPr/>
                    <a:lstStyle/>
                    <a:p>
                      <a:pPr marL="0" marR="0">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Prof. G.M.J </a:t>
                      </a:r>
                      <a:r>
                        <a:rPr lang="en-US" sz="1600" dirty="0" err="1">
                          <a:solidFill>
                            <a:srgbClr val="3333FF"/>
                          </a:solidFill>
                          <a:latin typeface="Times New Roman" pitchFamily="18" charset="0"/>
                          <a:ea typeface="Calibri"/>
                          <a:cs typeface="Times New Roman" pitchFamily="18" charset="0"/>
                        </a:rPr>
                        <a:t>Raju</a:t>
                      </a:r>
                      <a:r>
                        <a:rPr lang="en-US" sz="1600" dirty="0">
                          <a:solidFill>
                            <a:srgbClr val="3333FF"/>
                          </a:solidFill>
                          <a:latin typeface="Times New Roman" pitchFamily="18" charset="0"/>
                          <a:ea typeface="Calibri"/>
                          <a:cs typeface="Times New Roman" pitchFamily="18" charset="0"/>
                        </a:rPr>
                        <a:t> (Electrochemical</a:t>
                      </a:r>
                      <a:r>
                        <a:rPr lang="en-US" sz="1600" baseline="0" dirty="0">
                          <a:solidFill>
                            <a:srgbClr val="3333FF"/>
                          </a:solidFill>
                          <a:latin typeface="Times New Roman" pitchFamily="18" charset="0"/>
                          <a:ea typeface="Calibri"/>
                          <a:cs typeface="Times New Roman" pitchFamily="18" charset="0"/>
                        </a:rPr>
                        <a:t> </a:t>
                      </a:r>
                      <a:r>
                        <a:rPr lang="en-US" sz="1600" baseline="0" dirty="0" err="1">
                          <a:solidFill>
                            <a:srgbClr val="3333FF"/>
                          </a:solidFill>
                          <a:latin typeface="Times New Roman" pitchFamily="18" charset="0"/>
                          <a:ea typeface="Calibri"/>
                          <a:cs typeface="Times New Roman" pitchFamily="18" charset="0"/>
                        </a:rPr>
                        <a:t>Engg</a:t>
                      </a:r>
                      <a:r>
                        <a:rPr lang="en-US" sz="1600" baseline="0" dirty="0">
                          <a:solidFill>
                            <a:srgbClr val="3333FF"/>
                          </a:solidFill>
                          <a:latin typeface="Times New Roman" pitchFamily="18" charset="0"/>
                          <a:ea typeface="Calibri"/>
                          <a:cs typeface="Times New Roman" pitchFamily="18" charset="0"/>
                        </a:rPr>
                        <a:t> Lab Renovation)</a:t>
                      </a:r>
                      <a:endParaRPr lang="en-US" sz="1600" dirty="0">
                        <a:solidFill>
                          <a:srgbClr val="3333FF"/>
                        </a:solidFill>
                        <a:latin typeface="Times New Roman" pitchFamily="18" charset="0"/>
                        <a:ea typeface="Calibri"/>
                        <a:cs typeface="Times New Roman" pitchFamily="18" charset="0"/>
                      </a:endParaRP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rgbClr val="3333FF"/>
                          </a:solidFill>
                          <a:latin typeface="Times New Roman" pitchFamily="18" charset="0"/>
                          <a:ea typeface="Calibri"/>
                          <a:cs typeface="Times New Roman" pitchFamily="18" charset="0"/>
                        </a:rPr>
                        <a:t>1985-89</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5.00</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8"/>
                  </a:ext>
                </a:extLst>
              </a:tr>
              <a:tr h="132163">
                <a:tc>
                  <a:txBody>
                    <a:bodyPr/>
                    <a:lstStyle/>
                    <a:p>
                      <a:pPr marL="0" marR="0">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Alumni (Drawing Hall)</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1982-86</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3.00</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9"/>
                  </a:ext>
                </a:extLst>
              </a:tr>
              <a:tr h="132163">
                <a:tc>
                  <a:txBody>
                    <a:bodyPr/>
                    <a:lstStyle/>
                    <a:p>
                      <a:pPr marL="0" marR="0">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Sri Ravi Kumar </a:t>
                      </a:r>
                      <a:r>
                        <a:rPr lang="en-US" sz="1600" dirty="0" err="1">
                          <a:solidFill>
                            <a:srgbClr val="3333FF"/>
                          </a:solidFill>
                          <a:latin typeface="Times New Roman" pitchFamily="18" charset="0"/>
                          <a:ea typeface="Calibri"/>
                          <a:cs typeface="Times New Roman" pitchFamily="18" charset="0"/>
                        </a:rPr>
                        <a:t>Talluri</a:t>
                      </a:r>
                      <a:r>
                        <a:rPr lang="en-US" sz="1600" dirty="0">
                          <a:solidFill>
                            <a:srgbClr val="3333FF"/>
                          </a:solidFill>
                          <a:latin typeface="Times New Roman" pitchFamily="18" charset="0"/>
                          <a:ea typeface="Calibri"/>
                          <a:cs typeface="Times New Roman" pitchFamily="18" charset="0"/>
                        </a:rPr>
                        <a:t>  (Sri T. </a:t>
                      </a:r>
                      <a:r>
                        <a:rPr lang="en-US" sz="1600" dirty="0" err="1">
                          <a:solidFill>
                            <a:srgbClr val="3333FF"/>
                          </a:solidFill>
                          <a:latin typeface="Times New Roman" pitchFamily="18" charset="0"/>
                          <a:ea typeface="Calibri"/>
                          <a:cs typeface="Times New Roman" pitchFamily="18" charset="0"/>
                        </a:rPr>
                        <a:t>Ramaiah</a:t>
                      </a:r>
                      <a:r>
                        <a:rPr lang="en-US" sz="1600" dirty="0">
                          <a:solidFill>
                            <a:srgbClr val="3333FF"/>
                          </a:solidFill>
                          <a:latin typeface="Times New Roman" pitchFamily="18" charset="0"/>
                          <a:ea typeface="Calibri"/>
                          <a:cs typeface="Times New Roman" pitchFamily="18" charset="0"/>
                        </a:rPr>
                        <a:t> Memorial Scholarship)</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2.97</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0"/>
                  </a:ext>
                </a:extLst>
              </a:tr>
            </a:tbl>
          </a:graphicData>
        </a:graphic>
      </p:graphicFrame>
      <p:sp>
        <p:nvSpPr>
          <p:cNvPr id="2049" name="Text Box 1"/>
          <p:cNvSpPr txBox="1">
            <a:spLocks noChangeArrowheads="1"/>
          </p:cNvSpPr>
          <p:nvPr/>
        </p:nvSpPr>
        <p:spPr bwMode="auto">
          <a:xfrm>
            <a:off x="-119063" y="-693738"/>
            <a:ext cx="5988051" cy="37465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52626"/>
            <a:ext cx="9067800" cy="861774"/>
          </a:xfrm>
        </p:spPr>
        <p:txBody>
          <a:bodyPr>
            <a:normAutofit fontScale="90000"/>
          </a:bodyPr>
          <a:lstStyle/>
          <a:p>
            <a:pPr algn="ctr"/>
            <a:r>
              <a:rPr lang="en-US" sz="2700" b="1" spc="-10" dirty="0">
                <a:solidFill>
                  <a:srgbClr val="7030A0"/>
                </a:solidFill>
                <a:latin typeface="Times New Roman" pitchFamily="18" charset="0"/>
                <a:cs typeface="Times New Roman" pitchFamily="18" charset="0"/>
              </a:rPr>
              <a:t>Alumni contributions </a:t>
            </a:r>
            <a:r>
              <a:rPr lang="en-US" dirty="0"/>
              <a:t/>
            </a:r>
            <a:br>
              <a:rPr lang="en-US" dirty="0"/>
            </a:br>
            <a:endParaRPr lang="en-US" dirty="0"/>
          </a:p>
        </p:txBody>
      </p:sp>
      <p:sp>
        <p:nvSpPr>
          <p:cNvPr id="4" name="Date Placeholder 3"/>
          <p:cNvSpPr>
            <a:spLocks noGrp="1"/>
          </p:cNvSpPr>
          <p:nvPr>
            <p:ph type="dt" sz="half" idx="10"/>
          </p:nvPr>
        </p:nvSpPr>
        <p:spPr/>
        <p:txBody>
          <a:bodyPr/>
          <a:lstStyle/>
          <a:p>
            <a:fld id="{7137FC1D-0195-4535-8282-73C3684C1C2C}" type="datetime1">
              <a:rPr lang="en-US" smtClean="0"/>
              <a:pPr/>
              <a:t>11/3/2023</a:t>
            </a:fld>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77</a:t>
            </a:fld>
            <a:endParaRPr lang="en-US"/>
          </a:p>
        </p:txBody>
      </p:sp>
      <p:graphicFrame>
        <p:nvGraphicFramePr>
          <p:cNvPr id="6" name="Table 5"/>
          <p:cNvGraphicFramePr>
            <a:graphicFrameLocks noGrp="1"/>
          </p:cNvGraphicFramePr>
          <p:nvPr/>
        </p:nvGraphicFramePr>
        <p:xfrm>
          <a:off x="1219200" y="381000"/>
          <a:ext cx="9753600" cy="6449568"/>
        </p:xfrm>
        <a:graphic>
          <a:graphicData uri="http://schemas.openxmlformats.org/drawingml/2006/table">
            <a:tbl>
              <a:tblPr/>
              <a:tblGrid>
                <a:gridCol w="6024282">
                  <a:extLst>
                    <a:ext uri="{9D8B030D-6E8A-4147-A177-3AD203B41FA5}">
                      <a16:colId xmlns:a16="http://schemas.microsoft.com/office/drawing/2014/main" xmlns="" val="20000"/>
                    </a:ext>
                  </a:extLst>
                </a:gridCol>
                <a:gridCol w="1506070">
                  <a:extLst>
                    <a:ext uri="{9D8B030D-6E8A-4147-A177-3AD203B41FA5}">
                      <a16:colId xmlns:a16="http://schemas.microsoft.com/office/drawing/2014/main" xmlns="" val="20001"/>
                    </a:ext>
                  </a:extLst>
                </a:gridCol>
                <a:gridCol w="2223248">
                  <a:extLst>
                    <a:ext uri="{9D8B030D-6E8A-4147-A177-3AD203B41FA5}">
                      <a16:colId xmlns:a16="http://schemas.microsoft.com/office/drawing/2014/main" xmlns="" val="20002"/>
                    </a:ext>
                  </a:extLst>
                </a:gridCol>
              </a:tblGrid>
              <a:tr h="286352">
                <a:tc>
                  <a:txBody>
                    <a:bodyPr/>
                    <a:lstStyle/>
                    <a:p>
                      <a:pPr marL="0" marR="0" algn="ctr">
                        <a:lnSpc>
                          <a:spcPct val="115000"/>
                        </a:lnSpc>
                        <a:spcBef>
                          <a:spcPts val="0"/>
                        </a:spcBef>
                        <a:spcAft>
                          <a:spcPts val="0"/>
                        </a:spcAft>
                      </a:pPr>
                      <a:endParaRPr lang="en-US" sz="1600" b="1" dirty="0">
                        <a:solidFill>
                          <a:srgbClr val="3333FF"/>
                        </a:solidFill>
                        <a:latin typeface="Times New Roman" pitchFamily="18" charset="0"/>
                        <a:ea typeface="Calibri"/>
                        <a:cs typeface="Times New Roman" pitchFamily="18" charset="0"/>
                      </a:endParaRPr>
                    </a:p>
                    <a:p>
                      <a:pPr algn="ctr"/>
                      <a:r>
                        <a:rPr lang="en-US" sz="1600" b="1" dirty="0">
                          <a:solidFill>
                            <a:srgbClr val="3333FF"/>
                          </a:solidFill>
                          <a:latin typeface="Times New Roman" pitchFamily="18" charset="0"/>
                          <a:cs typeface="Times New Roman" pitchFamily="18" charset="0"/>
                        </a:rPr>
                        <a:t>Name of the Alumni</a:t>
                      </a:r>
                      <a:endParaRPr lang="en-US" sz="1600" dirty="0">
                        <a:solidFill>
                          <a:srgbClr val="3333FF"/>
                        </a:solidFill>
                        <a:latin typeface="Times New Roman" pitchFamily="18" charset="0"/>
                        <a:cs typeface="Times New Roman" pitchFamily="18" charset="0"/>
                      </a:endParaRPr>
                    </a:p>
                  </a:txBody>
                  <a:tcPr marL="7183" marR="71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solidFill>
                            <a:srgbClr val="3333FF"/>
                          </a:solidFill>
                          <a:latin typeface="Times New Roman" pitchFamily="18" charset="0"/>
                          <a:ea typeface="Calibri"/>
                          <a:cs typeface="Times New Roman" pitchFamily="18" charset="0"/>
                        </a:rPr>
                        <a:t>Batch</a:t>
                      </a:r>
                    </a:p>
                  </a:txBody>
                  <a:tcPr marL="7183" marR="71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solidFill>
                            <a:srgbClr val="3333FF"/>
                          </a:solidFill>
                          <a:latin typeface="Times New Roman" pitchFamily="18" charset="0"/>
                          <a:ea typeface="Calibri"/>
                          <a:cs typeface="Times New Roman" pitchFamily="18" charset="0"/>
                        </a:rPr>
                        <a:t>Amount</a:t>
                      </a:r>
                    </a:p>
                    <a:p>
                      <a:pPr marL="0" marR="0" algn="ctr">
                        <a:lnSpc>
                          <a:spcPct val="115000"/>
                        </a:lnSpc>
                        <a:spcBef>
                          <a:spcPts val="0"/>
                        </a:spcBef>
                        <a:spcAft>
                          <a:spcPts val="0"/>
                        </a:spcAft>
                      </a:pPr>
                      <a:r>
                        <a:rPr lang="en-US" sz="1600" b="1" dirty="0">
                          <a:solidFill>
                            <a:srgbClr val="3333FF"/>
                          </a:solidFill>
                          <a:latin typeface="Times New Roman" pitchFamily="18" charset="0"/>
                          <a:ea typeface="Calibri"/>
                          <a:cs typeface="Times New Roman" pitchFamily="18" charset="0"/>
                        </a:rPr>
                        <a:t>(Rs. in lakhs)</a:t>
                      </a:r>
                    </a:p>
                  </a:txBody>
                  <a:tcPr marL="7183" marR="71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32163">
                <a:tc>
                  <a:txBody>
                    <a:bodyPr/>
                    <a:lstStyle/>
                    <a:p>
                      <a:pPr marL="0" marR="0">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Alumni (Electrical Engineering Lab Slab)</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1968-73</a:t>
                      </a:r>
                    </a:p>
                  </a:txBody>
                  <a:tcPr marL="7183" marR="71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2.55</a:t>
                      </a:r>
                    </a:p>
                  </a:txBody>
                  <a:tcPr marL="7183" marR="71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32163">
                <a:tc>
                  <a:txBody>
                    <a:bodyPr/>
                    <a:lstStyle/>
                    <a:p>
                      <a:pPr marL="0" marR="0">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Sri. K. </a:t>
                      </a:r>
                      <a:r>
                        <a:rPr lang="en-US" sz="1600" dirty="0" err="1">
                          <a:solidFill>
                            <a:srgbClr val="3333FF"/>
                          </a:solidFill>
                          <a:latin typeface="Times New Roman" pitchFamily="18" charset="0"/>
                          <a:ea typeface="Calibri"/>
                          <a:cs typeface="Times New Roman" pitchFamily="18" charset="0"/>
                        </a:rPr>
                        <a:t>Gopala</a:t>
                      </a:r>
                      <a:r>
                        <a:rPr lang="en-US" sz="1600" dirty="0">
                          <a:solidFill>
                            <a:srgbClr val="3333FF"/>
                          </a:solidFill>
                          <a:latin typeface="Times New Roman" pitchFamily="18" charset="0"/>
                          <a:ea typeface="Calibri"/>
                          <a:cs typeface="Times New Roman" pitchFamily="18" charset="0"/>
                        </a:rPr>
                        <a:t> </a:t>
                      </a:r>
                      <a:r>
                        <a:rPr lang="en-US" sz="1600" dirty="0" err="1">
                          <a:solidFill>
                            <a:srgbClr val="3333FF"/>
                          </a:solidFill>
                          <a:latin typeface="Times New Roman" pitchFamily="18" charset="0"/>
                          <a:ea typeface="Calibri"/>
                          <a:cs typeface="Times New Roman" pitchFamily="18" charset="0"/>
                        </a:rPr>
                        <a:t>Rao</a:t>
                      </a:r>
                      <a:r>
                        <a:rPr lang="en-US" sz="1600" dirty="0">
                          <a:solidFill>
                            <a:srgbClr val="3333FF"/>
                          </a:solidFill>
                          <a:latin typeface="Times New Roman" pitchFamily="18" charset="0"/>
                          <a:ea typeface="Calibri"/>
                          <a:cs typeface="Times New Roman" pitchFamily="18" charset="0"/>
                        </a:rPr>
                        <a:t> (K. </a:t>
                      </a:r>
                      <a:r>
                        <a:rPr lang="en-US" sz="1600" dirty="0" err="1">
                          <a:solidFill>
                            <a:srgbClr val="3333FF"/>
                          </a:solidFill>
                          <a:latin typeface="Times New Roman" pitchFamily="18" charset="0"/>
                          <a:ea typeface="Calibri"/>
                          <a:cs typeface="Times New Roman" pitchFamily="18" charset="0"/>
                        </a:rPr>
                        <a:t>Kameswara</a:t>
                      </a:r>
                      <a:r>
                        <a:rPr lang="en-US" sz="1600" dirty="0">
                          <a:solidFill>
                            <a:srgbClr val="3333FF"/>
                          </a:solidFill>
                          <a:latin typeface="Times New Roman" pitchFamily="18" charset="0"/>
                          <a:ea typeface="Calibri"/>
                          <a:cs typeface="Times New Roman" pitchFamily="18" charset="0"/>
                        </a:rPr>
                        <a:t> </a:t>
                      </a:r>
                      <a:r>
                        <a:rPr lang="en-US" sz="1600" dirty="0" err="1">
                          <a:solidFill>
                            <a:srgbClr val="3333FF"/>
                          </a:solidFill>
                          <a:latin typeface="Times New Roman" pitchFamily="18" charset="0"/>
                          <a:ea typeface="Calibri"/>
                          <a:cs typeface="Times New Roman" pitchFamily="18" charset="0"/>
                        </a:rPr>
                        <a:t>Rao</a:t>
                      </a:r>
                      <a:r>
                        <a:rPr lang="en-US" sz="1600" dirty="0">
                          <a:solidFill>
                            <a:srgbClr val="3333FF"/>
                          </a:solidFill>
                          <a:latin typeface="Times New Roman" pitchFamily="18" charset="0"/>
                          <a:ea typeface="Calibri"/>
                          <a:cs typeface="Times New Roman" pitchFamily="18" charset="0"/>
                        </a:rPr>
                        <a:t> Memorial Scholarship) </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1946-51</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2.00</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32163">
                <a:tc>
                  <a:txBody>
                    <a:bodyPr/>
                    <a:lstStyle/>
                    <a:p>
                      <a:pPr marL="0" marR="0">
                        <a:lnSpc>
                          <a:spcPct val="115000"/>
                        </a:lnSpc>
                        <a:spcBef>
                          <a:spcPts val="0"/>
                        </a:spcBef>
                        <a:spcAft>
                          <a:spcPts val="0"/>
                        </a:spcAft>
                      </a:pPr>
                      <a:r>
                        <a:rPr lang="en-US" sz="1600" dirty="0" err="1">
                          <a:solidFill>
                            <a:srgbClr val="3333FF"/>
                          </a:solidFill>
                          <a:latin typeface="Times New Roman" pitchFamily="18" charset="0"/>
                          <a:ea typeface="Calibri"/>
                          <a:cs typeface="Times New Roman" pitchFamily="18" charset="0"/>
                        </a:rPr>
                        <a:t>Sri.G</a:t>
                      </a:r>
                      <a:r>
                        <a:rPr lang="en-US" sz="1600" dirty="0">
                          <a:solidFill>
                            <a:srgbClr val="3333FF"/>
                          </a:solidFill>
                          <a:latin typeface="Times New Roman" pitchFamily="18" charset="0"/>
                          <a:ea typeface="Calibri"/>
                          <a:cs typeface="Times New Roman" pitchFamily="18" charset="0"/>
                        </a:rPr>
                        <a:t>. </a:t>
                      </a:r>
                      <a:r>
                        <a:rPr lang="en-US" sz="1600" dirty="0" err="1">
                          <a:solidFill>
                            <a:srgbClr val="3333FF"/>
                          </a:solidFill>
                          <a:latin typeface="Times New Roman" pitchFamily="18" charset="0"/>
                          <a:ea typeface="Calibri"/>
                          <a:cs typeface="Times New Roman" pitchFamily="18" charset="0"/>
                        </a:rPr>
                        <a:t>Prabhakar</a:t>
                      </a:r>
                      <a:r>
                        <a:rPr lang="en-US" sz="1600" dirty="0">
                          <a:solidFill>
                            <a:srgbClr val="3333FF"/>
                          </a:solidFill>
                          <a:latin typeface="Times New Roman" pitchFamily="18" charset="0"/>
                          <a:ea typeface="Calibri"/>
                          <a:cs typeface="Times New Roman" pitchFamily="18" charset="0"/>
                        </a:rPr>
                        <a:t> </a:t>
                      </a:r>
                      <a:r>
                        <a:rPr lang="en-US" sz="1600" dirty="0" err="1">
                          <a:solidFill>
                            <a:srgbClr val="3333FF"/>
                          </a:solidFill>
                          <a:latin typeface="Times New Roman" pitchFamily="18" charset="0"/>
                          <a:ea typeface="Calibri"/>
                          <a:cs typeface="Times New Roman" pitchFamily="18" charset="0"/>
                        </a:rPr>
                        <a:t>Rao</a:t>
                      </a:r>
                      <a:r>
                        <a:rPr lang="en-US" sz="1600" dirty="0">
                          <a:solidFill>
                            <a:srgbClr val="3333FF"/>
                          </a:solidFill>
                          <a:latin typeface="Times New Roman" pitchFamily="18" charset="0"/>
                          <a:ea typeface="Calibri"/>
                          <a:cs typeface="Times New Roman" pitchFamily="18" charset="0"/>
                        </a:rPr>
                        <a:t> (Workshop and Labs slab)</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1968-73</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2.00</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32163">
                <a:tc>
                  <a:txBody>
                    <a:bodyPr/>
                    <a:lstStyle/>
                    <a:p>
                      <a:pPr marL="0" marR="0">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Alumni (Gents Wash Rooms)</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1992-96</a:t>
                      </a:r>
                    </a:p>
                  </a:txBody>
                  <a:tcPr marL="7183" marR="71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1.30</a:t>
                      </a:r>
                    </a:p>
                  </a:txBody>
                  <a:tcPr marL="7183" marR="71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286352">
                <a:tc>
                  <a:txBody>
                    <a:bodyPr/>
                    <a:lstStyle/>
                    <a:p>
                      <a:pPr marL="0" marR="0">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Prof. R.N. </a:t>
                      </a:r>
                      <a:r>
                        <a:rPr lang="en-US" sz="1600" dirty="0" err="1">
                          <a:solidFill>
                            <a:srgbClr val="3333FF"/>
                          </a:solidFill>
                          <a:latin typeface="Times New Roman" pitchFamily="18" charset="0"/>
                          <a:ea typeface="Calibri"/>
                          <a:cs typeface="Times New Roman" pitchFamily="18" charset="0"/>
                        </a:rPr>
                        <a:t>Sinha</a:t>
                      </a:r>
                      <a:r>
                        <a:rPr lang="en-US" sz="1600" dirty="0">
                          <a:solidFill>
                            <a:srgbClr val="3333FF"/>
                          </a:solidFill>
                          <a:latin typeface="Times New Roman" pitchFamily="18" charset="0"/>
                          <a:ea typeface="Calibri"/>
                          <a:cs typeface="Times New Roman" pitchFamily="18" charset="0"/>
                        </a:rPr>
                        <a:t> and Dr. P.V. Ravi Kumar </a:t>
                      </a:r>
                    </a:p>
                    <a:p>
                      <a:pPr marL="0" marR="0">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(Prof. </a:t>
                      </a:r>
                      <a:r>
                        <a:rPr lang="en-US" sz="1600" dirty="0" err="1">
                          <a:solidFill>
                            <a:srgbClr val="3333FF"/>
                          </a:solidFill>
                          <a:latin typeface="Times New Roman" pitchFamily="18" charset="0"/>
                          <a:ea typeface="Calibri"/>
                          <a:cs typeface="Times New Roman" pitchFamily="18" charset="0"/>
                        </a:rPr>
                        <a:t>Chelikani</a:t>
                      </a:r>
                      <a:r>
                        <a:rPr lang="en-US" sz="1600" dirty="0">
                          <a:solidFill>
                            <a:srgbClr val="3333FF"/>
                          </a:solidFill>
                          <a:latin typeface="Times New Roman" pitchFamily="18" charset="0"/>
                          <a:ea typeface="Calibri"/>
                          <a:cs typeface="Times New Roman" pitchFamily="18" charset="0"/>
                        </a:rPr>
                        <a:t> </a:t>
                      </a:r>
                      <a:r>
                        <a:rPr lang="en-US" sz="1600" dirty="0" err="1">
                          <a:solidFill>
                            <a:srgbClr val="3333FF"/>
                          </a:solidFill>
                          <a:latin typeface="Times New Roman" pitchFamily="18" charset="0"/>
                          <a:ea typeface="Calibri"/>
                          <a:cs typeface="Times New Roman" pitchFamily="18" charset="0"/>
                        </a:rPr>
                        <a:t>Chiranjeevi</a:t>
                      </a:r>
                      <a:r>
                        <a:rPr lang="en-US" sz="1600" dirty="0">
                          <a:solidFill>
                            <a:srgbClr val="3333FF"/>
                          </a:solidFill>
                          <a:latin typeface="Times New Roman" pitchFamily="18" charset="0"/>
                          <a:ea typeface="Calibri"/>
                          <a:cs typeface="Times New Roman" pitchFamily="18" charset="0"/>
                        </a:rPr>
                        <a:t> Scholarship)</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1962-67 &amp;</a:t>
                      </a:r>
                    </a:p>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1982-86</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1.25</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132163">
                <a:tc>
                  <a:txBody>
                    <a:bodyPr/>
                    <a:lstStyle/>
                    <a:p>
                      <a:pPr marL="0" marR="0">
                        <a:lnSpc>
                          <a:spcPct val="115000"/>
                        </a:lnSpc>
                        <a:spcBef>
                          <a:spcPts val="0"/>
                        </a:spcBef>
                        <a:spcAft>
                          <a:spcPts val="0"/>
                        </a:spcAft>
                      </a:pPr>
                      <a:r>
                        <a:rPr lang="en-US" sz="1600" dirty="0" err="1">
                          <a:solidFill>
                            <a:srgbClr val="3333FF"/>
                          </a:solidFill>
                          <a:latin typeface="Times New Roman" pitchFamily="18" charset="0"/>
                          <a:ea typeface="Calibri"/>
                          <a:cs typeface="Times New Roman" pitchFamily="18" charset="0"/>
                        </a:rPr>
                        <a:t>Prof.G.P</a:t>
                      </a:r>
                      <a:r>
                        <a:rPr lang="en-US" sz="1600" dirty="0">
                          <a:solidFill>
                            <a:srgbClr val="3333FF"/>
                          </a:solidFill>
                          <a:latin typeface="Times New Roman" pitchFamily="18" charset="0"/>
                          <a:ea typeface="Calibri"/>
                          <a:cs typeface="Times New Roman" pitchFamily="18" charset="0"/>
                        </a:rPr>
                        <a:t>. </a:t>
                      </a:r>
                      <a:r>
                        <a:rPr lang="en-US" sz="1600" dirty="0" err="1">
                          <a:solidFill>
                            <a:srgbClr val="3333FF"/>
                          </a:solidFill>
                          <a:latin typeface="Times New Roman" pitchFamily="18" charset="0"/>
                          <a:ea typeface="Calibri"/>
                          <a:cs typeface="Times New Roman" pitchFamily="18" charset="0"/>
                        </a:rPr>
                        <a:t>Rangaiah</a:t>
                      </a:r>
                      <a:r>
                        <a:rPr lang="en-US" sz="1600" dirty="0">
                          <a:solidFill>
                            <a:srgbClr val="3333FF"/>
                          </a:solidFill>
                          <a:latin typeface="Times New Roman" pitchFamily="18" charset="0"/>
                          <a:ea typeface="Calibri"/>
                          <a:cs typeface="Times New Roman" pitchFamily="18" charset="0"/>
                        </a:rPr>
                        <a:t> (Workshop slab)</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1968-73</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1.00</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132163">
                <a:tc>
                  <a:txBody>
                    <a:bodyPr/>
                    <a:lstStyle/>
                    <a:p>
                      <a:pPr marL="0" marR="0">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Prof. V. </a:t>
                      </a:r>
                      <a:r>
                        <a:rPr lang="en-US" sz="1600" dirty="0" err="1">
                          <a:solidFill>
                            <a:srgbClr val="3333FF"/>
                          </a:solidFill>
                          <a:latin typeface="Times New Roman" pitchFamily="18" charset="0"/>
                          <a:ea typeface="Calibri"/>
                          <a:cs typeface="Times New Roman" pitchFamily="18" charset="0"/>
                        </a:rPr>
                        <a:t>Sujatha</a:t>
                      </a:r>
                      <a:r>
                        <a:rPr lang="en-US" sz="1600" dirty="0">
                          <a:solidFill>
                            <a:srgbClr val="3333FF"/>
                          </a:solidFill>
                          <a:latin typeface="Times New Roman" pitchFamily="18" charset="0"/>
                          <a:ea typeface="Calibri"/>
                          <a:cs typeface="Times New Roman" pitchFamily="18" charset="0"/>
                        </a:rPr>
                        <a:t> (First Woman Head of the Department)</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1973-78</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1.00</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132163">
                <a:tc>
                  <a:txBody>
                    <a:bodyPr/>
                    <a:lstStyle/>
                    <a:p>
                      <a:pPr marL="0" marR="0">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Smt. M. </a:t>
                      </a:r>
                      <a:r>
                        <a:rPr lang="en-US" sz="1600" dirty="0" err="1">
                          <a:solidFill>
                            <a:srgbClr val="3333FF"/>
                          </a:solidFill>
                          <a:latin typeface="Times New Roman" pitchFamily="18" charset="0"/>
                          <a:ea typeface="Calibri"/>
                          <a:cs typeface="Times New Roman" pitchFamily="18" charset="0"/>
                        </a:rPr>
                        <a:t>Bharathi</a:t>
                      </a:r>
                      <a:r>
                        <a:rPr lang="en-US" sz="1600" dirty="0">
                          <a:solidFill>
                            <a:srgbClr val="3333FF"/>
                          </a:solidFill>
                          <a:latin typeface="Times New Roman" pitchFamily="18" charset="0"/>
                          <a:ea typeface="Calibri"/>
                          <a:cs typeface="Times New Roman" pitchFamily="18" charset="0"/>
                        </a:rPr>
                        <a:t> </a:t>
                      </a:r>
                      <a:r>
                        <a:rPr lang="en-US" sz="1600" dirty="0" err="1">
                          <a:solidFill>
                            <a:srgbClr val="3333FF"/>
                          </a:solidFill>
                          <a:latin typeface="Times New Roman" pitchFamily="18" charset="0"/>
                          <a:ea typeface="Calibri"/>
                          <a:cs typeface="Times New Roman" pitchFamily="18" charset="0"/>
                        </a:rPr>
                        <a:t>Rao</a:t>
                      </a:r>
                      <a:r>
                        <a:rPr lang="en-US" sz="1600" dirty="0">
                          <a:solidFill>
                            <a:srgbClr val="3333FF"/>
                          </a:solidFill>
                          <a:latin typeface="Times New Roman" pitchFamily="18" charset="0"/>
                          <a:ea typeface="Calibri"/>
                          <a:cs typeface="Times New Roman" pitchFamily="18" charset="0"/>
                        </a:rPr>
                        <a:t> (First Girl Student of the Department)</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1968-73</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1.00</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154190">
                <a:tc>
                  <a:txBody>
                    <a:bodyPr/>
                    <a:lstStyle/>
                    <a:p>
                      <a:pPr marL="0" marR="0">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Dr. D.M.R. </a:t>
                      </a:r>
                      <a:r>
                        <a:rPr lang="en-US" sz="1600" dirty="0" err="1">
                          <a:solidFill>
                            <a:srgbClr val="3333FF"/>
                          </a:solidFill>
                          <a:latin typeface="Times New Roman" pitchFamily="18" charset="0"/>
                          <a:ea typeface="Calibri"/>
                          <a:cs typeface="Times New Roman" pitchFamily="18" charset="0"/>
                        </a:rPr>
                        <a:t>Sekhar</a:t>
                      </a:r>
                      <a:r>
                        <a:rPr lang="en-US" sz="1600" dirty="0">
                          <a:solidFill>
                            <a:srgbClr val="3333FF"/>
                          </a:solidFill>
                          <a:latin typeface="Times New Roman" pitchFamily="18" charset="0"/>
                          <a:ea typeface="Calibri"/>
                          <a:cs typeface="Times New Roman" pitchFamily="18" charset="0"/>
                        </a:rPr>
                        <a:t> (Sri P.V. Reddy and Sri P. </a:t>
                      </a:r>
                      <a:r>
                        <a:rPr lang="en-US" sz="1600" dirty="0" err="1">
                          <a:solidFill>
                            <a:srgbClr val="3333FF"/>
                          </a:solidFill>
                          <a:latin typeface="Times New Roman" pitchFamily="18" charset="0"/>
                          <a:ea typeface="Calibri"/>
                          <a:cs typeface="Times New Roman" pitchFamily="18" charset="0"/>
                        </a:rPr>
                        <a:t>Manmadha</a:t>
                      </a:r>
                      <a:r>
                        <a:rPr lang="en-US" sz="1600" dirty="0">
                          <a:solidFill>
                            <a:srgbClr val="3333FF"/>
                          </a:solidFill>
                          <a:latin typeface="Times New Roman" pitchFamily="18" charset="0"/>
                          <a:ea typeface="Calibri"/>
                          <a:cs typeface="Times New Roman" pitchFamily="18" charset="0"/>
                        </a:rPr>
                        <a:t> </a:t>
                      </a:r>
                      <a:r>
                        <a:rPr lang="en-US" sz="1600" dirty="0" err="1">
                          <a:solidFill>
                            <a:srgbClr val="3333FF"/>
                          </a:solidFill>
                          <a:latin typeface="Times New Roman" pitchFamily="18" charset="0"/>
                          <a:ea typeface="Calibri"/>
                          <a:cs typeface="Times New Roman" pitchFamily="18" charset="0"/>
                        </a:rPr>
                        <a:t>Rao</a:t>
                      </a:r>
                      <a:r>
                        <a:rPr lang="en-US" sz="1600" dirty="0">
                          <a:solidFill>
                            <a:srgbClr val="3333FF"/>
                          </a:solidFill>
                          <a:latin typeface="Times New Roman" pitchFamily="18" charset="0"/>
                          <a:ea typeface="Calibri"/>
                          <a:cs typeface="Times New Roman" pitchFamily="18" charset="0"/>
                        </a:rPr>
                        <a:t> Scholarship)</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1970-75</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1.00</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132163">
                <a:tc>
                  <a:txBody>
                    <a:bodyPr/>
                    <a:lstStyle/>
                    <a:p>
                      <a:pPr marL="0" marR="0">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Sri. E. </a:t>
                      </a:r>
                      <a:r>
                        <a:rPr lang="en-US" sz="1600" dirty="0" err="1">
                          <a:solidFill>
                            <a:srgbClr val="3333FF"/>
                          </a:solidFill>
                          <a:latin typeface="Times New Roman" pitchFamily="18" charset="0"/>
                          <a:ea typeface="Calibri"/>
                          <a:cs typeface="Times New Roman" pitchFamily="18" charset="0"/>
                        </a:rPr>
                        <a:t>Pardhasaradhi</a:t>
                      </a:r>
                      <a:r>
                        <a:rPr lang="en-US" sz="1600" dirty="0">
                          <a:solidFill>
                            <a:srgbClr val="3333FF"/>
                          </a:solidFill>
                          <a:latin typeface="Times New Roman" pitchFamily="18" charset="0"/>
                          <a:ea typeface="Calibri"/>
                          <a:cs typeface="Times New Roman" pitchFamily="18" charset="0"/>
                        </a:rPr>
                        <a:t>   (Sri E. </a:t>
                      </a:r>
                      <a:r>
                        <a:rPr lang="en-US" sz="1600" dirty="0" err="1">
                          <a:solidFill>
                            <a:srgbClr val="3333FF"/>
                          </a:solidFill>
                          <a:latin typeface="Times New Roman" pitchFamily="18" charset="0"/>
                          <a:ea typeface="Calibri"/>
                          <a:cs typeface="Times New Roman" pitchFamily="18" charset="0"/>
                        </a:rPr>
                        <a:t>Venkateswarulu</a:t>
                      </a:r>
                      <a:r>
                        <a:rPr lang="en-US" sz="1600" dirty="0">
                          <a:solidFill>
                            <a:srgbClr val="3333FF"/>
                          </a:solidFill>
                          <a:latin typeface="Times New Roman" pitchFamily="18" charset="0"/>
                          <a:ea typeface="Calibri"/>
                          <a:cs typeface="Times New Roman" pitchFamily="18" charset="0"/>
                        </a:rPr>
                        <a:t> Award)</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1969-74</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1.00</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132163">
                <a:tc>
                  <a:txBody>
                    <a:bodyPr/>
                    <a:lstStyle/>
                    <a:p>
                      <a:pPr marL="0" marR="0">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Prof. V. S. R. K. Prasad (Workshop slab)</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1969-74</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1.00</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132163">
                <a:tc>
                  <a:txBody>
                    <a:bodyPr/>
                    <a:lstStyle/>
                    <a:p>
                      <a:pPr marL="0" marR="0">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Prof. </a:t>
                      </a:r>
                      <a:r>
                        <a:rPr lang="en-US" sz="1600" dirty="0" err="1">
                          <a:solidFill>
                            <a:srgbClr val="3333FF"/>
                          </a:solidFill>
                          <a:latin typeface="Times New Roman" pitchFamily="18" charset="0"/>
                          <a:ea typeface="Calibri"/>
                          <a:cs typeface="Times New Roman" pitchFamily="18" charset="0"/>
                        </a:rPr>
                        <a:t>D.Subba</a:t>
                      </a:r>
                      <a:r>
                        <a:rPr lang="en-US" sz="1600" dirty="0">
                          <a:solidFill>
                            <a:srgbClr val="3333FF"/>
                          </a:solidFill>
                          <a:latin typeface="Times New Roman" pitchFamily="18" charset="0"/>
                          <a:ea typeface="Calibri"/>
                          <a:cs typeface="Times New Roman" pitchFamily="18" charset="0"/>
                        </a:rPr>
                        <a:t> </a:t>
                      </a:r>
                      <a:r>
                        <a:rPr lang="en-US" sz="1600" dirty="0" err="1">
                          <a:solidFill>
                            <a:srgbClr val="3333FF"/>
                          </a:solidFill>
                          <a:latin typeface="Times New Roman" pitchFamily="18" charset="0"/>
                          <a:ea typeface="Calibri"/>
                          <a:cs typeface="Times New Roman" pitchFamily="18" charset="0"/>
                        </a:rPr>
                        <a:t>Rao</a:t>
                      </a:r>
                      <a:r>
                        <a:rPr lang="en-US" sz="1600" dirty="0">
                          <a:solidFill>
                            <a:srgbClr val="3333FF"/>
                          </a:solidFill>
                          <a:latin typeface="Times New Roman" pitchFamily="18" charset="0"/>
                          <a:ea typeface="Calibri"/>
                          <a:cs typeface="Times New Roman" pitchFamily="18" charset="0"/>
                        </a:rPr>
                        <a:t> (Workshop slab)</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1969-74</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1.00</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132163">
                <a:tc>
                  <a:txBody>
                    <a:bodyPr/>
                    <a:lstStyle/>
                    <a:p>
                      <a:pPr marL="0" marR="0">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Sri. </a:t>
                      </a:r>
                      <a:r>
                        <a:rPr lang="en-US" sz="1600" dirty="0" err="1">
                          <a:solidFill>
                            <a:srgbClr val="3333FF"/>
                          </a:solidFill>
                          <a:latin typeface="Times New Roman" pitchFamily="18" charset="0"/>
                          <a:ea typeface="Calibri"/>
                          <a:cs typeface="Times New Roman" pitchFamily="18" charset="0"/>
                        </a:rPr>
                        <a:t>M.Raghavaiah</a:t>
                      </a:r>
                      <a:r>
                        <a:rPr lang="en-US" sz="1600" dirty="0">
                          <a:solidFill>
                            <a:srgbClr val="3333FF"/>
                          </a:solidFill>
                          <a:latin typeface="Times New Roman" pitchFamily="18" charset="0"/>
                          <a:ea typeface="Calibri"/>
                          <a:cs typeface="Times New Roman" pitchFamily="18" charset="0"/>
                        </a:rPr>
                        <a:t> (Workshop slab)</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1969-74</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1.00</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66081">
                <a:tc>
                  <a:txBody>
                    <a:bodyPr/>
                    <a:lstStyle/>
                    <a:p>
                      <a:pPr marL="0" marR="0">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Prof. D. V. S. Murthy (Sri D.V. </a:t>
                      </a:r>
                      <a:r>
                        <a:rPr lang="en-US" sz="1600" dirty="0" err="1">
                          <a:solidFill>
                            <a:srgbClr val="3333FF"/>
                          </a:solidFill>
                          <a:latin typeface="Times New Roman" pitchFamily="18" charset="0"/>
                          <a:ea typeface="Calibri"/>
                          <a:cs typeface="Times New Roman" pitchFamily="18" charset="0"/>
                        </a:rPr>
                        <a:t>Krishnaiah</a:t>
                      </a:r>
                      <a:r>
                        <a:rPr lang="en-US" sz="1600" dirty="0">
                          <a:solidFill>
                            <a:srgbClr val="3333FF"/>
                          </a:solidFill>
                          <a:latin typeface="Times New Roman" pitchFamily="18" charset="0"/>
                          <a:ea typeface="Calibri"/>
                          <a:cs typeface="Times New Roman" pitchFamily="18" charset="0"/>
                        </a:rPr>
                        <a:t> Memorial Scholarship)</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1.00</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r h="132163">
                <a:tc>
                  <a:txBody>
                    <a:bodyPr/>
                    <a:lstStyle/>
                    <a:p>
                      <a:pPr marL="0" marR="0">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Sri .</a:t>
                      </a:r>
                      <a:r>
                        <a:rPr lang="en-US" sz="1600" dirty="0" err="1">
                          <a:solidFill>
                            <a:srgbClr val="3333FF"/>
                          </a:solidFill>
                          <a:latin typeface="Times New Roman" pitchFamily="18" charset="0"/>
                          <a:ea typeface="Calibri"/>
                          <a:cs typeface="Times New Roman" pitchFamily="18" charset="0"/>
                        </a:rPr>
                        <a:t>Alla</a:t>
                      </a:r>
                      <a:r>
                        <a:rPr lang="en-US" sz="1600" dirty="0">
                          <a:solidFill>
                            <a:srgbClr val="3333FF"/>
                          </a:solidFill>
                          <a:latin typeface="Times New Roman" pitchFamily="18" charset="0"/>
                          <a:ea typeface="Calibri"/>
                          <a:cs typeface="Times New Roman" pitchFamily="18" charset="0"/>
                        </a:rPr>
                        <a:t> </a:t>
                      </a:r>
                      <a:r>
                        <a:rPr lang="en-US" sz="1600" dirty="0" err="1">
                          <a:solidFill>
                            <a:srgbClr val="3333FF"/>
                          </a:solidFill>
                          <a:latin typeface="Times New Roman" pitchFamily="18" charset="0"/>
                          <a:ea typeface="Calibri"/>
                          <a:cs typeface="Times New Roman" pitchFamily="18" charset="0"/>
                        </a:rPr>
                        <a:t>Ramachandra</a:t>
                      </a:r>
                      <a:r>
                        <a:rPr lang="en-US" sz="1600" dirty="0">
                          <a:solidFill>
                            <a:srgbClr val="3333FF"/>
                          </a:solidFill>
                          <a:latin typeface="Times New Roman" pitchFamily="18" charset="0"/>
                          <a:ea typeface="Calibri"/>
                          <a:cs typeface="Times New Roman" pitchFamily="18" charset="0"/>
                        </a:rPr>
                        <a:t>  </a:t>
                      </a:r>
                      <a:r>
                        <a:rPr lang="en-US" sz="1600" dirty="0" err="1">
                          <a:solidFill>
                            <a:srgbClr val="3333FF"/>
                          </a:solidFill>
                          <a:latin typeface="Times New Roman" pitchFamily="18" charset="0"/>
                          <a:ea typeface="Calibri"/>
                          <a:cs typeface="Times New Roman" pitchFamily="18" charset="0"/>
                        </a:rPr>
                        <a:t>Rao</a:t>
                      </a:r>
                      <a:r>
                        <a:rPr lang="en-US" sz="1600" dirty="0">
                          <a:solidFill>
                            <a:srgbClr val="3333FF"/>
                          </a:solidFill>
                          <a:latin typeface="Times New Roman" pitchFamily="18" charset="0"/>
                          <a:ea typeface="Calibri"/>
                          <a:cs typeface="Times New Roman" pitchFamily="18" charset="0"/>
                        </a:rPr>
                        <a:t> (Workshop slab)</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1968-73</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1.00</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5"/>
                  </a:ext>
                </a:extLst>
              </a:tr>
              <a:tr h="132163">
                <a:tc>
                  <a:txBody>
                    <a:bodyPr/>
                    <a:lstStyle/>
                    <a:p>
                      <a:pPr marL="0" marR="0">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Sri .A.L.N. Murthy (Workshop slab)</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1968-73</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1.00</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6"/>
                  </a:ext>
                </a:extLst>
              </a:tr>
              <a:tr h="132163">
                <a:tc>
                  <a:txBody>
                    <a:bodyPr/>
                    <a:lstStyle/>
                    <a:p>
                      <a:pPr marL="0" marR="0">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Sri .K. </a:t>
                      </a:r>
                      <a:r>
                        <a:rPr lang="en-US" sz="1600" dirty="0" err="1">
                          <a:solidFill>
                            <a:srgbClr val="3333FF"/>
                          </a:solidFill>
                          <a:latin typeface="Times New Roman" pitchFamily="18" charset="0"/>
                          <a:ea typeface="Calibri"/>
                          <a:cs typeface="Times New Roman" pitchFamily="18" charset="0"/>
                        </a:rPr>
                        <a:t>Sreedhar</a:t>
                      </a:r>
                      <a:r>
                        <a:rPr lang="en-US" sz="1600" dirty="0">
                          <a:solidFill>
                            <a:srgbClr val="3333FF"/>
                          </a:solidFill>
                          <a:latin typeface="Times New Roman" pitchFamily="18" charset="0"/>
                          <a:ea typeface="Calibri"/>
                          <a:cs typeface="Times New Roman" pitchFamily="18" charset="0"/>
                        </a:rPr>
                        <a:t> (Workshop slab)</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1968-73</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1.00</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7"/>
                  </a:ext>
                </a:extLst>
              </a:tr>
              <a:tr h="132163">
                <a:tc>
                  <a:txBody>
                    <a:bodyPr/>
                    <a:lstStyle/>
                    <a:p>
                      <a:pPr marL="0" marR="0">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Prof. S. V. Naidu (Sri S.R.K. Murthy Memorial Scholarship)</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1981-85</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1.00</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8"/>
                  </a:ext>
                </a:extLst>
              </a:tr>
              <a:tr h="132163">
                <a:tc>
                  <a:txBody>
                    <a:bodyPr/>
                    <a:lstStyle/>
                    <a:p>
                      <a:pPr marL="0" marR="0">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Sri. </a:t>
                      </a:r>
                      <a:r>
                        <a:rPr lang="en-US" sz="1600" dirty="0" err="1">
                          <a:solidFill>
                            <a:srgbClr val="3333FF"/>
                          </a:solidFill>
                          <a:latin typeface="Times New Roman" pitchFamily="18" charset="0"/>
                          <a:ea typeface="Calibri"/>
                          <a:cs typeface="Times New Roman" pitchFamily="18" charset="0"/>
                        </a:rPr>
                        <a:t>Suryadevara</a:t>
                      </a:r>
                      <a:r>
                        <a:rPr lang="en-US" sz="1600" dirty="0">
                          <a:solidFill>
                            <a:srgbClr val="3333FF"/>
                          </a:solidFill>
                          <a:latin typeface="Times New Roman" pitchFamily="18" charset="0"/>
                          <a:ea typeface="Calibri"/>
                          <a:cs typeface="Times New Roman" pitchFamily="18" charset="0"/>
                        </a:rPr>
                        <a:t> </a:t>
                      </a:r>
                      <a:r>
                        <a:rPr lang="en-US" sz="1600" dirty="0" err="1">
                          <a:solidFill>
                            <a:srgbClr val="3333FF"/>
                          </a:solidFill>
                          <a:latin typeface="Times New Roman" pitchFamily="18" charset="0"/>
                          <a:ea typeface="Calibri"/>
                          <a:cs typeface="Times New Roman" pitchFamily="18" charset="0"/>
                        </a:rPr>
                        <a:t>Jogendra</a:t>
                      </a:r>
                      <a:r>
                        <a:rPr lang="en-US" sz="1600" dirty="0">
                          <a:solidFill>
                            <a:srgbClr val="3333FF"/>
                          </a:solidFill>
                          <a:latin typeface="Times New Roman" pitchFamily="18" charset="0"/>
                          <a:ea typeface="Calibri"/>
                          <a:cs typeface="Times New Roman" pitchFamily="18" charset="0"/>
                        </a:rPr>
                        <a:t> (Scholarship)</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1975-80</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3333FF"/>
                          </a:solidFill>
                          <a:latin typeface="Times New Roman" pitchFamily="18" charset="0"/>
                          <a:ea typeface="Calibri"/>
                          <a:cs typeface="Times New Roman" pitchFamily="18" charset="0"/>
                        </a:rPr>
                        <a:t>1.00</a:t>
                      </a:r>
                    </a:p>
                  </a:txBody>
                  <a:tcPr marL="7183" marR="7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9"/>
                  </a:ext>
                </a:extLst>
              </a:tr>
            </a:tbl>
          </a:graphicData>
        </a:graphic>
      </p:graphicFrame>
      <p:sp>
        <p:nvSpPr>
          <p:cNvPr id="2049" name="Text Box 1"/>
          <p:cNvSpPr txBox="1">
            <a:spLocks noChangeArrowheads="1"/>
          </p:cNvSpPr>
          <p:nvPr/>
        </p:nvSpPr>
        <p:spPr bwMode="auto">
          <a:xfrm>
            <a:off x="-119063" y="-693738"/>
            <a:ext cx="5988051" cy="37465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632329" y="0"/>
            <a:ext cx="5847080"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7030A0"/>
                </a:solidFill>
                <a:latin typeface="Times New Roman"/>
                <a:cs typeface="Times New Roman"/>
              </a:rPr>
              <a:t>Governance, Leadership/Management</a:t>
            </a:r>
            <a:endParaRPr sz="2800">
              <a:solidFill>
                <a:srgbClr val="7030A0"/>
              </a:solidFill>
              <a:latin typeface="Times New Roman"/>
              <a:cs typeface="Times New Roman"/>
            </a:endParaRPr>
          </a:p>
        </p:txBody>
      </p:sp>
      <p:sp>
        <p:nvSpPr>
          <p:cNvPr id="3" name="object 3"/>
          <p:cNvSpPr txBox="1"/>
          <p:nvPr/>
        </p:nvSpPr>
        <p:spPr>
          <a:xfrm>
            <a:off x="381000" y="628963"/>
            <a:ext cx="11201400" cy="453970"/>
          </a:xfrm>
          <a:prstGeom prst="rect">
            <a:avLst/>
          </a:prstGeom>
          <a:noFill/>
          <a:ln w="12700">
            <a:solidFill>
              <a:srgbClr val="AD5A20"/>
            </a:solidFill>
          </a:ln>
        </p:spPr>
        <p:txBody>
          <a:bodyPr vert="horz" wrap="square" lIns="0" tIns="83820" rIns="0" bIns="0" rtlCol="0">
            <a:spAutoFit/>
          </a:bodyPr>
          <a:lstStyle/>
          <a:p>
            <a:pPr algn="ctr">
              <a:lnSpc>
                <a:spcPct val="100000"/>
              </a:lnSpc>
              <a:spcBef>
                <a:spcPts val="660"/>
              </a:spcBef>
            </a:pPr>
            <a:r>
              <a:rPr lang="en-US" sz="2400" b="1" dirty="0">
                <a:solidFill>
                  <a:srgbClr val="3333FF"/>
                </a:solidFill>
                <a:latin typeface="Times New Roman" pitchFamily="18" charset="0"/>
                <a:cs typeface="Times New Roman" pitchFamily="18" charset="0"/>
              </a:rPr>
              <a:t>Faculty provided with financial support to attend conferences / workshops: 9</a:t>
            </a:r>
            <a:endParaRPr sz="2400" b="1">
              <a:solidFill>
                <a:srgbClr val="3333FF"/>
              </a:solidFill>
              <a:latin typeface="Times New Roman" pitchFamily="18" charset="0"/>
              <a:cs typeface="Times New Roman" pitchFamily="18" charset="0"/>
            </a:endParaRPr>
          </a:p>
        </p:txBody>
      </p:sp>
      <p:pic>
        <p:nvPicPr>
          <p:cNvPr id="5" name="object 5"/>
          <p:cNvPicPr/>
          <p:nvPr/>
        </p:nvPicPr>
        <p:blipFill>
          <a:blip r:embed="rId2" cstate="print"/>
          <a:stretch>
            <a:fillRect/>
          </a:stretch>
        </p:blipFill>
        <p:spPr>
          <a:xfrm>
            <a:off x="11468100" y="0"/>
            <a:ext cx="723900" cy="716279"/>
          </a:xfrm>
          <a:prstGeom prst="rect">
            <a:avLst/>
          </a:prstGeom>
        </p:spPr>
      </p:pic>
      <p:sp>
        <p:nvSpPr>
          <p:cNvPr id="6" name="object 6"/>
          <p:cNvSpPr txBox="1"/>
          <p:nvPr/>
        </p:nvSpPr>
        <p:spPr>
          <a:xfrm>
            <a:off x="9230995" y="6546595"/>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
        <p:nvSpPr>
          <p:cNvPr id="7" name="object 7"/>
          <p:cNvSpPr txBox="1">
            <a:spLocks noGrp="1"/>
          </p:cNvSpPr>
          <p:nvPr>
            <p:ph type="title"/>
          </p:nvPr>
        </p:nvSpPr>
        <p:spPr>
          <a:xfrm>
            <a:off x="190601" y="8890"/>
            <a:ext cx="1712595" cy="381515"/>
          </a:xfrm>
          <a:prstGeom prst="rect">
            <a:avLst/>
          </a:prstGeom>
        </p:spPr>
        <p:txBody>
          <a:bodyPr vert="horz" wrap="square" lIns="0" tIns="12065" rIns="0" bIns="0" rtlCol="0">
            <a:spAutoFit/>
          </a:bodyPr>
          <a:lstStyle/>
          <a:p>
            <a:pPr marL="12700">
              <a:lnSpc>
                <a:spcPct val="100000"/>
              </a:lnSpc>
              <a:spcBef>
                <a:spcPts val="95"/>
              </a:spcBef>
            </a:pPr>
            <a:r>
              <a:rPr sz="2400" b="1" spc="-5" dirty="0">
                <a:solidFill>
                  <a:srgbClr val="660033"/>
                </a:solidFill>
                <a:latin typeface="Times New Roman" pitchFamily="18" charset="0"/>
                <a:cs typeface="Times New Roman" pitchFamily="18" charset="0"/>
              </a:rPr>
              <a:t>Criterion</a:t>
            </a:r>
            <a:r>
              <a:rPr sz="2400" b="1" spc="-60" dirty="0">
                <a:solidFill>
                  <a:srgbClr val="660033"/>
                </a:solidFill>
                <a:latin typeface="Times New Roman" pitchFamily="18" charset="0"/>
                <a:cs typeface="Times New Roman" pitchFamily="18" charset="0"/>
              </a:rPr>
              <a:t> </a:t>
            </a:r>
            <a:r>
              <a:rPr sz="2400" b="1" spc="-5" dirty="0">
                <a:solidFill>
                  <a:srgbClr val="660033"/>
                </a:solidFill>
                <a:latin typeface="Times New Roman" pitchFamily="18" charset="0"/>
                <a:cs typeface="Times New Roman" pitchFamily="18" charset="0"/>
              </a:rPr>
              <a:t>6</a:t>
            </a:r>
          </a:p>
        </p:txBody>
      </p:sp>
      <p:sp>
        <p:nvSpPr>
          <p:cNvPr id="9" name="Date Placeholder 8"/>
          <p:cNvSpPr>
            <a:spLocks noGrp="1"/>
          </p:cNvSpPr>
          <p:nvPr>
            <p:ph type="dt" sz="half" idx="10"/>
          </p:nvPr>
        </p:nvSpPr>
        <p:spPr/>
        <p:txBody>
          <a:bodyPr/>
          <a:lstStyle/>
          <a:p>
            <a:fld id="{578B3C7F-3605-485A-957D-0774EE1ED5CE}" type="datetime1">
              <a:rPr lang="en-US" smtClean="0"/>
              <a:pPr/>
              <a:t>11/3/2023</a:t>
            </a:fld>
            <a:endParaRPr lang="en-US"/>
          </a:p>
        </p:txBody>
      </p:sp>
      <p:sp>
        <p:nvSpPr>
          <p:cNvPr id="10" name="Slide Number Placeholder 9"/>
          <p:cNvSpPr>
            <a:spLocks noGrp="1"/>
          </p:cNvSpPr>
          <p:nvPr>
            <p:ph type="sldNum" sz="quarter" idx="12"/>
          </p:nvPr>
        </p:nvSpPr>
        <p:spPr/>
        <p:txBody>
          <a:bodyPr/>
          <a:lstStyle/>
          <a:p>
            <a:fld id="{B6F15528-21DE-4FAA-801E-634DDDAF4B2B}" type="slidenum">
              <a:rPr lang="en-US" smtClean="0"/>
              <a:pPr/>
              <a:t>78</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xmlns="" val="3937531182"/>
              </p:ext>
            </p:extLst>
          </p:nvPr>
        </p:nvGraphicFramePr>
        <p:xfrm>
          <a:off x="304799" y="1198110"/>
          <a:ext cx="11480802" cy="5202690"/>
        </p:xfrm>
        <a:graphic>
          <a:graphicData uri="http://schemas.openxmlformats.org/drawingml/2006/table">
            <a:tbl>
              <a:tblPr bandRow="1">
                <a:tableStyleId>{22838BEF-8BB2-4498-84A7-C5851F593DF1}</a:tableStyleId>
              </a:tblPr>
              <a:tblGrid>
                <a:gridCol w="895912">
                  <a:extLst>
                    <a:ext uri="{9D8B030D-6E8A-4147-A177-3AD203B41FA5}">
                      <a16:colId xmlns:a16="http://schemas.microsoft.com/office/drawing/2014/main" xmlns="" val="20000"/>
                    </a:ext>
                  </a:extLst>
                </a:gridCol>
                <a:gridCol w="2152089">
                  <a:extLst>
                    <a:ext uri="{9D8B030D-6E8A-4147-A177-3AD203B41FA5}">
                      <a16:colId xmlns:a16="http://schemas.microsoft.com/office/drawing/2014/main" xmlns="" val="20001"/>
                    </a:ext>
                  </a:extLst>
                </a:gridCol>
                <a:gridCol w="4737164">
                  <a:extLst>
                    <a:ext uri="{9D8B030D-6E8A-4147-A177-3AD203B41FA5}">
                      <a16:colId xmlns:a16="http://schemas.microsoft.com/office/drawing/2014/main" xmlns="" val="20002"/>
                    </a:ext>
                  </a:extLst>
                </a:gridCol>
                <a:gridCol w="2641396">
                  <a:extLst>
                    <a:ext uri="{9D8B030D-6E8A-4147-A177-3AD203B41FA5}">
                      <a16:colId xmlns:a16="http://schemas.microsoft.com/office/drawing/2014/main" xmlns="" val="20003"/>
                    </a:ext>
                  </a:extLst>
                </a:gridCol>
                <a:gridCol w="1054241">
                  <a:extLst>
                    <a:ext uri="{9D8B030D-6E8A-4147-A177-3AD203B41FA5}">
                      <a16:colId xmlns:a16="http://schemas.microsoft.com/office/drawing/2014/main" xmlns="" val="20004"/>
                    </a:ext>
                  </a:extLst>
                </a:gridCol>
              </a:tblGrid>
              <a:tr h="516888">
                <a:tc>
                  <a:txBody>
                    <a:bodyPr/>
                    <a:lstStyle/>
                    <a:p>
                      <a:pPr algn="ctr" fontAlgn="ctr"/>
                      <a:r>
                        <a:rPr lang="en-US" sz="1600" b="1" u="none" strike="noStrike" dirty="0">
                          <a:latin typeface="Times New Roman" pitchFamily="18" charset="0"/>
                          <a:cs typeface="Times New Roman" pitchFamily="18" charset="0"/>
                        </a:rPr>
                        <a:t>Year</a:t>
                      </a:r>
                      <a:endParaRPr lang="en-US" sz="1600" b="1" i="0" u="none" strike="noStrike" dirty="0">
                        <a:solidFill>
                          <a:srgbClr val="000000"/>
                        </a:solidFill>
                        <a:latin typeface="Times New Roman" pitchFamily="18" charset="0"/>
                        <a:cs typeface="Times New Roman" pitchFamily="18" charset="0"/>
                      </a:endParaRPr>
                    </a:p>
                  </a:txBody>
                  <a:tcPr marL="8205" marR="8205" marT="8205" marB="0" anchor="ctr"/>
                </a:tc>
                <a:tc>
                  <a:txBody>
                    <a:bodyPr/>
                    <a:lstStyle/>
                    <a:p>
                      <a:pPr algn="ctr" fontAlgn="ctr"/>
                      <a:r>
                        <a:rPr lang="en-US" sz="1600" b="1" u="none" strike="noStrike" dirty="0">
                          <a:latin typeface="Times New Roman" pitchFamily="18" charset="0"/>
                          <a:cs typeface="Times New Roman" pitchFamily="18" charset="0"/>
                        </a:rPr>
                        <a:t>Name of teacher</a:t>
                      </a:r>
                      <a:endParaRPr lang="en-US" sz="1600" b="1" i="0" u="none" strike="noStrike" dirty="0">
                        <a:solidFill>
                          <a:srgbClr val="000000"/>
                        </a:solidFill>
                        <a:latin typeface="Times New Roman" pitchFamily="18" charset="0"/>
                        <a:cs typeface="Times New Roman" pitchFamily="18" charset="0"/>
                      </a:endParaRPr>
                    </a:p>
                  </a:txBody>
                  <a:tcPr marL="8205" marR="8205" marT="8205" marB="0" anchor="ctr"/>
                </a:tc>
                <a:tc>
                  <a:txBody>
                    <a:bodyPr/>
                    <a:lstStyle/>
                    <a:p>
                      <a:pPr algn="ctr" fontAlgn="ctr"/>
                      <a:r>
                        <a:rPr lang="en-US" sz="1600" b="1" u="none" strike="noStrike" dirty="0">
                          <a:latin typeface="Times New Roman" pitchFamily="18" charset="0"/>
                          <a:cs typeface="Times New Roman" pitchFamily="18" charset="0"/>
                        </a:rPr>
                        <a:t>Name of conference/ workshop attended for which financial support provided</a:t>
                      </a:r>
                      <a:endParaRPr lang="en-US" sz="1600" b="1" i="0" u="none" strike="noStrike" dirty="0">
                        <a:solidFill>
                          <a:srgbClr val="000000"/>
                        </a:solidFill>
                        <a:latin typeface="Times New Roman" pitchFamily="18" charset="0"/>
                        <a:cs typeface="Times New Roman" pitchFamily="18" charset="0"/>
                      </a:endParaRPr>
                    </a:p>
                  </a:txBody>
                  <a:tcPr marL="8205" marR="8205" marT="8205" marB="0" anchor="ctr"/>
                </a:tc>
                <a:tc>
                  <a:txBody>
                    <a:bodyPr/>
                    <a:lstStyle/>
                    <a:p>
                      <a:pPr algn="ctr" fontAlgn="ctr"/>
                      <a:r>
                        <a:rPr lang="en-US" sz="1600" b="1" u="none" strike="noStrike" dirty="0">
                          <a:latin typeface="Times New Roman" pitchFamily="18" charset="0"/>
                          <a:cs typeface="Times New Roman" pitchFamily="18" charset="0"/>
                        </a:rPr>
                        <a:t>Name of the professional body for which membership fee is provided</a:t>
                      </a:r>
                      <a:endParaRPr lang="en-US" sz="1600" b="1" i="0" u="none" strike="noStrike" dirty="0">
                        <a:solidFill>
                          <a:srgbClr val="000000"/>
                        </a:solidFill>
                        <a:latin typeface="Times New Roman" pitchFamily="18" charset="0"/>
                        <a:cs typeface="Times New Roman" pitchFamily="18" charset="0"/>
                      </a:endParaRPr>
                    </a:p>
                  </a:txBody>
                  <a:tcPr marL="8205" marR="8205" marT="8205" marB="0" anchor="ctr"/>
                </a:tc>
                <a:tc>
                  <a:txBody>
                    <a:bodyPr/>
                    <a:lstStyle/>
                    <a:p>
                      <a:pPr algn="ctr" fontAlgn="ctr"/>
                      <a:r>
                        <a:rPr lang="en-US" sz="1600" b="1" u="none" strike="noStrike" dirty="0">
                          <a:latin typeface="Times New Roman" pitchFamily="18" charset="0"/>
                          <a:cs typeface="Times New Roman" pitchFamily="18" charset="0"/>
                        </a:rPr>
                        <a:t>Amount of support(in INR)</a:t>
                      </a:r>
                      <a:endParaRPr lang="en-US" sz="1600" b="1" i="0" u="none" strike="noStrike" dirty="0">
                        <a:solidFill>
                          <a:srgbClr val="000000"/>
                        </a:solidFill>
                        <a:latin typeface="Times New Roman" pitchFamily="18" charset="0"/>
                        <a:cs typeface="Times New Roman" pitchFamily="18" charset="0"/>
                      </a:endParaRPr>
                    </a:p>
                  </a:txBody>
                  <a:tcPr marL="8205" marR="8205" marT="8205" marB="0" anchor="ctr"/>
                </a:tc>
                <a:extLst>
                  <a:ext uri="{0D108BD9-81ED-4DB2-BD59-A6C34878D82A}">
                    <a16:rowId xmlns:a16="http://schemas.microsoft.com/office/drawing/2014/main" xmlns="" val="10000"/>
                  </a:ext>
                </a:extLst>
              </a:tr>
              <a:tr h="344592">
                <a:tc>
                  <a:txBody>
                    <a:bodyPr/>
                    <a:lstStyle/>
                    <a:p>
                      <a:pPr algn="l" fontAlgn="t"/>
                      <a:r>
                        <a:rPr lang="en-US" sz="1600" u="none" strike="noStrike" dirty="0">
                          <a:latin typeface="Times New Roman" pitchFamily="18" charset="0"/>
                          <a:cs typeface="Times New Roman" pitchFamily="18" charset="0"/>
                        </a:rPr>
                        <a:t>2017-18</a:t>
                      </a:r>
                      <a:endParaRPr lang="en-US" sz="1600" b="0" i="0" u="none" strike="noStrike" dirty="0">
                        <a:solidFill>
                          <a:srgbClr val="000000"/>
                        </a:solidFill>
                        <a:latin typeface="Times New Roman" pitchFamily="18" charset="0"/>
                        <a:cs typeface="Times New Roman" pitchFamily="18" charset="0"/>
                      </a:endParaRPr>
                    </a:p>
                  </a:txBody>
                  <a:tcPr marL="8205" marR="8205" marT="8205" marB="0"/>
                </a:tc>
                <a:tc>
                  <a:txBody>
                    <a:bodyPr/>
                    <a:lstStyle/>
                    <a:p>
                      <a:pPr algn="l" fontAlgn="t"/>
                      <a:r>
                        <a:rPr lang="en-US" sz="1600" u="none" strike="noStrike" dirty="0">
                          <a:latin typeface="Times New Roman" pitchFamily="18" charset="0"/>
                          <a:cs typeface="Times New Roman" pitchFamily="18" charset="0"/>
                        </a:rPr>
                        <a:t>Prof. D. </a:t>
                      </a:r>
                      <a:r>
                        <a:rPr lang="en-US" sz="1600" u="none" strike="noStrike" dirty="0" err="1">
                          <a:latin typeface="Times New Roman" pitchFamily="18" charset="0"/>
                          <a:cs typeface="Times New Roman" pitchFamily="18" charset="0"/>
                        </a:rPr>
                        <a:t>Appala</a:t>
                      </a:r>
                      <a:r>
                        <a:rPr lang="en-US" sz="1600" u="none" strike="noStrike" dirty="0">
                          <a:latin typeface="Times New Roman" pitchFamily="18" charset="0"/>
                          <a:cs typeface="Times New Roman" pitchFamily="18" charset="0"/>
                        </a:rPr>
                        <a:t> Naidu</a:t>
                      </a:r>
                      <a:endParaRPr lang="en-US" sz="1600" b="0" i="0" u="none" strike="noStrike" dirty="0">
                        <a:solidFill>
                          <a:srgbClr val="000000"/>
                        </a:solidFill>
                        <a:latin typeface="Times New Roman" pitchFamily="18" charset="0"/>
                        <a:cs typeface="Times New Roman" pitchFamily="18" charset="0"/>
                      </a:endParaRPr>
                    </a:p>
                  </a:txBody>
                  <a:tcPr marL="8205" marR="8205" marT="8205" marB="0"/>
                </a:tc>
                <a:tc>
                  <a:txBody>
                    <a:bodyPr/>
                    <a:lstStyle/>
                    <a:p>
                      <a:pPr algn="l" fontAlgn="t"/>
                      <a:r>
                        <a:rPr lang="en-US" sz="1600" u="none" strike="noStrike" dirty="0">
                          <a:latin typeface="Times New Roman" pitchFamily="18" charset="0"/>
                          <a:cs typeface="Times New Roman" pitchFamily="18" charset="0"/>
                        </a:rPr>
                        <a:t>Workshop For Faculty Mentors On Induction Program For New Students </a:t>
                      </a:r>
                      <a:endParaRPr lang="en-US" sz="1600" b="0" i="0" u="none" strike="noStrike" dirty="0">
                        <a:solidFill>
                          <a:srgbClr val="000000"/>
                        </a:solidFill>
                        <a:latin typeface="Times New Roman" pitchFamily="18" charset="0"/>
                        <a:cs typeface="Times New Roman" pitchFamily="18" charset="0"/>
                      </a:endParaRPr>
                    </a:p>
                  </a:txBody>
                  <a:tcPr marL="8205" marR="8205" marT="8205" marB="0"/>
                </a:tc>
                <a:tc>
                  <a:txBody>
                    <a:bodyPr/>
                    <a:lstStyle/>
                    <a:p>
                      <a:pPr algn="l" fontAlgn="t"/>
                      <a:r>
                        <a:rPr lang="en-US" sz="1600" u="none" strike="noStrike" dirty="0">
                          <a:latin typeface="Times New Roman" pitchFamily="18" charset="0"/>
                          <a:cs typeface="Times New Roman" pitchFamily="18" charset="0"/>
                        </a:rPr>
                        <a:t>NPIU,MHRD</a:t>
                      </a:r>
                      <a:endParaRPr lang="en-US" sz="1600" b="0" i="0" u="none" strike="noStrike" dirty="0">
                        <a:solidFill>
                          <a:srgbClr val="000000"/>
                        </a:solidFill>
                        <a:latin typeface="Times New Roman" pitchFamily="18" charset="0"/>
                        <a:cs typeface="Times New Roman" pitchFamily="18" charset="0"/>
                      </a:endParaRPr>
                    </a:p>
                  </a:txBody>
                  <a:tcPr marL="8205" marR="8205" marT="8205" marB="0"/>
                </a:tc>
                <a:tc>
                  <a:txBody>
                    <a:bodyPr/>
                    <a:lstStyle/>
                    <a:p>
                      <a:pPr algn="r" fontAlgn="ctr"/>
                      <a:r>
                        <a:rPr lang="en-US" sz="1600" u="none" strike="noStrike" dirty="0">
                          <a:latin typeface="Times New Roman" pitchFamily="18" charset="0"/>
                          <a:cs typeface="Times New Roman" pitchFamily="18" charset="0"/>
                        </a:rPr>
                        <a:t>26,825/-</a:t>
                      </a:r>
                      <a:endParaRPr lang="en-US" sz="1600" b="0" i="0" u="none" strike="noStrike" dirty="0">
                        <a:solidFill>
                          <a:srgbClr val="000000"/>
                        </a:solidFill>
                        <a:latin typeface="Times New Roman" pitchFamily="18" charset="0"/>
                        <a:cs typeface="Times New Roman" pitchFamily="18" charset="0"/>
                      </a:endParaRPr>
                    </a:p>
                  </a:txBody>
                  <a:tcPr marL="8205" marR="8205" marT="8205" marB="0" anchor="ctr"/>
                </a:tc>
                <a:extLst>
                  <a:ext uri="{0D108BD9-81ED-4DB2-BD59-A6C34878D82A}">
                    <a16:rowId xmlns:a16="http://schemas.microsoft.com/office/drawing/2014/main" xmlns="" val="10001"/>
                  </a:ext>
                </a:extLst>
              </a:tr>
              <a:tr h="440790">
                <a:tc>
                  <a:txBody>
                    <a:bodyPr/>
                    <a:lstStyle/>
                    <a:p>
                      <a:pPr algn="l" fontAlgn="t"/>
                      <a:r>
                        <a:rPr lang="en-US" sz="1600" u="none" strike="noStrike" dirty="0">
                          <a:latin typeface="Times New Roman" pitchFamily="18" charset="0"/>
                          <a:cs typeface="Times New Roman" pitchFamily="18" charset="0"/>
                        </a:rPr>
                        <a:t>2017-18</a:t>
                      </a:r>
                      <a:endParaRPr lang="en-US" sz="1600" b="0" i="0" u="none" strike="noStrike" dirty="0">
                        <a:solidFill>
                          <a:srgbClr val="000000"/>
                        </a:solidFill>
                        <a:latin typeface="Times New Roman" pitchFamily="18" charset="0"/>
                        <a:cs typeface="Times New Roman" pitchFamily="18" charset="0"/>
                      </a:endParaRPr>
                    </a:p>
                  </a:txBody>
                  <a:tcPr marL="8205" marR="8205" marT="8205" marB="0"/>
                </a:tc>
                <a:tc>
                  <a:txBody>
                    <a:bodyPr/>
                    <a:lstStyle/>
                    <a:p>
                      <a:pPr algn="l" fontAlgn="t"/>
                      <a:r>
                        <a:rPr lang="en-US" sz="1600" u="none" strike="noStrike" dirty="0">
                          <a:latin typeface="Times New Roman" pitchFamily="18" charset="0"/>
                          <a:cs typeface="Times New Roman" pitchFamily="18" charset="0"/>
                        </a:rPr>
                        <a:t>Prof. V Sri</a:t>
                      </a:r>
                      <a:r>
                        <a:rPr lang="en-US" sz="1600" u="none" strike="noStrike" baseline="0" dirty="0">
                          <a:latin typeface="Times New Roman" pitchFamily="18" charset="0"/>
                          <a:cs typeface="Times New Roman" pitchFamily="18" charset="0"/>
                        </a:rPr>
                        <a:t> D</a:t>
                      </a:r>
                      <a:r>
                        <a:rPr lang="en-US" sz="1600" u="none" strike="noStrike" dirty="0">
                          <a:latin typeface="Times New Roman" pitchFamily="18" charset="0"/>
                          <a:cs typeface="Times New Roman" pitchFamily="18" charset="0"/>
                        </a:rPr>
                        <a:t>evi</a:t>
                      </a:r>
                      <a:endParaRPr lang="en-US" sz="1600" b="0" i="0" u="none" strike="noStrike" dirty="0">
                        <a:solidFill>
                          <a:srgbClr val="000000"/>
                        </a:solidFill>
                        <a:latin typeface="Times New Roman" pitchFamily="18" charset="0"/>
                        <a:cs typeface="Times New Roman" pitchFamily="18" charset="0"/>
                      </a:endParaRPr>
                    </a:p>
                  </a:txBody>
                  <a:tcPr marL="8205" marR="8205" marT="8205" marB="0"/>
                </a:tc>
                <a:tc>
                  <a:txBody>
                    <a:bodyPr/>
                    <a:lstStyle/>
                    <a:p>
                      <a:pPr algn="l" fontAlgn="t"/>
                      <a:r>
                        <a:rPr lang="en-US" sz="1600" u="none" strike="noStrike" dirty="0">
                          <a:latin typeface="Times New Roman" pitchFamily="18" charset="0"/>
                          <a:cs typeface="Times New Roman" pitchFamily="18" charset="0"/>
                        </a:rPr>
                        <a:t>National Workshop On " Strategies For Prevention And Control Of Industrial Pollution"</a:t>
                      </a:r>
                      <a:endParaRPr lang="en-US" sz="1600" b="0" i="0" u="none" strike="noStrike" dirty="0">
                        <a:solidFill>
                          <a:srgbClr val="000000"/>
                        </a:solidFill>
                        <a:latin typeface="Times New Roman" pitchFamily="18" charset="0"/>
                        <a:cs typeface="Times New Roman" pitchFamily="18" charset="0"/>
                      </a:endParaRPr>
                    </a:p>
                  </a:txBody>
                  <a:tcPr marL="8205" marR="8205" marT="8205" marB="0"/>
                </a:tc>
                <a:tc>
                  <a:txBody>
                    <a:bodyPr/>
                    <a:lstStyle/>
                    <a:p>
                      <a:pPr algn="l" fontAlgn="t"/>
                      <a:r>
                        <a:rPr lang="en-US" sz="1600" u="none" strike="noStrike" dirty="0">
                          <a:latin typeface="Times New Roman" pitchFamily="18" charset="0"/>
                          <a:cs typeface="Times New Roman" pitchFamily="18" charset="0"/>
                        </a:rPr>
                        <a:t>Andhra University</a:t>
                      </a:r>
                      <a:endParaRPr lang="en-US" sz="1600" b="0" i="0" u="none" strike="noStrike" dirty="0">
                        <a:solidFill>
                          <a:srgbClr val="000000"/>
                        </a:solidFill>
                        <a:latin typeface="Times New Roman" pitchFamily="18" charset="0"/>
                        <a:cs typeface="Times New Roman" pitchFamily="18" charset="0"/>
                      </a:endParaRPr>
                    </a:p>
                  </a:txBody>
                  <a:tcPr marL="8205" marR="8205" marT="8205" marB="0"/>
                </a:tc>
                <a:tc>
                  <a:txBody>
                    <a:bodyPr/>
                    <a:lstStyle/>
                    <a:p>
                      <a:pPr algn="r" fontAlgn="ctr"/>
                      <a:r>
                        <a:rPr lang="en-US" sz="1600" u="none" strike="noStrike" dirty="0">
                          <a:latin typeface="Times New Roman" pitchFamily="18" charset="0"/>
                          <a:cs typeface="Times New Roman" pitchFamily="18" charset="0"/>
                        </a:rPr>
                        <a:t>35,000/-</a:t>
                      </a:r>
                      <a:endParaRPr lang="en-US" sz="1600" b="0" i="0" u="none" strike="noStrike" dirty="0">
                        <a:solidFill>
                          <a:srgbClr val="000000"/>
                        </a:solidFill>
                        <a:latin typeface="Times New Roman" pitchFamily="18" charset="0"/>
                        <a:cs typeface="Times New Roman" pitchFamily="18" charset="0"/>
                      </a:endParaRPr>
                    </a:p>
                  </a:txBody>
                  <a:tcPr marL="8205" marR="8205" marT="8205" marB="0" anchor="ctr"/>
                </a:tc>
                <a:extLst>
                  <a:ext uri="{0D108BD9-81ED-4DB2-BD59-A6C34878D82A}">
                    <a16:rowId xmlns:a16="http://schemas.microsoft.com/office/drawing/2014/main" xmlns="" val="10002"/>
                  </a:ext>
                </a:extLst>
              </a:tr>
              <a:tr h="172296">
                <a:tc>
                  <a:txBody>
                    <a:bodyPr/>
                    <a:lstStyle/>
                    <a:p>
                      <a:pPr algn="l" fontAlgn="t"/>
                      <a:r>
                        <a:rPr lang="en-US" sz="1600" u="none" strike="noStrike" dirty="0">
                          <a:latin typeface="Times New Roman" pitchFamily="18" charset="0"/>
                          <a:cs typeface="Times New Roman" pitchFamily="18" charset="0"/>
                        </a:rPr>
                        <a:t>2017-18</a:t>
                      </a:r>
                      <a:endParaRPr lang="en-US" sz="1600" b="0" i="0" u="none" strike="noStrike" dirty="0">
                        <a:solidFill>
                          <a:srgbClr val="000000"/>
                        </a:solidFill>
                        <a:latin typeface="Times New Roman" pitchFamily="18" charset="0"/>
                        <a:cs typeface="Times New Roman" pitchFamily="18" charset="0"/>
                      </a:endParaRPr>
                    </a:p>
                  </a:txBody>
                  <a:tcPr marL="8205" marR="8205" marT="8205" marB="0"/>
                </a:tc>
                <a:tc>
                  <a:txBody>
                    <a:bodyPr/>
                    <a:lstStyle/>
                    <a:p>
                      <a:pPr algn="l" fontAlgn="t"/>
                      <a:r>
                        <a:rPr lang="it-IT" sz="1600" u="none" strike="noStrike" dirty="0">
                          <a:latin typeface="Times New Roman" pitchFamily="18" charset="0"/>
                          <a:cs typeface="Times New Roman" pitchFamily="18" charset="0"/>
                        </a:rPr>
                        <a:t>Prof. D. Sri Rami Reddy</a:t>
                      </a:r>
                      <a:endParaRPr lang="it-IT" sz="1600" b="0" i="0" u="none" strike="noStrike" dirty="0">
                        <a:solidFill>
                          <a:srgbClr val="000000"/>
                        </a:solidFill>
                        <a:latin typeface="Times New Roman" pitchFamily="18" charset="0"/>
                        <a:cs typeface="Times New Roman" pitchFamily="18" charset="0"/>
                      </a:endParaRPr>
                    </a:p>
                  </a:txBody>
                  <a:tcPr marL="8205" marR="8205" marT="8205" marB="0"/>
                </a:tc>
                <a:tc>
                  <a:txBody>
                    <a:bodyPr/>
                    <a:lstStyle/>
                    <a:p>
                      <a:pPr algn="l" fontAlgn="t"/>
                      <a:r>
                        <a:rPr lang="en-US" sz="1600" u="none" strike="noStrike" dirty="0">
                          <a:latin typeface="Times New Roman" pitchFamily="18" charset="0"/>
                          <a:cs typeface="Times New Roman" pitchFamily="18" charset="0"/>
                        </a:rPr>
                        <a:t>Twinning </a:t>
                      </a:r>
                      <a:r>
                        <a:rPr lang="en-US" sz="1600" u="none" strike="noStrike" dirty="0" err="1">
                          <a:latin typeface="Times New Roman" pitchFamily="18" charset="0"/>
                          <a:cs typeface="Times New Roman" pitchFamily="18" charset="0"/>
                        </a:rPr>
                        <a:t>Programme</a:t>
                      </a:r>
                      <a:r>
                        <a:rPr lang="en-US" sz="1600" u="none" strike="noStrike" dirty="0">
                          <a:latin typeface="Times New Roman" pitchFamily="18" charset="0"/>
                          <a:cs typeface="Times New Roman" pitchFamily="18" charset="0"/>
                        </a:rPr>
                        <a:t> Of TEQIP III Activity</a:t>
                      </a:r>
                      <a:endParaRPr lang="en-US" sz="1600" b="0" i="0" u="none" strike="noStrike" dirty="0">
                        <a:solidFill>
                          <a:srgbClr val="000000"/>
                        </a:solidFill>
                        <a:latin typeface="Times New Roman" pitchFamily="18" charset="0"/>
                        <a:cs typeface="Times New Roman" pitchFamily="18" charset="0"/>
                      </a:endParaRPr>
                    </a:p>
                  </a:txBody>
                  <a:tcPr marL="8205" marR="8205" marT="8205" marB="0"/>
                </a:tc>
                <a:tc>
                  <a:txBody>
                    <a:bodyPr/>
                    <a:lstStyle/>
                    <a:p>
                      <a:pPr algn="l" fontAlgn="t"/>
                      <a:r>
                        <a:rPr lang="en-US" sz="1600" u="none" strike="noStrike" dirty="0">
                          <a:latin typeface="Times New Roman" pitchFamily="18" charset="0"/>
                          <a:cs typeface="Times New Roman" pitchFamily="18" charset="0"/>
                        </a:rPr>
                        <a:t>Andhra University</a:t>
                      </a:r>
                      <a:endParaRPr lang="en-US" sz="1600" b="0" i="0" u="none" strike="noStrike" dirty="0">
                        <a:solidFill>
                          <a:srgbClr val="000000"/>
                        </a:solidFill>
                        <a:latin typeface="Times New Roman" pitchFamily="18" charset="0"/>
                        <a:cs typeface="Times New Roman" pitchFamily="18" charset="0"/>
                      </a:endParaRPr>
                    </a:p>
                  </a:txBody>
                  <a:tcPr marL="8205" marR="8205" marT="8205" marB="0"/>
                </a:tc>
                <a:tc>
                  <a:txBody>
                    <a:bodyPr/>
                    <a:lstStyle/>
                    <a:p>
                      <a:pPr algn="r" fontAlgn="ctr"/>
                      <a:r>
                        <a:rPr lang="en-US" sz="1600" u="none" strike="noStrike" dirty="0">
                          <a:latin typeface="Times New Roman" pitchFamily="18" charset="0"/>
                          <a:cs typeface="Times New Roman" pitchFamily="18" charset="0"/>
                        </a:rPr>
                        <a:t>32,641/-</a:t>
                      </a:r>
                      <a:endParaRPr lang="en-US" sz="1600" b="0" i="0" u="none" strike="noStrike" dirty="0">
                        <a:solidFill>
                          <a:srgbClr val="000000"/>
                        </a:solidFill>
                        <a:latin typeface="Times New Roman" pitchFamily="18" charset="0"/>
                        <a:cs typeface="Times New Roman" pitchFamily="18" charset="0"/>
                      </a:endParaRPr>
                    </a:p>
                  </a:txBody>
                  <a:tcPr marL="8205" marR="8205" marT="8205" marB="0" anchor="ctr"/>
                </a:tc>
                <a:extLst>
                  <a:ext uri="{0D108BD9-81ED-4DB2-BD59-A6C34878D82A}">
                    <a16:rowId xmlns:a16="http://schemas.microsoft.com/office/drawing/2014/main" xmlns="" val="10003"/>
                  </a:ext>
                </a:extLst>
              </a:tr>
              <a:tr h="344592">
                <a:tc>
                  <a:txBody>
                    <a:bodyPr/>
                    <a:lstStyle/>
                    <a:p>
                      <a:pPr algn="l" fontAlgn="t"/>
                      <a:r>
                        <a:rPr lang="en-US" sz="1600" u="none" strike="noStrike">
                          <a:latin typeface="Times New Roman" pitchFamily="18" charset="0"/>
                          <a:cs typeface="Times New Roman" pitchFamily="18" charset="0"/>
                        </a:rPr>
                        <a:t>2018-19</a:t>
                      </a:r>
                      <a:endParaRPr lang="en-US" sz="1600" b="0" i="0" u="none" strike="noStrike">
                        <a:solidFill>
                          <a:srgbClr val="000000"/>
                        </a:solidFill>
                        <a:latin typeface="Times New Roman" pitchFamily="18" charset="0"/>
                        <a:cs typeface="Times New Roman" pitchFamily="18" charset="0"/>
                      </a:endParaRPr>
                    </a:p>
                  </a:txBody>
                  <a:tcPr marL="8205" marR="8205" marT="8205" marB="0"/>
                </a:tc>
                <a:tc>
                  <a:txBody>
                    <a:bodyPr/>
                    <a:lstStyle/>
                    <a:p>
                      <a:pPr algn="l" fontAlgn="t"/>
                      <a:r>
                        <a:rPr lang="en-US" sz="1600" u="none" strike="noStrike" dirty="0">
                          <a:latin typeface="Times New Roman" pitchFamily="18" charset="0"/>
                          <a:cs typeface="Times New Roman" pitchFamily="18" charset="0"/>
                        </a:rPr>
                        <a:t>Prof. G.V.S. </a:t>
                      </a:r>
                      <a:r>
                        <a:rPr lang="en-US" sz="1600" u="none" strike="noStrike" dirty="0" err="1">
                          <a:latin typeface="Times New Roman" pitchFamily="18" charset="0"/>
                          <a:cs typeface="Times New Roman" pitchFamily="18" charset="0"/>
                        </a:rPr>
                        <a:t>Sarma</a:t>
                      </a:r>
                      <a:endParaRPr lang="en-US" sz="1600" b="0" i="0" u="none" strike="noStrike" dirty="0">
                        <a:solidFill>
                          <a:srgbClr val="000000"/>
                        </a:solidFill>
                        <a:latin typeface="Times New Roman" pitchFamily="18" charset="0"/>
                        <a:cs typeface="Times New Roman" pitchFamily="18" charset="0"/>
                      </a:endParaRPr>
                    </a:p>
                  </a:txBody>
                  <a:tcPr marL="8205" marR="8205" marT="8205" marB="0"/>
                </a:tc>
                <a:tc>
                  <a:txBody>
                    <a:bodyPr/>
                    <a:lstStyle/>
                    <a:p>
                      <a:pPr algn="l" fontAlgn="t"/>
                      <a:r>
                        <a:rPr lang="en-US" sz="1600" u="none" strike="noStrike" dirty="0">
                          <a:latin typeface="Times New Roman" pitchFamily="18" charset="0"/>
                          <a:cs typeface="Times New Roman" pitchFamily="18" charset="0"/>
                        </a:rPr>
                        <a:t>9th International Conference On "Material Processing And Characterization" (ICMPC-2019)</a:t>
                      </a:r>
                      <a:endParaRPr lang="en-US" sz="1600" b="0" i="0" u="none" strike="noStrike" dirty="0">
                        <a:solidFill>
                          <a:srgbClr val="000000"/>
                        </a:solidFill>
                        <a:latin typeface="Times New Roman" pitchFamily="18" charset="0"/>
                        <a:cs typeface="Times New Roman" pitchFamily="18" charset="0"/>
                      </a:endParaRPr>
                    </a:p>
                  </a:txBody>
                  <a:tcPr marL="8205" marR="8205" marT="8205" marB="0"/>
                </a:tc>
                <a:tc>
                  <a:txBody>
                    <a:bodyPr/>
                    <a:lstStyle/>
                    <a:p>
                      <a:pPr algn="l" fontAlgn="t"/>
                      <a:r>
                        <a:rPr lang="en-US" sz="1600" u="none" strike="noStrike" dirty="0">
                          <a:latin typeface="Times New Roman" pitchFamily="18" charset="0"/>
                          <a:cs typeface="Times New Roman" pitchFamily="18" charset="0"/>
                        </a:rPr>
                        <a:t>GRIET, Hyderabad</a:t>
                      </a:r>
                      <a:endParaRPr lang="en-US" sz="1600" b="0" i="0" u="none" strike="noStrike" dirty="0">
                        <a:solidFill>
                          <a:srgbClr val="000000"/>
                        </a:solidFill>
                        <a:latin typeface="Times New Roman" pitchFamily="18" charset="0"/>
                        <a:cs typeface="Times New Roman" pitchFamily="18" charset="0"/>
                      </a:endParaRPr>
                    </a:p>
                  </a:txBody>
                  <a:tcPr marL="8205" marR="8205" marT="8205" marB="0"/>
                </a:tc>
                <a:tc>
                  <a:txBody>
                    <a:bodyPr/>
                    <a:lstStyle/>
                    <a:p>
                      <a:pPr algn="r" fontAlgn="ctr"/>
                      <a:r>
                        <a:rPr lang="en-US" sz="1600" u="none" strike="noStrike" dirty="0">
                          <a:latin typeface="Times New Roman" pitchFamily="18" charset="0"/>
                          <a:cs typeface="Times New Roman" pitchFamily="18" charset="0"/>
                        </a:rPr>
                        <a:t>14,372/-</a:t>
                      </a:r>
                      <a:endParaRPr lang="en-US" sz="1600" b="0" i="0" u="none" strike="noStrike" dirty="0">
                        <a:solidFill>
                          <a:srgbClr val="000000"/>
                        </a:solidFill>
                        <a:latin typeface="Times New Roman" pitchFamily="18" charset="0"/>
                        <a:cs typeface="Times New Roman" pitchFamily="18" charset="0"/>
                      </a:endParaRPr>
                    </a:p>
                  </a:txBody>
                  <a:tcPr marL="8205" marR="8205" marT="8205" marB="0" anchor="ctr"/>
                </a:tc>
                <a:extLst>
                  <a:ext uri="{0D108BD9-81ED-4DB2-BD59-A6C34878D82A}">
                    <a16:rowId xmlns:a16="http://schemas.microsoft.com/office/drawing/2014/main" xmlns="" val="10004"/>
                  </a:ext>
                </a:extLst>
              </a:tr>
              <a:tr h="516888">
                <a:tc>
                  <a:txBody>
                    <a:bodyPr/>
                    <a:lstStyle/>
                    <a:p>
                      <a:pPr algn="l" fontAlgn="t"/>
                      <a:r>
                        <a:rPr lang="en-US" sz="1600" u="none" strike="noStrike">
                          <a:latin typeface="Times New Roman" pitchFamily="18" charset="0"/>
                          <a:cs typeface="Times New Roman" pitchFamily="18" charset="0"/>
                        </a:rPr>
                        <a:t>2018-19</a:t>
                      </a:r>
                      <a:endParaRPr lang="en-US" sz="1600" b="0" i="0" u="none" strike="noStrike">
                        <a:solidFill>
                          <a:srgbClr val="000000"/>
                        </a:solidFill>
                        <a:latin typeface="Times New Roman" pitchFamily="18" charset="0"/>
                        <a:cs typeface="Times New Roman" pitchFamily="18" charset="0"/>
                      </a:endParaRPr>
                    </a:p>
                  </a:txBody>
                  <a:tcPr marL="8205" marR="8205" marT="8205" marB="0"/>
                </a:tc>
                <a:tc>
                  <a:txBody>
                    <a:bodyPr/>
                    <a:lstStyle/>
                    <a:p>
                      <a:pPr algn="l" fontAlgn="t"/>
                      <a:r>
                        <a:rPr lang="en-US" sz="1600" u="none" strike="noStrike" dirty="0">
                          <a:latin typeface="Times New Roman" pitchFamily="18" charset="0"/>
                          <a:cs typeface="Times New Roman" pitchFamily="18" charset="0"/>
                        </a:rPr>
                        <a:t>Dr. </a:t>
                      </a:r>
                      <a:r>
                        <a:rPr lang="en-US" sz="1600" u="none" strike="noStrike" dirty="0" err="1">
                          <a:latin typeface="Times New Roman" pitchFamily="18" charset="0"/>
                          <a:cs typeface="Times New Roman" pitchFamily="18" charset="0"/>
                        </a:rPr>
                        <a:t>M.Tukaram</a:t>
                      </a:r>
                      <a:r>
                        <a:rPr lang="en-US" sz="1600" u="none" strike="noStrike" dirty="0">
                          <a:latin typeface="Times New Roman" pitchFamily="18" charset="0"/>
                          <a:cs typeface="Times New Roman" pitchFamily="18" charset="0"/>
                        </a:rPr>
                        <a:t> </a:t>
                      </a:r>
                      <a:r>
                        <a:rPr lang="en-US" sz="1600" u="none" strike="noStrike" dirty="0" err="1">
                          <a:latin typeface="Times New Roman" pitchFamily="18" charset="0"/>
                          <a:cs typeface="Times New Roman" pitchFamily="18" charset="0"/>
                        </a:rPr>
                        <a:t>Bai</a:t>
                      </a:r>
                      <a:endParaRPr lang="en-US" sz="1600" b="0" i="0" u="none" strike="noStrike" dirty="0">
                        <a:solidFill>
                          <a:srgbClr val="000000"/>
                        </a:solidFill>
                        <a:latin typeface="Times New Roman" pitchFamily="18" charset="0"/>
                        <a:cs typeface="Times New Roman" pitchFamily="18" charset="0"/>
                      </a:endParaRPr>
                    </a:p>
                  </a:txBody>
                  <a:tcPr marL="8205" marR="8205" marT="8205" marB="0"/>
                </a:tc>
                <a:tc>
                  <a:txBody>
                    <a:bodyPr/>
                    <a:lstStyle/>
                    <a:p>
                      <a:pPr algn="l" fontAlgn="t"/>
                      <a:r>
                        <a:rPr lang="en-US" sz="1600" u="none" strike="noStrike" dirty="0">
                          <a:latin typeface="Times New Roman" pitchFamily="18" charset="0"/>
                          <a:cs typeface="Times New Roman" pitchFamily="18" charset="0"/>
                        </a:rPr>
                        <a:t>9th International Conference On Material Processing And Characterization (ICMPC-2019)</a:t>
                      </a:r>
                      <a:endParaRPr lang="en-US" sz="1600" b="0" i="0" u="none" strike="noStrike" dirty="0">
                        <a:solidFill>
                          <a:srgbClr val="000000"/>
                        </a:solidFill>
                        <a:latin typeface="Times New Roman" pitchFamily="18" charset="0"/>
                        <a:cs typeface="Times New Roman" pitchFamily="18" charset="0"/>
                      </a:endParaRPr>
                    </a:p>
                  </a:txBody>
                  <a:tcPr marL="8205" marR="8205" marT="8205" marB="0"/>
                </a:tc>
                <a:tc>
                  <a:txBody>
                    <a:bodyPr/>
                    <a:lstStyle/>
                    <a:p>
                      <a:pPr algn="l" fontAlgn="t"/>
                      <a:r>
                        <a:rPr lang="en-US" sz="1600" u="none" strike="noStrike" dirty="0" err="1">
                          <a:latin typeface="Times New Roman" pitchFamily="18" charset="0"/>
                          <a:cs typeface="Times New Roman" pitchFamily="18" charset="0"/>
                        </a:rPr>
                        <a:t>Gokaraju</a:t>
                      </a:r>
                      <a:r>
                        <a:rPr lang="en-US" sz="1600" u="none" strike="noStrike" dirty="0">
                          <a:latin typeface="Times New Roman" pitchFamily="18" charset="0"/>
                          <a:cs typeface="Times New Roman" pitchFamily="18" charset="0"/>
                        </a:rPr>
                        <a:t> </a:t>
                      </a:r>
                      <a:r>
                        <a:rPr lang="en-US" sz="1600" u="none" strike="noStrike" dirty="0" err="1">
                          <a:latin typeface="Times New Roman" pitchFamily="18" charset="0"/>
                          <a:cs typeface="Times New Roman" pitchFamily="18" charset="0"/>
                        </a:rPr>
                        <a:t>Rangaraju</a:t>
                      </a:r>
                      <a:r>
                        <a:rPr lang="en-US" sz="1600" u="none" strike="noStrike" dirty="0">
                          <a:latin typeface="Times New Roman" pitchFamily="18" charset="0"/>
                          <a:cs typeface="Times New Roman" pitchFamily="18" charset="0"/>
                        </a:rPr>
                        <a:t> Institute of Engineering and Technology, Hyderabad</a:t>
                      </a:r>
                      <a:endParaRPr lang="en-US" sz="1600" b="0" i="0" u="none" strike="noStrike" dirty="0">
                        <a:solidFill>
                          <a:srgbClr val="000000"/>
                        </a:solidFill>
                        <a:latin typeface="Times New Roman" pitchFamily="18" charset="0"/>
                        <a:cs typeface="Times New Roman" pitchFamily="18" charset="0"/>
                      </a:endParaRPr>
                    </a:p>
                  </a:txBody>
                  <a:tcPr marL="8205" marR="8205" marT="8205" marB="0"/>
                </a:tc>
                <a:tc>
                  <a:txBody>
                    <a:bodyPr/>
                    <a:lstStyle/>
                    <a:p>
                      <a:pPr algn="r" fontAlgn="ctr"/>
                      <a:r>
                        <a:rPr lang="en-US" sz="1600" u="none" strike="noStrike" dirty="0">
                          <a:latin typeface="Times New Roman" pitchFamily="18" charset="0"/>
                          <a:cs typeface="Times New Roman" pitchFamily="18" charset="0"/>
                        </a:rPr>
                        <a:t>12,848/-</a:t>
                      </a:r>
                      <a:endParaRPr lang="en-US" sz="1600" b="0" i="0" u="none" strike="noStrike" dirty="0">
                        <a:solidFill>
                          <a:srgbClr val="000000"/>
                        </a:solidFill>
                        <a:latin typeface="Times New Roman" pitchFamily="18" charset="0"/>
                        <a:cs typeface="Times New Roman" pitchFamily="18" charset="0"/>
                      </a:endParaRPr>
                    </a:p>
                  </a:txBody>
                  <a:tcPr marL="8205" marR="8205" marT="8205" marB="0" anchor="ctr"/>
                </a:tc>
                <a:extLst>
                  <a:ext uri="{0D108BD9-81ED-4DB2-BD59-A6C34878D82A}">
                    <a16:rowId xmlns:a16="http://schemas.microsoft.com/office/drawing/2014/main" xmlns="" val="10005"/>
                  </a:ext>
                </a:extLst>
              </a:tr>
              <a:tr h="344592">
                <a:tc>
                  <a:txBody>
                    <a:bodyPr/>
                    <a:lstStyle/>
                    <a:p>
                      <a:pPr algn="l" fontAlgn="t"/>
                      <a:r>
                        <a:rPr lang="en-US" sz="1600" u="none" strike="noStrike">
                          <a:latin typeface="Times New Roman" pitchFamily="18" charset="0"/>
                          <a:cs typeface="Times New Roman" pitchFamily="18" charset="0"/>
                        </a:rPr>
                        <a:t>2019-20</a:t>
                      </a:r>
                      <a:endParaRPr lang="en-US" sz="1600" b="0" i="0" u="none" strike="noStrike">
                        <a:solidFill>
                          <a:srgbClr val="000000"/>
                        </a:solidFill>
                        <a:latin typeface="Times New Roman" pitchFamily="18" charset="0"/>
                        <a:cs typeface="Times New Roman" pitchFamily="18" charset="0"/>
                      </a:endParaRPr>
                    </a:p>
                  </a:txBody>
                  <a:tcPr marL="8205" marR="8205" marT="8205" marB="0"/>
                </a:tc>
                <a:tc>
                  <a:txBody>
                    <a:bodyPr/>
                    <a:lstStyle/>
                    <a:p>
                      <a:pPr algn="l" fontAlgn="t"/>
                      <a:r>
                        <a:rPr lang="en-US" sz="1600" u="none" strike="noStrike">
                          <a:latin typeface="Times New Roman" pitchFamily="18" charset="0"/>
                          <a:cs typeface="Times New Roman" pitchFamily="18" charset="0"/>
                        </a:rPr>
                        <a:t>Prof.V.Meena</a:t>
                      </a:r>
                      <a:endParaRPr lang="en-US" sz="1600" b="0" i="0" u="none" strike="noStrike">
                        <a:solidFill>
                          <a:srgbClr val="000000"/>
                        </a:solidFill>
                        <a:latin typeface="Times New Roman" pitchFamily="18" charset="0"/>
                        <a:cs typeface="Times New Roman" pitchFamily="18" charset="0"/>
                      </a:endParaRPr>
                    </a:p>
                  </a:txBody>
                  <a:tcPr marL="8205" marR="8205" marT="8205" marB="0"/>
                </a:tc>
                <a:tc>
                  <a:txBody>
                    <a:bodyPr/>
                    <a:lstStyle/>
                    <a:p>
                      <a:pPr algn="l" fontAlgn="t"/>
                      <a:r>
                        <a:rPr lang="en-US" sz="1600" u="none" strike="noStrike" dirty="0">
                          <a:latin typeface="Times New Roman" pitchFamily="18" charset="0"/>
                          <a:cs typeface="Times New Roman" pitchFamily="18" charset="0"/>
                        </a:rPr>
                        <a:t>106th Indian Science Congress (ISC - 2019) </a:t>
                      </a:r>
                      <a:endParaRPr lang="en-US" sz="1600" b="0" i="0" u="none" strike="noStrike" dirty="0">
                        <a:solidFill>
                          <a:srgbClr val="000000"/>
                        </a:solidFill>
                        <a:latin typeface="Times New Roman" pitchFamily="18" charset="0"/>
                        <a:cs typeface="Times New Roman" pitchFamily="18" charset="0"/>
                      </a:endParaRPr>
                    </a:p>
                  </a:txBody>
                  <a:tcPr marL="8205" marR="8205" marT="8205" marB="0"/>
                </a:tc>
                <a:tc>
                  <a:txBody>
                    <a:bodyPr/>
                    <a:lstStyle/>
                    <a:p>
                      <a:pPr algn="l" fontAlgn="t"/>
                      <a:r>
                        <a:rPr lang="en-US" sz="1600" u="none" strike="noStrike" dirty="0">
                          <a:latin typeface="Times New Roman" pitchFamily="18" charset="0"/>
                          <a:cs typeface="Times New Roman" pitchFamily="18" charset="0"/>
                        </a:rPr>
                        <a:t>Lovely Professional University, </a:t>
                      </a:r>
                      <a:r>
                        <a:rPr lang="en-US" sz="1600" u="none" strike="noStrike" dirty="0" err="1">
                          <a:latin typeface="Times New Roman" pitchFamily="18" charset="0"/>
                          <a:cs typeface="Times New Roman" pitchFamily="18" charset="0"/>
                        </a:rPr>
                        <a:t>Jalandhar</a:t>
                      </a:r>
                      <a:endParaRPr lang="en-US" sz="1600" b="0" i="0" u="none" strike="noStrike" dirty="0">
                        <a:solidFill>
                          <a:srgbClr val="000000"/>
                        </a:solidFill>
                        <a:latin typeface="Times New Roman" pitchFamily="18" charset="0"/>
                        <a:cs typeface="Times New Roman" pitchFamily="18" charset="0"/>
                      </a:endParaRPr>
                    </a:p>
                  </a:txBody>
                  <a:tcPr marL="8205" marR="8205" marT="8205" marB="0"/>
                </a:tc>
                <a:tc>
                  <a:txBody>
                    <a:bodyPr/>
                    <a:lstStyle/>
                    <a:p>
                      <a:pPr algn="r" fontAlgn="ctr"/>
                      <a:r>
                        <a:rPr lang="en-US" sz="1600" u="none" strike="noStrike" dirty="0">
                          <a:latin typeface="Times New Roman" pitchFamily="18" charset="0"/>
                          <a:cs typeface="Times New Roman" pitchFamily="18" charset="0"/>
                        </a:rPr>
                        <a:t>46,745/-</a:t>
                      </a:r>
                      <a:endParaRPr lang="en-US" sz="1600" b="0" i="0" u="none" strike="noStrike" dirty="0">
                        <a:solidFill>
                          <a:srgbClr val="000000"/>
                        </a:solidFill>
                        <a:latin typeface="Times New Roman" pitchFamily="18" charset="0"/>
                        <a:cs typeface="Times New Roman" pitchFamily="18" charset="0"/>
                      </a:endParaRPr>
                    </a:p>
                  </a:txBody>
                  <a:tcPr marL="8205" marR="8205" marT="8205" marB="0" anchor="ctr"/>
                </a:tc>
                <a:extLst>
                  <a:ext uri="{0D108BD9-81ED-4DB2-BD59-A6C34878D82A}">
                    <a16:rowId xmlns:a16="http://schemas.microsoft.com/office/drawing/2014/main" xmlns="" val="10006"/>
                  </a:ext>
                </a:extLst>
              </a:tr>
              <a:tr h="344592">
                <a:tc>
                  <a:txBody>
                    <a:bodyPr/>
                    <a:lstStyle/>
                    <a:p>
                      <a:pPr algn="l" fontAlgn="t"/>
                      <a:r>
                        <a:rPr lang="en-US" sz="1600" u="none" strike="noStrike">
                          <a:latin typeface="Times New Roman" pitchFamily="18" charset="0"/>
                          <a:cs typeface="Times New Roman" pitchFamily="18" charset="0"/>
                        </a:rPr>
                        <a:t>2019-20</a:t>
                      </a:r>
                      <a:endParaRPr lang="en-US" sz="1600" b="0" i="0" u="none" strike="noStrike">
                        <a:solidFill>
                          <a:srgbClr val="000000"/>
                        </a:solidFill>
                        <a:latin typeface="Times New Roman" pitchFamily="18" charset="0"/>
                        <a:cs typeface="Times New Roman" pitchFamily="18" charset="0"/>
                      </a:endParaRPr>
                    </a:p>
                  </a:txBody>
                  <a:tcPr marL="8205" marR="8205" marT="8205" marB="0"/>
                </a:tc>
                <a:tc>
                  <a:txBody>
                    <a:bodyPr/>
                    <a:lstStyle/>
                    <a:p>
                      <a:pPr algn="l" fontAlgn="t"/>
                      <a:r>
                        <a:rPr lang="en-US" sz="1600" u="none" strike="noStrike" dirty="0">
                          <a:latin typeface="Times New Roman" pitchFamily="18" charset="0"/>
                          <a:cs typeface="Times New Roman" pitchFamily="18" charset="0"/>
                        </a:rPr>
                        <a:t>Prof. G.V.S. </a:t>
                      </a:r>
                      <a:r>
                        <a:rPr lang="en-US" sz="1600" u="none" strike="noStrike" dirty="0" err="1">
                          <a:latin typeface="Times New Roman" pitchFamily="18" charset="0"/>
                          <a:cs typeface="Times New Roman" pitchFamily="18" charset="0"/>
                        </a:rPr>
                        <a:t>Sarma</a:t>
                      </a:r>
                      <a:endParaRPr lang="en-US" sz="1600" b="0" i="0" u="none" strike="noStrike" dirty="0">
                        <a:solidFill>
                          <a:srgbClr val="000000"/>
                        </a:solidFill>
                        <a:latin typeface="Times New Roman" pitchFamily="18" charset="0"/>
                        <a:cs typeface="Times New Roman" pitchFamily="18" charset="0"/>
                      </a:endParaRPr>
                    </a:p>
                  </a:txBody>
                  <a:tcPr marL="8205" marR="8205" marT="8205" marB="0"/>
                </a:tc>
                <a:tc>
                  <a:txBody>
                    <a:bodyPr/>
                    <a:lstStyle/>
                    <a:p>
                      <a:pPr algn="l" fontAlgn="t"/>
                      <a:r>
                        <a:rPr lang="en-US" sz="1600" u="none" strike="noStrike" dirty="0">
                          <a:latin typeface="Times New Roman" pitchFamily="18" charset="0"/>
                          <a:cs typeface="Times New Roman" pitchFamily="18" charset="0"/>
                        </a:rPr>
                        <a:t>First International Conference on Recent Advances In Materials and Manufacturing (ICRAMM-2019)</a:t>
                      </a:r>
                      <a:endParaRPr lang="en-US" sz="1600" b="0" i="0" u="none" strike="noStrike" dirty="0">
                        <a:solidFill>
                          <a:srgbClr val="000000"/>
                        </a:solidFill>
                        <a:latin typeface="Times New Roman" pitchFamily="18" charset="0"/>
                        <a:cs typeface="Times New Roman" pitchFamily="18" charset="0"/>
                      </a:endParaRPr>
                    </a:p>
                  </a:txBody>
                  <a:tcPr marL="8205" marR="8205" marT="8205" marB="0"/>
                </a:tc>
                <a:tc>
                  <a:txBody>
                    <a:bodyPr/>
                    <a:lstStyle/>
                    <a:p>
                      <a:pPr algn="l" fontAlgn="t"/>
                      <a:r>
                        <a:rPr lang="en-US" sz="1600" u="none" strike="noStrike" dirty="0" err="1">
                          <a:latin typeface="Times New Roman" pitchFamily="18" charset="0"/>
                          <a:cs typeface="Times New Roman" pitchFamily="18" charset="0"/>
                        </a:rPr>
                        <a:t>Belgavi</a:t>
                      </a:r>
                      <a:r>
                        <a:rPr lang="en-US" sz="1600" u="none" strike="noStrike" dirty="0">
                          <a:latin typeface="Times New Roman" pitchFamily="18" charset="0"/>
                          <a:cs typeface="Times New Roman" pitchFamily="18" charset="0"/>
                        </a:rPr>
                        <a:t>, Karnataka</a:t>
                      </a:r>
                      <a:endParaRPr lang="en-US" sz="1600" b="0" i="0" u="none" strike="noStrike" dirty="0">
                        <a:solidFill>
                          <a:srgbClr val="000000"/>
                        </a:solidFill>
                        <a:latin typeface="Times New Roman" pitchFamily="18" charset="0"/>
                        <a:cs typeface="Times New Roman" pitchFamily="18" charset="0"/>
                      </a:endParaRPr>
                    </a:p>
                  </a:txBody>
                  <a:tcPr marL="8205" marR="8205" marT="8205" marB="0"/>
                </a:tc>
                <a:tc>
                  <a:txBody>
                    <a:bodyPr/>
                    <a:lstStyle/>
                    <a:p>
                      <a:pPr algn="r" fontAlgn="ctr"/>
                      <a:r>
                        <a:rPr lang="en-US" sz="1600" u="none" strike="noStrike" dirty="0">
                          <a:latin typeface="Times New Roman" pitchFamily="18" charset="0"/>
                          <a:cs typeface="Times New Roman" pitchFamily="18" charset="0"/>
                        </a:rPr>
                        <a:t>19,493/-</a:t>
                      </a:r>
                      <a:endParaRPr lang="en-US" sz="1600" b="0" i="0" u="none" strike="noStrike" dirty="0">
                        <a:solidFill>
                          <a:srgbClr val="000000"/>
                        </a:solidFill>
                        <a:latin typeface="Times New Roman" pitchFamily="18" charset="0"/>
                        <a:cs typeface="Times New Roman" pitchFamily="18" charset="0"/>
                      </a:endParaRPr>
                    </a:p>
                  </a:txBody>
                  <a:tcPr marL="8205" marR="8205" marT="8205" marB="0" anchor="ctr"/>
                </a:tc>
                <a:extLst>
                  <a:ext uri="{0D108BD9-81ED-4DB2-BD59-A6C34878D82A}">
                    <a16:rowId xmlns:a16="http://schemas.microsoft.com/office/drawing/2014/main" xmlns="" val="10007"/>
                  </a:ext>
                </a:extLst>
              </a:tr>
              <a:tr h="344592">
                <a:tc>
                  <a:txBody>
                    <a:bodyPr/>
                    <a:lstStyle/>
                    <a:p>
                      <a:pPr algn="l" fontAlgn="t"/>
                      <a:r>
                        <a:rPr lang="en-US" sz="1600" u="none" strike="noStrike">
                          <a:latin typeface="Times New Roman" pitchFamily="18" charset="0"/>
                          <a:cs typeface="Times New Roman" pitchFamily="18" charset="0"/>
                        </a:rPr>
                        <a:t>2020-21</a:t>
                      </a:r>
                      <a:endParaRPr lang="en-US" sz="1600" b="0" i="0" u="none" strike="noStrike">
                        <a:solidFill>
                          <a:srgbClr val="000000"/>
                        </a:solidFill>
                        <a:latin typeface="Times New Roman" pitchFamily="18" charset="0"/>
                        <a:cs typeface="Times New Roman" pitchFamily="18" charset="0"/>
                      </a:endParaRPr>
                    </a:p>
                  </a:txBody>
                  <a:tcPr marL="8205" marR="8205" marT="8205" marB="0"/>
                </a:tc>
                <a:tc>
                  <a:txBody>
                    <a:bodyPr/>
                    <a:lstStyle/>
                    <a:p>
                      <a:pPr marL="0" marR="0" indent="0" algn="l" defTabSz="914400" eaLnBrk="1" fontAlgn="t" latinLnBrk="0" hangingPunct="1">
                        <a:lnSpc>
                          <a:spcPct val="100000"/>
                        </a:lnSpc>
                        <a:spcBef>
                          <a:spcPts val="0"/>
                        </a:spcBef>
                        <a:spcAft>
                          <a:spcPts val="0"/>
                        </a:spcAft>
                        <a:buClrTx/>
                        <a:buSzTx/>
                        <a:buFontTx/>
                        <a:buNone/>
                        <a:tabLst/>
                        <a:defRPr/>
                      </a:pPr>
                      <a:r>
                        <a:rPr lang="en-US" sz="1600" u="none" strike="noStrike" dirty="0">
                          <a:latin typeface="Times New Roman" pitchFamily="18" charset="0"/>
                          <a:cs typeface="Times New Roman" pitchFamily="18" charset="0"/>
                        </a:rPr>
                        <a:t>Prof. D. </a:t>
                      </a:r>
                      <a:r>
                        <a:rPr lang="en-US" sz="1600" u="none" strike="noStrike" dirty="0" err="1">
                          <a:latin typeface="Times New Roman" pitchFamily="18" charset="0"/>
                          <a:cs typeface="Times New Roman" pitchFamily="18" charset="0"/>
                        </a:rPr>
                        <a:t>Appala</a:t>
                      </a:r>
                      <a:r>
                        <a:rPr lang="en-US" sz="1600" u="none" strike="noStrike" dirty="0">
                          <a:latin typeface="Times New Roman" pitchFamily="18" charset="0"/>
                          <a:cs typeface="Times New Roman" pitchFamily="18" charset="0"/>
                        </a:rPr>
                        <a:t> Naidu</a:t>
                      </a:r>
                    </a:p>
                    <a:p>
                      <a:pPr algn="l" fontAlgn="t"/>
                      <a:r>
                        <a:rPr lang="en-US" sz="1600" u="none" strike="noStrike" dirty="0">
                          <a:latin typeface="Times New Roman" pitchFamily="18" charset="0"/>
                          <a:cs typeface="Times New Roman" pitchFamily="18" charset="0"/>
                        </a:rPr>
                        <a:t>Prof. </a:t>
                      </a:r>
                      <a:r>
                        <a:rPr lang="en-US" sz="1600" u="none" strike="noStrike" dirty="0" err="1">
                          <a:latin typeface="Times New Roman" pitchFamily="18" charset="0"/>
                          <a:cs typeface="Times New Roman" pitchFamily="18" charset="0"/>
                        </a:rPr>
                        <a:t>M.V.V.Ch</a:t>
                      </a:r>
                      <a:r>
                        <a:rPr lang="en-US" sz="1600" u="none" strike="noStrike" dirty="0">
                          <a:latin typeface="Times New Roman" pitchFamily="18" charset="0"/>
                          <a:cs typeface="Times New Roman" pitchFamily="18" charset="0"/>
                        </a:rPr>
                        <a:t>. </a:t>
                      </a:r>
                      <a:r>
                        <a:rPr lang="en-US" sz="1600" u="none" strike="noStrike" dirty="0" err="1">
                          <a:latin typeface="Times New Roman" pitchFamily="18" charset="0"/>
                          <a:cs typeface="Times New Roman" pitchFamily="18" charset="0"/>
                        </a:rPr>
                        <a:t>Lakshmi</a:t>
                      </a:r>
                      <a:endParaRPr lang="en-US" sz="1600" b="0" i="0" u="none" strike="noStrike" dirty="0">
                        <a:solidFill>
                          <a:srgbClr val="000000"/>
                        </a:solidFill>
                        <a:latin typeface="Times New Roman" pitchFamily="18" charset="0"/>
                        <a:cs typeface="Times New Roman" pitchFamily="18" charset="0"/>
                      </a:endParaRPr>
                    </a:p>
                  </a:txBody>
                  <a:tcPr marL="8205" marR="8205" marT="8205" marB="0"/>
                </a:tc>
                <a:tc>
                  <a:txBody>
                    <a:bodyPr/>
                    <a:lstStyle/>
                    <a:p>
                      <a:pPr algn="l" fontAlgn="t"/>
                      <a:r>
                        <a:rPr lang="en-US" sz="1600" u="none" strike="noStrike" dirty="0">
                          <a:latin typeface="Times New Roman" pitchFamily="18" charset="0"/>
                          <a:cs typeface="Times New Roman" pitchFamily="18" charset="0"/>
                        </a:rPr>
                        <a:t>Two Days National Level Webinar On "Trends In Biotechnology"</a:t>
                      </a:r>
                      <a:endParaRPr lang="en-US" sz="1600" b="0" i="0" u="none" strike="noStrike" dirty="0">
                        <a:solidFill>
                          <a:srgbClr val="000000"/>
                        </a:solidFill>
                        <a:latin typeface="Times New Roman" pitchFamily="18" charset="0"/>
                        <a:cs typeface="Times New Roman" pitchFamily="18" charset="0"/>
                      </a:endParaRPr>
                    </a:p>
                  </a:txBody>
                  <a:tcPr marL="8205" marR="8205" marT="8205" marB="0"/>
                </a:tc>
                <a:tc>
                  <a:txBody>
                    <a:bodyPr/>
                    <a:lstStyle/>
                    <a:p>
                      <a:pPr algn="l" fontAlgn="t"/>
                      <a:r>
                        <a:rPr lang="en-US" sz="1600" u="none" strike="noStrike" dirty="0">
                          <a:latin typeface="Times New Roman" pitchFamily="18" charset="0"/>
                          <a:cs typeface="Times New Roman" pitchFamily="18" charset="0"/>
                        </a:rPr>
                        <a:t>Andhra University</a:t>
                      </a:r>
                      <a:endParaRPr lang="en-US" sz="1600" b="0" i="0" u="none" strike="noStrike" dirty="0">
                        <a:solidFill>
                          <a:srgbClr val="000000"/>
                        </a:solidFill>
                        <a:latin typeface="Times New Roman" pitchFamily="18" charset="0"/>
                        <a:cs typeface="Times New Roman" pitchFamily="18" charset="0"/>
                      </a:endParaRPr>
                    </a:p>
                  </a:txBody>
                  <a:tcPr marL="8205" marR="8205" marT="8205" marB="0"/>
                </a:tc>
                <a:tc>
                  <a:txBody>
                    <a:bodyPr/>
                    <a:lstStyle/>
                    <a:p>
                      <a:pPr algn="r" fontAlgn="ctr"/>
                      <a:r>
                        <a:rPr lang="en-US" sz="1600" u="none" strike="noStrike" dirty="0">
                          <a:latin typeface="Times New Roman" pitchFamily="18" charset="0"/>
                          <a:cs typeface="Times New Roman" pitchFamily="18" charset="0"/>
                        </a:rPr>
                        <a:t>20,000/-</a:t>
                      </a:r>
                      <a:endParaRPr lang="en-US" sz="1600" b="0" i="0" u="none" strike="noStrike" dirty="0">
                        <a:solidFill>
                          <a:srgbClr val="000000"/>
                        </a:solidFill>
                        <a:latin typeface="Times New Roman" pitchFamily="18" charset="0"/>
                        <a:cs typeface="Times New Roman" pitchFamily="18" charset="0"/>
                      </a:endParaRPr>
                    </a:p>
                  </a:txBody>
                  <a:tcPr marL="8205" marR="8205" marT="8205" marB="0" anchor="ctr"/>
                </a:tc>
                <a:extLst>
                  <a:ext uri="{0D108BD9-81ED-4DB2-BD59-A6C34878D82A}">
                    <a16:rowId xmlns:a16="http://schemas.microsoft.com/office/drawing/2014/main" xmlns="" val="10008"/>
                  </a:ext>
                </a:extLst>
              </a:tr>
              <a:tr h="323260">
                <a:tc>
                  <a:txBody>
                    <a:bodyPr/>
                    <a:lstStyle/>
                    <a:p>
                      <a:pPr algn="l" fontAlgn="t"/>
                      <a:r>
                        <a:rPr lang="en-US" sz="1600" u="none" strike="noStrike" dirty="0">
                          <a:latin typeface="Times New Roman" pitchFamily="18" charset="0"/>
                          <a:cs typeface="Times New Roman" pitchFamily="18" charset="0"/>
                        </a:rPr>
                        <a:t>2021-22</a:t>
                      </a:r>
                      <a:endParaRPr lang="en-US" sz="1600" b="0" i="0" u="none" strike="noStrike" dirty="0">
                        <a:solidFill>
                          <a:srgbClr val="000000"/>
                        </a:solidFill>
                        <a:latin typeface="Times New Roman" pitchFamily="18" charset="0"/>
                        <a:cs typeface="Times New Roman" pitchFamily="18" charset="0"/>
                      </a:endParaRPr>
                    </a:p>
                  </a:txBody>
                  <a:tcPr marL="8205" marR="8205" marT="8205" marB="0"/>
                </a:tc>
                <a:tc>
                  <a:txBody>
                    <a:bodyPr/>
                    <a:lstStyle/>
                    <a:p>
                      <a:pPr algn="l" fontAlgn="t"/>
                      <a:r>
                        <a:rPr lang="en-US" sz="1600" u="none" strike="noStrike" dirty="0">
                          <a:latin typeface="Times New Roman" pitchFamily="18" charset="0"/>
                          <a:cs typeface="Times New Roman" pitchFamily="18" charset="0"/>
                        </a:rPr>
                        <a:t>Prof. G.M.J. </a:t>
                      </a:r>
                      <a:r>
                        <a:rPr lang="en-US" sz="1600" u="none" strike="noStrike" dirty="0" err="1">
                          <a:latin typeface="Times New Roman" pitchFamily="18" charset="0"/>
                          <a:cs typeface="Times New Roman" pitchFamily="18" charset="0"/>
                        </a:rPr>
                        <a:t>Raju</a:t>
                      </a:r>
                      <a:endParaRPr lang="en-US" sz="1600" b="0" i="0" u="none" strike="noStrike" dirty="0">
                        <a:solidFill>
                          <a:srgbClr val="000000"/>
                        </a:solidFill>
                        <a:latin typeface="Times New Roman" pitchFamily="18" charset="0"/>
                        <a:cs typeface="Times New Roman" pitchFamily="18" charset="0"/>
                      </a:endParaRPr>
                    </a:p>
                  </a:txBody>
                  <a:tcPr marL="8205" marR="8205" marT="8205" marB="0"/>
                </a:tc>
                <a:tc>
                  <a:txBody>
                    <a:bodyPr/>
                    <a:lstStyle/>
                    <a:p>
                      <a:pPr algn="l" fontAlgn="t"/>
                      <a:r>
                        <a:rPr lang="en-US" sz="1600" u="none" strike="noStrike" dirty="0">
                          <a:latin typeface="Times New Roman" pitchFamily="18" charset="0"/>
                          <a:cs typeface="Times New Roman" pitchFamily="18" charset="0"/>
                        </a:rPr>
                        <a:t>International Webinar On "Recycling Solid Waste Management"</a:t>
                      </a:r>
                      <a:endParaRPr lang="en-US" sz="1600" b="0" i="0" u="none" strike="noStrike" dirty="0">
                        <a:solidFill>
                          <a:srgbClr val="000000"/>
                        </a:solidFill>
                        <a:latin typeface="Times New Roman" pitchFamily="18" charset="0"/>
                        <a:cs typeface="Times New Roman" pitchFamily="18" charset="0"/>
                      </a:endParaRPr>
                    </a:p>
                  </a:txBody>
                  <a:tcPr marL="8205" marR="8205" marT="8205" marB="0"/>
                </a:tc>
                <a:tc>
                  <a:txBody>
                    <a:bodyPr/>
                    <a:lstStyle/>
                    <a:p>
                      <a:pPr algn="l" fontAlgn="t"/>
                      <a:r>
                        <a:rPr lang="en-US" sz="1600" u="none" strike="noStrike" dirty="0">
                          <a:latin typeface="Times New Roman" pitchFamily="18" charset="0"/>
                          <a:cs typeface="Times New Roman" pitchFamily="18" charset="0"/>
                        </a:rPr>
                        <a:t>Andhra University</a:t>
                      </a:r>
                      <a:endParaRPr lang="en-US" sz="1600" b="0" i="0" u="none" strike="noStrike" dirty="0">
                        <a:solidFill>
                          <a:srgbClr val="000000"/>
                        </a:solidFill>
                        <a:latin typeface="Times New Roman" pitchFamily="18" charset="0"/>
                        <a:cs typeface="Times New Roman" pitchFamily="18" charset="0"/>
                      </a:endParaRPr>
                    </a:p>
                  </a:txBody>
                  <a:tcPr marL="8205" marR="8205" marT="8205" marB="0"/>
                </a:tc>
                <a:tc>
                  <a:txBody>
                    <a:bodyPr/>
                    <a:lstStyle/>
                    <a:p>
                      <a:pPr algn="r" fontAlgn="ctr"/>
                      <a:r>
                        <a:rPr lang="en-US" sz="1600" u="none" strike="noStrike" dirty="0">
                          <a:latin typeface="Times New Roman" pitchFamily="18" charset="0"/>
                          <a:cs typeface="Times New Roman" pitchFamily="18" charset="0"/>
                        </a:rPr>
                        <a:t>20,000/-</a:t>
                      </a:r>
                      <a:endParaRPr lang="en-US" sz="1600" b="0" i="0" u="none" strike="noStrike" dirty="0">
                        <a:solidFill>
                          <a:srgbClr val="000000"/>
                        </a:solidFill>
                        <a:latin typeface="Times New Roman" pitchFamily="18" charset="0"/>
                        <a:cs typeface="Times New Roman" pitchFamily="18" charset="0"/>
                      </a:endParaRPr>
                    </a:p>
                  </a:txBody>
                  <a:tcPr marL="8205" marR="8205" marT="8205" marB="0" anchor="ctr"/>
                </a:tc>
                <a:extLst>
                  <a:ext uri="{0D108BD9-81ED-4DB2-BD59-A6C34878D82A}">
                    <a16:rowId xmlns:a16="http://schemas.microsoft.com/office/drawing/2014/main" xmlns="" val="10009"/>
                  </a:ext>
                </a:extLst>
              </a:tr>
            </a:tbl>
          </a:graphicData>
        </a:graphic>
      </p:graphicFrame>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125412" y="1186881"/>
          <a:ext cx="11776709" cy="5233540"/>
        </p:xfrm>
        <a:graphic>
          <a:graphicData uri="http://schemas.openxmlformats.org/drawingml/2006/table">
            <a:tbl>
              <a:tblPr firstRow="1" bandRow="1">
                <a:tableStyleId>{2D5ABB26-0587-4C30-8999-92F81FD0307C}</a:tableStyleId>
              </a:tblPr>
              <a:tblGrid>
                <a:gridCol w="308610">
                  <a:extLst>
                    <a:ext uri="{9D8B030D-6E8A-4147-A177-3AD203B41FA5}">
                      <a16:colId xmlns:a16="http://schemas.microsoft.com/office/drawing/2014/main" xmlns="" val="20000"/>
                    </a:ext>
                  </a:extLst>
                </a:gridCol>
                <a:gridCol w="2537778">
                  <a:extLst>
                    <a:ext uri="{9D8B030D-6E8A-4147-A177-3AD203B41FA5}">
                      <a16:colId xmlns:a16="http://schemas.microsoft.com/office/drawing/2014/main" xmlns="" val="20001"/>
                    </a:ext>
                  </a:extLst>
                </a:gridCol>
                <a:gridCol w="6248400">
                  <a:extLst>
                    <a:ext uri="{9D8B030D-6E8A-4147-A177-3AD203B41FA5}">
                      <a16:colId xmlns:a16="http://schemas.microsoft.com/office/drawing/2014/main" xmlns="" val="20002"/>
                    </a:ext>
                  </a:extLst>
                </a:gridCol>
                <a:gridCol w="1295400">
                  <a:extLst>
                    <a:ext uri="{9D8B030D-6E8A-4147-A177-3AD203B41FA5}">
                      <a16:colId xmlns:a16="http://schemas.microsoft.com/office/drawing/2014/main" xmlns="" val="20003"/>
                    </a:ext>
                  </a:extLst>
                </a:gridCol>
                <a:gridCol w="1386521">
                  <a:extLst>
                    <a:ext uri="{9D8B030D-6E8A-4147-A177-3AD203B41FA5}">
                      <a16:colId xmlns:a16="http://schemas.microsoft.com/office/drawing/2014/main" xmlns="" val="20004"/>
                    </a:ext>
                  </a:extLst>
                </a:gridCol>
              </a:tblGrid>
              <a:tr h="376681">
                <a:tc>
                  <a:txBody>
                    <a:bodyPr/>
                    <a:lstStyle/>
                    <a:p>
                      <a:pPr marL="116205">
                        <a:lnSpc>
                          <a:spcPct val="100000"/>
                        </a:lnSpc>
                        <a:spcBef>
                          <a:spcPts val="690"/>
                        </a:spcBef>
                      </a:pPr>
                      <a:r>
                        <a:rPr lang="en-US" sz="1400" b="1" dirty="0" err="1">
                          <a:solidFill>
                            <a:srgbClr val="660033"/>
                          </a:solidFill>
                          <a:latin typeface="Times New Roman" pitchFamily="18" charset="0"/>
                          <a:ea typeface="Times New Roman"/>
                          <a:cs typeface="Times New Roman" pitchFamily="18" charset="0"/>
                        </a:rPr>
                        <a:t>S.No</a:t>
                      </a:r>
                      <a:r>
                        <a:rPr lang="en-US" sz="1400" b="1" dirty="0">
                          <a:solidFill>
                            <a:srgbClr val="660033"/>
                          </a:solidFill>
                          <a:latin typeface="Times New Roman" pitchFamily="18" charset="0"/>
                          <a:ea typeface="Times New Roman"/>
                          <a:cs typeface="Times New Roman" pitchFamily="18" charset="0"/>
                        </a:rPr>
                        <a:t>.</a:t>
                      </a:r>
                    </a:p>
                  </a:txBody>
                  <a:tcPr marL="0" marR="0" marT="8763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b="1" dirty="0">
                          <a:solidFill>
                            <a:srgbClr val="660033"/>
                          </a:solidFill>
                          <a:latin typeface="Times New Roman" pitchFamily="18" charset="0"/>
                          <a:ea typeface="Times New Roman"/>
                          <a:cs typeface="Times New Roman" pitchFamily="18" charset="0"/>
                        </a:rPr>
                        <a:t>Name of the teacher awarded national/ international fellowship/financial support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b="1" dirty="0">
                          <a:solidFill>
                            <a:srgbClr val="660033"/>
                          </a:solidFill>
                          <a:latin typeface="Times New Roman" pitchFamily="18" charset="0"/>
                          <a:ea typeface="Times New Roman"/>
                          <a:cs typeface="Times New Roman" pitchFamily="18" charset="0"/>
                        </a:rPr>
                        <a:t>Name of the award/fellowship</a:t>
                      </a:r>
                      <a:endParaRPr lang="en-US" sz="1400" dirty="0">
                        <a:solidFill>
                          <a:srgbClr val="660033"/>
                        </a:solidFill>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b="1" dirty="0">
                          <a:solidFill>
                            <a:srgbClr val="660033"/>
                          </a:solidFill>
                          <a:latin typeface="Times New Roman" pitchFamily="18" charset="0"/>
                          <a:ea typeface="Times New Roman"/>
                          <a:cs typeface="Times New Roman" pitchFamily="18" charset="0"/>
                        </a:rPr>
                        <a:t>Year of the Award</a:t>
                      </a:r>
                      <a:endParaRPr lang="en-US" sz="1400" dirty="0">
                        <a:solidFill>
                          <a:srgbClr val="660033"/>
                        </a:solidFill>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b="1" dirty="0">
                          <a:solidFill>
                            <a:srgbClr val="660033"/>
                          </a:solidFill>
                          <a:latin typeface="Times New Roman" pitchFamily="18" charset="0"/>
                          <a:ea typeface="Times New Roman"/>
                          <a:cs typeface="Times New Roman" pitchFamily="18" charset="0"/>
                        </a:rPr>
                        <a:t>Awarding Agency</a:t>
                      </a:r>
                      <a:endParaRPr lang="en-US" sz="1400" dirty="0">
                        <a:solidFill>
                          <a:srgbClr val="660033"/>
                        </a:solidFill>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extLst>
                  <a:ext uri="{0D108BD9-81ED-4DB2-BD59-A6C34878D82A}">
                    <a16:rowId xmlns:a16="http://schemas.microsoft.com/office/drawing/2014/main" xmlns="" val="10000"/>
                  </a:ext>
                </a:extLst>
              </a:tr>
              <a:tr h="376681">
                <a:tc>
                  <a:txBody>
                    <a:bodyPr/>
                    <a:lstStyle/>
                    <a:p>
                      <a:pPr marL="116205">
                        <a:lnSpc>
                          <a:spcPct val="100000"/>
                        </a:lnSpc>
                        <a:spcBef>
                          <a:spcPts val="690"/>
                        </a:spcBef>
                      </a:pPr>
                      <a:r>
                        <a:rPr sz="1400" b="1" dirty="0">
                          <a:solidFill>
                            <a:srgbClr val="0000FF"/>
                          </a:solidFill>
                          <a:latin typeface="Times New Roman" pitchFamily="18" charset="0"/>
                          <a:cs typeface="Times New Roman" pitchFamily="18" charset="0"/>
                        </a:rPr>
                        <a:t>1</a:t>
                      </a:r>
                      <a:endParaRPr sz="1400">
                        <a:solidFill>
                          <a:srgbClr val="0000FF"/>
                        </a:solidFill>
                        <a:latin typeface="Times New Roman" pitchFamily="18" charset="0"/>
                        <a:cs typeface="Times New Roman" pitchFamily="18" charset="0"/>
                      </a:endParaRPr>
                    </a:p>
                  </a:txBody>
                  <a:tcPr marL="0" marR="0" marT="8763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nSpc>
                          <a:spcPct val="115000"/>
                        </a:lnSpc>
                        <a:spcBef>
                          <a:spcPts val="0"/>
                        </a:spcBef>
                        <a:spcAft>
                          <a:spcPts val="0"/>
                        </a:spcAft>
                      </a:pPr>
                      <a:r>
                        <a:rPr lang="en-US" sz="1400" dirty="0" err="1">
                          <a:solidFill>
                            <a:srgbClr val="0000FF"/>
                          </a:solidFill>
                          <a:latin typeface="Times New Roman" pitchFamily="18" charset="0"/>
                          <a:ea typeface="Times New Roman"/>
                          <a:cs typeface="Times New Roman" pitchFamily="18" charset="0"/>
                        </a:rPr>
                        <a:t>Prof.V.Sridevi</a:t>
                      </a:r>
                      <a:endParaRPr lang="en-US" sz="1400" dirty="0">
                        <a:solidFill>
                          <a:srgbClr val="0000FF"/>
                        </a:solidFill>
                        <a:latin typeface="Times New Roman" pitchFamily="18" charset="0"/>
                        <a:ea typeface="Times New Roman"/>
                        <a:cs typeface="Times New Roman"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l">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Extramural Research award</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a:solidFill>
                            <a:srgbClr val="0000FF"/>
                          </a:solidFill>
                          <a:latin typeface="Times New Roman" pitchFamily="18" charset="0"/>
                          <a:ea typeface="Times New Roman"/>
                          <a:cs typeface="Times New Roman" pitchFamily="18" charset="0"/>
                        </a:rPr>
                        <a:t>2017-2018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UGC, INDIA</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extLst>
                  <a:ext uri="{0D108BD9-81ED-4DB2-BD59-A6C34878D82A}">
                    <a16:rowId xmlns:a16="http://schemas.microsoft.com/office/drawing/2014/main" xmlns="" val="10001"/>
                  </a:ext>
                </a:extLst>
              </a:tr>
              <a:tr h="376681">
                <a:tc>
                  <a:txBody>
                    <a:bodyPr/>
                    <a:lstStyle/>
                    <a:p>
                      <a:pPr marL="116205">
                        <a:lnSpc>
                          <a:spcPct val="100000"/>
                        </a:lnSpc>
                        <a:spcBef>
                          <a:spcPts val="690"/>
                        </a:spcBef>
                      </a:pPr>
                      <a:r>
                        <a:rPr lang="en-US" sz="1400" dirty="0">
                          <a:solidFill>
                            <a:srgbClr val="0000FF"/>
                          </a:solidFill>
                          <a:latin typeface="Times New Roman" pitchFamily="18" charset="0"/>
                          <a:cs typeface="Times New Roman" pitchFamily="18" charset="0"/>
                        </a:rPr>
                        <a:t>2</a:t>
                      </a:r>
                      <a:endParaRPr sz="1400">
                        <a:solidFill>
                          <a:srgbClr val="0000FF"/>
                        </a:solidFill>
                        <a:latin typeface="Times New Roman" pitchFamily="18" charset="0"/>
                        <a:cs typeface="Times New Roman" pitchFamily="18" charset="0"/>
                      </a:endParaRPr>
                    </a:p>
                  </a:txBody>
                  <a:tcPr marL="0" marR="0" marT="8763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Prof. D. </a:t>
                      </a:r>
                      <a:r>
                        <a:rPr lang="en-US" sz="1400" dirty="0" err="1">
                          <a:solidFill>
                            <a:srgbClr val="0000FF"/>
                          </a:solidFill>
                          <a:latin typeface="Times New Roman" pitchFamily="18" charset="0"/>
                          <a:ea typeface="Times New Roman"/>
                          <a:cs typeface="Times New Roman" pitchFamily="18" charset="0"/>
                        </a:rPr>
                        <a:t>Appala</a:t>
                      </a:r>
                      <a:r>
                        <a:rPr lang="en-US" sz="1400" dirty="0">
                          <a:solidFill>
                            <a:srgbClr val="0000FF"/>
                          </a:solidFill>
                          <a:latin typeface="Times New Roman" pitchFamily="18" charset="0"/>
                          <a:ea typeface="Times New Roman"/>
                          <a:cs typeface="Times New Roman" pitchFamily="18" charset="0"/>
                        </a:rPr>
                        <a:t> Naidu</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l">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workshop for faculty mentors on induction program for new students held at New Delhi</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a:solidFill>
                            <a:srgbClr val="0000FF"/>
                          </a:solidFill>
                          <a:latin typeface="Times New Roman" pitchFamily="18" charset="0"/>
                          <a:ea typeface="Times New Roman"/>
                          <a:cs typeface="Times New Roman" pitchFamily="18" charset="0"/>
                        </a:rPr>
                        <a:t>2017-2018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a:solidFill>
                            <a:srgbClr val="0000FF"/>
                          </a:solidFill>
                          <a:latin typeface="Times New Roman" pitchFamily="18" charset="0"/>
                          <a:ea typeface="Times New Roman"/>
                          <a:cs typeface="Times New Roman" pitchFamily="18" charset="0"/>
                        </a:rPr>
                        <a:t>TEQIP - PHASE 3, MHRD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extLst>
                  <a:ext uri="{0D108BD9-81ED-4DB2-BD59-A6C34878D82A}">
                    <a16:rowId xmlns:a16="http://schemas.microsoft.com/office/drawing/2014/main" xmlns="" val="10002"/>
                  </a:ext>
                </a:extLst>
              </a:tr>
              <a:tr h="376681">
                <a:tc>
                  <a:txBody>
                    <a:bodyPr/>
                    <a:lstStyle/>
                    <a:p>
                      <a:pPr marL="116205">
                        <a:lnSpc>
                          <a:spcPct val="100000"/>
                        </a:lnSpc>
                        <a:spcBef>
                          <a:spcPts val="690"/>
                        </a:spcBef>
                      </a:pPr>
                      <a:r>
                        <a:rPr lang="en-US" sz="1400" dirty="0">
                          <a:solidFill>
                            <a:srgbClr val="0000FF"/>
                          </a:solidFill>
                          <a:latin typeface="Times New Roman" pitchFamily="18" charset="0"/>
                          <a:cs typeface="Times New Roman" pitchFamily="18" charset="0"/>
                        </a:rPr>
                        <a:t>3</a:t>
                      </a:r>
                      <a:endParaRPr sz="1400">
                        <a:solidFill>
                          <a:srgbClr val="0000FF"/>
                        </a:solidFill>
                        <a:latin typeface="Times New Roman" pitchFamily="18" charset="0"/>
                        <a:cs typeface="Times New Roman" pitchFamily="18" charset="0"/>
                      </a:endParaRPr>
                    </a:p>
                  </a:txBody>
                  <a:tcPr marL="0" marR="0" marT="8763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Dr. M. </a:t>
                      </a:r>
                      <a:r>
                        <a:rPr lang="en-US" sz="1400" dirty="0" err="1">
                          <a:solidFill>
                            <a:srgbClr val="0000FF"/>
                          </a:solidFill>
                          <a:latin typeface="Times New Roman" pitchFamily="18" charset="0"/>
                          <a:ea typeface="Times New Roman"/>
                          <a:cs typeface="Times New Roman" pitchFamily="18" charset="0"/>
                        </a:rPr>
                        <a:t>Tukaram</a:t>
                      </a:r>
                      <a:r>
                        <a:rPr lang="en-US" sz="1400" dirty="0">
                          <a:solidFill>
                            <a:srgbClr val="0000FF"/>
                          </a:solidFill>
                          <a:latin typeface="Times New Roman" pitchFamily="18" charset="0"/>
                          <a:ea typeface="Times New Roman"/>
                          <a:cs typeface="Times New Roman" pitchFamily="18" charset="0"/>
                        </a:rPr>
                        <a:t> </a:t>
                      </a:r>
                      <a:r>
                        <a:rPr lang="en-US" sz="1400" dirty="0" err="1">
                          <a:solidFill>
                            <a:srgbClr val="0000FF"/>
                          </a:solidFill>
                          <a:latin typeface="Times New Roman" pitchFamily="18" charset="0"/>
                          <a:ea typeface="Times New Roman"/>
                          <a:cs typeface="Times New Roman" pitchFamily="18" charset="0"/>
                        </a:rPr>
                        <a:t>Bai</a:t>
                      </a:r>
                      <a:endParaRPr lang="en-US" sz="1400" dirty="0">
                        <a:solidFill>
                          <a:srgbClr val="0000FF"/>
                        </a:solidFill>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l">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International Conference on Emerging Trends in Engineering Science and Technology held at Government Engineering College </a:t>
                      </a:r>
                      <a:r>
                        <a:rPr lang="en-US" sz="1400" dirty="0" err="1">
                          <a:solidFill>
                            <a:srgbClr val="0000FF"/>
                          </a:solidFill>
                          <a:latin typeface="Times New Roman" pitchFamily="18" charset="0"/>
                          <a:ea typeface="Times New Roman"/>
                          <a:cs typeface="Times New Roman" pitchFamily="18" charset="0"/>
                        </a:rPr>
                        <a:t>Trichur</a:t>
                      </a:r>
                      <a:r>
                        <a:rPr lang="en-US" sz="1400" dirty="0">
                          <a:solidFill>
                            <a:srgbClr val="0000FF"/>
                          </a:solidFill>
                          <a:latin typeface="Times New Roman" pitchFamily="18" charset="0"/>
                          <a:ea typeface="Times New Roman"/>
                          <a:cs typeface="Times New Roman" pitchFamily="18" charset="0"/>
                        </a:rPr>
                        <a:t> (GECT)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2017-2018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a:solidFill>
                            <a:srgbClr val="0000FF"/>
                          </a:solidFill>
                          <a:latin typeface="Times New Roman" pitchFamily="18" charset="0"/>
                          <a:ea typeface="Times New Roman"/>
                          <a:cs typeface="Times New Roman" pitchFamily="18" charset="0"/>
                        </a:rPr>
                        <a:t>TEQIP - PHASE 3, MHRD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extLst>
                  <a:ext uri="{0D108BD9-81ED-4DB2-BD59-A6C34878D82A}">
                    <a16:rowId xmlns:a16="http://schemas.microsoft.com/office/drawing/2014/main" xmlns="" val="10003"/>
                  </a:ext>
                </a:extLst>
              </a:tr>
              <a:tr h="376681">
                <a:tc>
                  <a:txBody>
                    <a:bodyPr/>
                    <a:lstStyle/>
                    <a:p>
                      <a:pPr marL="116205">
                        <a:lnSpc>
                          <a:spcPct val="100000"/>
                        </a:lnSpc>
                        <a:spcBef>
                          <a:spcPts val="690"/>
                        </a:spcBef>
                      </a:pPr>
                      <a:r>
                        <a:rPr lang="en-US" sz="1400" dirty="0">
                          <a:solidFill>
                            <a:srgbClr val="0000FF"/>
                          </a:solidFill>
                          <a:latin typeface="Times New Roman" pitchFamily="18" charset="0"/>
                          <a:cs typeface="Times New Roman" pitchFamily="18" charset="0"/>
                        </a:rPr>
                        <a:t>4</a:t>
                      </a:r>
                      <a:endParaRPr sz="1400">
                        <a:solidFill>
                          <a:srgbClr val="0000FF"/>
                        </a:solidFill>
                        <a:latin typeface="Times New Roman" pitchFamily="18" charset="0"/>
                        <a:cs typeface="Times New Roman" pitchFamily="18" charset="0"/>
                      </a:endParaRPr>
                    </a:p>
                  </a:txBody>
                  <a:tcPr marL="0" marR="0" marT="8763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Dr. M. </a:t>
                      </a:r>
                      <a:r>
                        <a:rPr lang="en-US" sz="1400" dirty="0" err="1">
                          <a:solidFill>
                            <a:srgbClr val="0000FF"/>
                          </a:solidFill>
                          <a:latin typeface="Times New Roman" pitchFamily="18" charset="0"/>
                          <a:ea typeface="Times New Roman"/>
                          <a:cs typeface="Times New Roman" pitchFamily="18" charset="0"/>
                        </a:rPr>
                        <a:t>Tukaram</a:t>
                      </a:r>
                      <a:r>
                        <a:rPr lang="en-US" sz="1400" dirty="0">
                          <a:solidFill>
                            <a:srgbClr val="0000FF"/>
                          </a:solidFill>
                          <a:latin typeface="Times New Roman" pitchFamily="18" charset="0"/>
                          <a:ea typeface="Times New Roman"/>
                          <a:cs typeface="Times New Roman" pitchFamily="18" charset="0"/>
                        </a:rPr>
                        <a:t> </a:t>
                      </a:r>
                      <a:r>
                        <a:rPr lang="en-US" sz="1400" dirty="0" err="1">
                          <a:solidFill>
                            <a:srgbClr val="0000FF"/>
                          </a:solidFill>
                          <a:latin typeface="Times New Roman" pitchFamily="18" charset="0"/>
                          <a:ea typeface="Times New Roman"/>
                          <a:cs typeface="Times New Roman" pitchFamily="18" charset="0"/>
                        </a:rPr>
                        <a:t>Bai</a:t>
                      </a:r>
                      <a:endParaRPr lang="en-US" sz="1400" dirty="0">
                        <a:solidFill>
                          <a:srgbClr val="0000FF"/>
                        </a:solidFill>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l">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5th </a:t>
                      </a:r>
                      <a:r>
                        <a:rPr lang="en-US" sz="1400" dirty="0" err="1">
                          <a:solidFill>
                            <a:srgbClr val="0000FF"/>
                          </a:solidFill>
                          <a:latin typeface="Times New Roman" pitchFamily="18" charset="0"/>
                          <a:ea typeface="Times New Roman"/>
                          <a:cs typeface="Times New Roman" pitchFamily="18" charset="0"/>
                        </a:rPr>
                        <a:t>Beinnial</a:t>
                      </a:r>
                      <a:r>
                        <a:rPr lang="en-US" sz="1400" dirty="0">
                          <a:solidFill>
                            <a:srgbClr val="0000FF"/>
                          </a:solidFill>
                          <a:latin typeface="Times New Roman" pitchFamily="18" charset="0"/>
                          <a:ea typeface="Times New Roman"/>
                          <a:cs typeface="Times New Roman" pitchFamily="18" charset="0"/>
                        </a:rPr>
                        <a:t> International Conference on Emerging trends </a:t>
                      </a:r>
                      <a:r>
                        <a:rPr lang="en-US" sz="1400" dirty="0" err="1">
                          <a:solidFill>
                            <a:srgbClr val="0000FF"/>
                          </a:solidFill>
                          <a:latin typeface="Times New Roman" pitchFamily="18" charset="0"/>
                          <a:ea typeface="Times New Roman"/>
                          <a:cs typeface="Times New Roman" pitchFamily="18" charset="0"/>
                        </a:rPr>
                        <a:t>inEngineering</a:t>
                      </a:r>
                      <a:r>
                        <a:rPr lang="en-US" sz="1400" dirty="0">
                          <a:solidFill>
                            <a:srgbClr val="0000FF"/>
                          </a:solidFill>
                          <a:latin typeface="Times New Roman" pitchFamily="18" charset="0"/>
                          <a:ea typeface="Times New Roman"/>
                          <a:cs typeface="Times New Roman" pitchFamily="18" charset="0"/>
                        </a:rPr>
                        <a:t> Science and </a:t>
                      </a:r>
                      <a:r>
                        <a:rPr lang="en-US" sz="1400" dirty="0" err="1">
                          <a:solidFill>
                            <a:srgbClr val="0000FF"/>
                          </a:solidFill>
                          <a:latin typeface="Times New Roman" pitchFamily="18" charset="0"/>
                          <a:ea typeface="Times New Roman"/>
                          <a:cs typeface="Times New Roman" pitchFamily="18" charset="0"/>
                        </a:rPr>
                        <a:t>Technoogy</a:t>
                      </a:r>
                      <a:r>
                        <a:rPr lang="en-US" sz="1400" dirty="0">
                          <a:solidFill>
                            <a:srgbClr val="0000FF"/>
                          </a:solidFill>
                          <a:latin typeface="Times New Roman" pitchFamily="18" charset="0"/>
                          <a:ea typeface="Times New Roman"/>
                          <a:cs typeface="Times New Roman" pitchFamily="18" charset="0"/>
                        </a:rPr>
                        <a:t>, </a:t>
                      </a:r>
                      <a:r>
                        <a:rPr lang="en-US" sz="1400" dirty="0" err="1">
                          <a:solidFill>
                            <a:srgbClr val="0000FF"/>
                          </a:solidFill>
                          <a:latin typeface="Times New Roman" pitchFamily="18" charset="0"/>
                          <a:ea typeface="Times New Roman"/>
                          <a:cs typeface="Times New Roman" pitchFamily="18" charset="0"/>
                        </a:rPr>
                        <a:t>Thrissur</a:t>
                      </a:r>
                      <a:r>
                        <a:rPr lang="en-US" sz="1400" dirty="0">
                          <a:solidFill>
                            <a:srgbClr val="0000FF"/>
                          </a:solidFill>
                          <a:latin typeface="Times New Roman" pitchFamily="18" charset="0"/>
                          <a:ea typeface="Times New Roman"/>
                          <a:cs typeface="Times New Roman" pitchFamily="18" charset="0"/>
                        </a:rPr>
                        <a:t> held at Kerala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2017-2018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a:solidFill>
                            <a:srgbClr val="0000FF"/>
                          </a:solidFill>
                          <a:latin typeface="Times New Roman" pitchFamily="18" charset="0"/>
                          <a:ea typeface="Times New Roman"/>
                          <a:cs typeface="Times New Roman" pitchFamily="18" charset="0"/>
                        </a:rPr>
                        <a:t>TEQIP - PHASE 3, MHRD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extLst>
                  <a:ext uri="{0D108BD9-81ED-4DB2-BD59-A6C34878D82A}">
                    <a16:rowId xmlns:a16="http://schemas.microsoft.com/office/drawing/2014/main" xmlns="" val="10004"/>
                  </a:ext>
                </a:extLst>
              </a:tr>
              <a:tr h="376682">
                <a:tc>
                  <a:txBody>
                    <a:bodyPr/>
                    <a:lstStyle/>
                    <a:p>
                      <a:pPr marL="116205">
                        <a:lnSpc>
                          <a:spcPct val="100000"/>
                        </a:lnSpc>
                        <a:spcBef>
                          <a:spcPts val="690"/>
                        </a:spcBef>
                      </a:pPr>
                      <a:r>
                        <a:rPr lang="en-US" sz="1400" b="1" dirty="0">
                          <a:solidFill>
                            <a:srgbClr val="0000FF"/>
                          </a:solidFill>
                          <a:latin typeface="Times New Roman" pitchFamily="18" charset="0"/>
                          <a:cs typeface="Times New Roman" pitchFamily="18" charset="0"/>
                        </a:rPr>
                        <a:t>5</a:t>
                      </a:r>
                      <a:endParaRPr sz="1400">
                        <a:solidFill>
                          <a:srgbClr val="0000FF"/>
                        </a:solidFill>
                        <a:latin typeface="Times New Roman" pitchFamily="18" charset="0"/>
                        <a:cs typeface="Times New Roman" pitchFamily="18" charset="0"/>
                      </a:endParaRPr>
                    </a:p>
                  </a:txBody>
                  <a:tcPr marL="0" marR="0" marT="8763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Prof. M V </a:t>
                      </a:r>
                      <a:r>
                        <a:rPr lang="en-US" sz="1400" dirty="0" err="1">
                          <a:solidFill>
                            <a:srgbClr val="0000FF"/>
                          </a:solidFill>
                          <a:latin typeface="Times New Roman" pitchFamily="18" charset="0"/>
                          <a:ea typeface="Times New Roman"/>
                          <a:cs typeface="Times New Roman" pitchFamily="18" charset="0"/>
                        </a:rPr>
                        <a:t>V</a:t>
                      </a:r>
                      <a:r>
                        <a:rPr lang="en-US" sz="1400" dirty="0">
                          <a:solidFill>
                            <a:srgbClr val="0000FF"/>
                          </a:solidFill>
                          <a:latin typeface="Times New Roman" pitchFamily="18" charset="0"/>
                          <a:ea typeface="Times New Roman"/>
                          <a:cs typeface="Times New Roman" pitchFamily="18" charset="0"/>
                        </a:rPr>
                        <a:t> </a:t>
                      </a:r>
                      <a:r>
                        <a:rPr lang="en-US" sz="1400" dirty="0" err="1">
                          <a:solidFill>
                            <a:srgbClr val="0000FF"/>
                          </a:solidFill>
                          <a:latin typeface="Times New Roman" pitchFamily="18" charset="0"/>
                          <a:ea typeface="Times New Roman"/>
                          <a:cs typeface="Times New Roman" pitchFamily="18" charset="0"/>
                        </a:rPr>
                        <a:t>Chandana</a:t>
                      </a:r>
                      <a:r>
                        <a:rPr lang="en-US" sz="1400" dirty="0">
                          <a:solidFill>
                            <a:srgbClr val="0000FF"/>
                          </a:solidFill>
                          <a:latin typeface="Times New Roman" pitchFamily="18" charset="0"/>
                          <a:ea typeface="Times New Roman"/>
                          <a:cs typeface="Times New Roman" pitchFamily="18" charset="0"/>
                        </a:rPr>
                        <a:t> </a:t>
                      </a:r>
                      <a:r>
                        <a:rPr lang="en-US" sz="1400" dirty="0" err="1">
                          <a:solidFill>
                            <a:srgbClr val="0000FF"/>
                          </a:solidFill>
                          <a:latin typeface="Times New Roman" pitchFamily="18" charset="0"/>
                          <a:ea typeface="Times New Roman"/>
                          <a:cs typeface="Times New Roman" pitchFamily="18" charset="0"/>
                        </a:rPr>
                        <a:t>Lakshmi</a:t>
                      </a:r>
                      <a:endParaRPr lang="en-US" sz="1400" dirty="0">
                        <a:solidFill>
                          <a:srgbClr val="0000FF"/>
                        </a:solidFill>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l">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A two day national workshop on " Advanced technologies for </a:t>
                      </a:r>
                      <a:r>
                        <a:rPr lang="en-US" sz="1400" dirty="0" err="1">
                          <a:solidFill>
                            <a:srgbClr val="0000FF"/>
                          </a:solidFill>
                          <a:latin typeface="Times New Roman" pitchFamily="18" charset="0"/>
                          <a:ea typeface="Times New Roman"/>
                          <a:cs typeface="Times New Roman" pitchFamily="18" charset="0"/>
                        </a:rPr>
                        <a:t>Biomolecule</a:t>
                      </a:r>
                      <a:r>
                        <a:rPr lang="en-US" sz="1400" dirty="0">
                          <a:solidFill>
                            <a:srgbClr val="0000FF"/>
                          </a:solidFill>
                          <a:latin typeface="Times New Roman" pitchFamily="18" charset="0"/>
                          <a:ea typeface="Times New Roman"/>
                          <a:cs typeface="Times New Roman" pitchFamily="18" charset="0"/>
                        </a:rPr>
                        <a:t> Separations: ATBMS-2018"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2017-2018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a:solidFill>
                            <a:srgbClr val="0000FF"/>
                          </a:solidFill>
                          <a:latin typeface="Times New Roman" pitchFamily="18" charset="0"/>
                          <a:ea typeface="Times New Roman"/>
                          <a:cs typeface="Times New Roman" pitchFamily="18" charset="0"/>
                        </a:rPr>
                        <a:t>TEQIP - PHASE 3, MHRD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extLst>
                  <a:ext uri="{0D108BD9-81ED-4DB2-BD59-A6C34878D82A}">
                    <a16:rowId xmlns:a16="http://schemas.microsoft.com/office/drawing/2014/main" xmlns="" val="10005"/>
                  </a:ext>
                </a:extLst>
              </a:tr>
              <a:tr h="392049">
                <a:tc>
                  <a:txBody>
                    <a:bodyPr/>
                    <a:lstStyle/>
                    <a:p>
                      <a:pPr marL="116205">
                        <a:lnSpc>
                          <a:spcPct val="100000"/>
                        </a:lnSpc>
                        <a:spcBef>
                          <a:spcPts val="755"/>
                        </a:spcBef>
                      </a:pPr>
                      <a:r>
                        <a:rPr lang="en-US" sz="1400" b="1" dirty="0">
                          <a:solidFill>
                            <a:srgbClr val="0000FF"/>
                          </a:solidFill>
                          <a:latin typeface="Times New Roman" pitchFamily="18" charset="0"/>
                          <a:cs typeface="Times New Roman" pitchFamily="18" charset="0"/>
                        </a:rPr>
                        <a:t>6</a:t>
                      </a:r>
                      <a:endParaRPr sz="1400">
                        <a:solidFill>
                          <a:srgbClr val="0000FF"/>
                        </a:solidFill>
                        <a:latin typeface="Times New Roman" pitchFamily="18" charset="0"/>
                        <a:cs typeface="Times New Roman" pitchFamily="18" charset="0"/>
                      </a:endParaRPr>
                    </a:p>
                  </a:txBody>
                  <a:tcPr marL="0" marR="0" marT="958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nSpc>
                          <a:spcPct val="115000"/>
                        </a:lnSpc>
                        <a:spcBef>
                          <a:spcPts val="0"/>
                        </a:spcBef>
                        <a:spcAft>
                          <a:spcPts val="0"/>
                        </a:spcAft>
                      </a:pPr>
                      <a:r>
                        <a:rPr lang="en-US" sz="1400">
                          <a:solidFill>
                            <a:srgbClr val="0000FF"/>
                          </a:solidFill>
                          <a:latin typeface="Times New Roman" pitchFamily="18" charset="0"/>
                          <a:ea typeface="Times New Roman"/>
                          <a:cs typeface="Times New Roman" pitchFamily="18" charset="0"/>
                        </a:rPr>
                        <a:t>Dr. N M Yugandhar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l">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International conference on " Environmental Biotechnology and Biodivesity-2017"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2017-2018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TEQIP - PHASE 3, MHRD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extLst>
                  <a:ext uri="{0D108BD9-81ED-4DB2-BD59-A6C34878D82A}">
                    <a16:rowId xmlns:a16="http://schemas.microsoft.com/office/drawing/2014/main" xmlns="" val="10006"/>
                  </a:ext>
                </a:extLst>
              </a:tr>
              <a:tr h="392175">
                <a:tc>
                  <a:txBody>
                    <a:bodyPr/>
                    <a:lstStyle/>
                    <a:p>
                      <a:pPr marL="116205">
                        <a:lnSpc>
                          <a:spcPct val="100000"/>
                        </a:lnSpc>
                        <a:spcBef>
                          <a:spcPts val="755"/>
                        </a:spcBef>
                      </a:pPr>
                      <a:r>
                        <a:rPr lang="en-US" sz="1400" b="1" dirty="0">
                          <a:solidFill>
                            <a:srgbClr val="0000FF"/>
                          </a:solidFill>
                          <a:latin typeface="Times New Roman" pitchFamily="18" charset="0"/>
                          <a:cs typeface="Times New Roman" pitchFamily="18" charset="0"/>
                        </a:rPr>
                        <a:t>7</a:t>
                      </a:r>
                      <a:endParaRPr sz="1400">
                        <a:solidFill>
                          <a:srgbClr val="0000FF"/>
                        </a:solidFill>
                        <a:latin typeface="Times New Roman" pitchFamily="18" charset="0"/>
                        <a:cs typeface="Times New Roman" pitchFamily="18" charset="0"/>
                      </a:endParaRPr>
                    </a:p>
                  </a:txBody>
                  <a:tcPr marL="0" marR="0" marT="958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nSpc>
                          <a:spcPct val="115000"/>
                        </a:lnSpc>
                        <a:spcBef>
                          <a:spcPts val="0"/>
                        </a:spcBef>
                        <a:spcAft>
                          <a:spcPts val="0"/>
                        </a:spcAft>
                      </a:pPr>
                      <a:r>
                        <a:rPr lang="en-US" sz="1400" dirty="0" err="1">
                          <a:solidFill>
                            <a:srgbClr val="0000FF"/>
                          </a:solidFill>
                          <a:latin typeface="Times New Roman" pitchFamily="18" charset="0"/>
                          <a:ea typeface="Times New Roman"/>
                          <a:cs typeface="Times New Roman" pitchFamily="18" charset="0"/>
                        </a:rPr>
                        <a:t>Dr.D.Santhosh</a:t>
                      </a:r>
                      <a:r>
                        <a:rPr lang="en-US" sz="1400" dirty="0">
                          <a:solidFill>
                            <a:srgbClr val="0000FF"/>
                          </a:solidFill>
                          <a:latin typeface="Times New Roman" pitchFamily="18" charset="0"/>
                          <a:ea typeface="Times New Roman"/>
                          <a:cs typeface="Times New Roman" pitchFamily="18" charset="0"/>
                        </a:rPr>
                        <a:t> Kumar</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l">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Extramural Research award</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2018-2019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DST, India</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extLst>
                  <a:ext uri="{0D108BD9-81ED-4DB2-BD59-A6C34878D82A}">
                    <a16:rowId xmlns:a16="http://schemas.microsoft.com/office/drawing/2014/main" xmlns="" val="10007"/>
                  </a:ext>
                </a:extLst>
              </a:tr>
              <a:tr h="392175">
                <a:tc>
                  <a:txBody>
                    <a:bodyPr/>
                    <a:lstStyle/>
                    <a:p>
                      <a:pPr marL="116205">
                        <a:lnSpc>
                          <a:spcPct val="100000"/>
                        </a:lnSpc>
                        <a:spcBef>
                          <a:spcPts val="755"/>
                        </a:spcBef>
                      </a:pPr>
                      <a:r>
                        <a:rPr lang="en-US" sz="1400" dirty="0">
                          <a:solidFill>
                            <a:srgbClr val="0000FF"/>
                          </a:solidFill>
                          <a:latin typeface="Times New Roman" pitchFamily="18" charset="0"/>
                          <a:cs typeface="Times New Roman" pitchFamily="18" charset="0"/>
                        </a:rPr>
                        <a:t>8</a:t>
                      </a:r>
                      <a:endParaRPr sz="1400">
                        <a:solidFill>
                          <a:srgbClr val="0000FF"/>
                        </a:solidFill>
                        <a:latin typeface="Times New Roman" pitchFamily="18" charset="0"/>
                        <a:cs typeface="Times New Roman" pitchFamily="18" charset="0"/>
                      </a:endParaRPr>
                    </a:p>
                  </a:txBody>
                  <a:tcPr marL="0" marR="0" marT="958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Dr. </a:t>
                      </a:r>
                      <a:r>
                        <a:rPr lang="en-US" sz="1400" dirty="0" err="1">
                          <a:solidFill>
                            <a:srgbClr val="0000FF"/>
                          </a:solidFill>
                          <a:latin typeface="Times New Roman" pitchFamily="18" charset="0"/>
                          <a:ea typeface="Times New Roman"/>
                          <a:cs typeface="Times New Roman" pitchFamily="18" charset="0"/>
                        </a:rPr>
                        <a:t>D.Santhosh</a:t>
                      </a:r>
                      <a:r>
                        <a:rPr lang="en-US" sz="1400" dirty="0">
                          <a:solidFill>
                            <a:srgbClr val="0000FF"/>
                          </a:solidFill>
                          <a:latin typeface="Times New Roman" pitchFamily="18" charset="0"/>
                          <a:ea typeface="Times New Roman"/>
                          <a:cs typeface="Times New Roman" pitchFamily="18" charset="0"/>
                        </a:rPr>
                        <a:t>  Kumar</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l">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Extramural Research award</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2018-2019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UGC, INDIA</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extLst>
                  <a:ext uri="{0D108BD9-81ED-4DB2-BD59-A6C34878D82A}">
                    <a16:rowId xmlns:a16="http://schemas.microsoft.com/office/drawing/2014/main" xmlns="" val="10008"/>
                  </a:ext>
                </a:extLst>
              </a:tr>
              <a:tr h="392049">
                <a:tc>
                  <a:txBody>
                    <a:bodyPr/>
                    <a:lstStyle/>
                    <a:p>
                      <a:pPr marL="116205">
                        <a:lnSpc>
                          <a:spcPct val="100000"/>
                        </a:lnSpc>
                        <a:spcBef>
                          <a:spcPts val="755"/>
                        </a:spcBef>
                      </a:pPr>
                      <a:r>
                        <a:rPr lang="en-US" sz="1400" dirty="0">
                          <a:solidFill>
                            <a:srgbClr val="0000FF"/>
                          </a:solidFill>
                          <a:latin typeface="Times New Roman" pitchFamily="18" charset="0"/>
                          <a:cs typeface="Times New Roman" pitchFamily="18" charset="0"/>
                        </a:rPr>
                        <a:t>9</a:t>
                      </a:r>
                      <a:endParaRPr sz="1400">
                        <a:solidFill>
                          <a:srgbClr val="0000FF"/>
                        </a:solidFill>
                        <a:latin typeface="Times New Roman" pitchFamily="18" charset="0"/>
                        <a:cs typeface="Times New Roman" pitchFamily="18" charset="0"/>
                      </a:endParaRPr>
                    </a:p>
                  </a:txBody>
                  <a:tcPr marL="0" marR="0" marT="958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Dr. </a:t>
                      </a:r>
                      <a:r>
                        <a:rPr lang="en-US" sz="1400" dirty="0" err="1">
                          <a:solidFill>
                            <a:srgbClr val="0000FF"/>
                          </a:solidFill>
                          <a:latin typeface="Times New Roman" pitchFamily="18" charset="0"/>
                          <a:ea typeface="Times New Roman"/>
                          <a:cs typeface="Times New Roman" pitchFamily="18" charset="0"/>
                        </a:rPr>
                        <a:t>D.Santhosh</a:t>
                      </a:r>
                      <a:r>
                        <a:rPr lang="en-US" sz="1400" dirty="0">
                          <a:solidFill>
                            <a:srgbClr val="0000FF"/>
                          </a:solidFill>
                          <a:latin typeface="Times New Roman" pitchFamily="18" charset="0"/>
                          <a:ea typeface="Times New Roman"/>
                          <a:cs typeface="Times New Roman" pitchFamily="18" charset="0"/>
                        </a:rPr>
                        <a:t>  Kumar</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l">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Start-up Research Grant</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2018-2019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UGC, INDIA</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extLst>
                  <a:ext uri="{0D108BD9-81ED-4DB2-BD59-A6C34878D82A}">
                    <a16:rowId xmlns:a16="http://schemas.microsoft.com/office/drawing/2014/main" xmlns="" val="10009"/>
                  </a:ext>
                </a:extLst>
              </a:tr>
              <a:tr h="376681">
                <a:tc>
                  <a:txBody>
                    <a:bodyPr/>
                    <a:lstStyle/>
                    <a:p>
                      <a:pPr marL="116205">
                        <a:lnSpc>
                          <a:spcPct val="100000"/>
                        </a:lnSpc>
                        <a:spcBef>
                          <a:spcPts val="695"/>
                        </a:spcBef>
                      </a:pPr>
                      <a:r>
                        <a:rPr lang="en-US" sz="1400" dirty="0">
                          <a:solidFill>
                            <a:srgbClr val="0000FF"/>
                          </a:solidFill>
                          <a:latin typeface="Times New Roman" pitchFamily="18" charset="0"/>
                          <a:cs typeface="Times New Roman" pitchFamily="18" charset="0"/>
                        </a:rPr>
                        <a:t>10</a:t>
                      </a:r>
                      <a:endParaRPr sz="1400">
                        <a:solidFill>
                          <a:srgbClr val="0000FF"/>
                        </a:solidFill>
                        <a:latin typeface="Times New Roman" pitchFamily="18" charset="0"/>
                        <a:cs typeface="Times New Roman" pitchFamily="18" charset="0"/>
                      </a:endParaRPr>
                    </a:p>
                  </a:txBody>
                  <a:tcPr marL="0" marR="0" marT="882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nSpc>
                          <a:spcPct val="115000"/>
                        </a:lnSpc>
                        <a:spcBef>
                          <a:spcPts val="0"/>
                        </a:spcBef>
                        <a:spcAft>
                          <a:spcPts val="0"/>
                        </a:spcAft>
                      </a:pPr>
                      <a:r>
                        <a:rPr lang="en-US" sz="1400" dirty="0" err="1">
                          <a:solidFill>
                            <a:srgbClr val="0000FF"/>
                          </a:solidFill>
                          <a:latin typeface="Times New Roman" pitchFamily="18" charset="0"/>
                          <a:ea typeface="Times New Roman"/>
                          <a:cs typeface="Times New Roman" pitchFamily="18" charset="0"/>
                        </a:rPr>
                        <a:t>Prof.V.Meena</a:t>
                      </a:r>
                      <a:endParaRPr lang="en-US" sz="1400" dirty="0">
                        <a:solidFill>
                          <a:srgbClr val="0000FF"/>
                        </a:solidFill>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l">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106th Indian Science Congress (ISC- 2019) held at Lovely Professional University, </a:t>
                      </a:r>
                      <a:r>
                        <a:rPr lang="en-US" sz="1400" dirty="0" err="1">
                          <a:solidFill>
                            <a:srgbClr val="0000FF"/>
                          </a:solidFill>
                          <a:latin typeface="Times New Roman" pitchFamily="18" charset="0"/>
                          <a:ea typeface="Times New Roman"/>
                          <a:cs typeface="Times New Roman" pitchFamily="18" charset="0"/>
                        </a:rPr>
                        <a:t>Jalandhar,Punjab</a:t>
                      </a:r>
                      <a:endParaRPr lang="en-US" sz="1400" dirty="0">
                        <a:solidFill>
                          <a:srgbClr val="0000FF"/>
                        </a:solidFill>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2018-2019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TEQIP - PHASE 3, MHRD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extLst>
                  <a:ext uri="{0D108BD9-81ED-4DB2-BD59-A6C34878D82A}">
                    <a16:rowId xmlns:a16="http://schemas.microsoft.com/office/drawing/2014/main" xmlns="" val="10010"/>
                  </a:ext>
                </a:extLst>
              </a:tr>
            </a:tbl>
          </a:graphicData>
        </a:graphic>
      </p:graphicFrame>
      <p:pic>
        <p:nvPicPr>
          <p:cNvPr id="3" name="object 3"/>
          <p:cNvPicPr/>
          <p:nvPr/>
        </p:nvPicPr>
        <p:blipFill>
          <a:blip r:embed="rId2" cstate="print"/>
          <a:stretch>
            <a:fillRect/>
          </a:stretch>
        </p:blipFill>
        <p:spPr>
          <a:xfrm>
            <a:off x="11507724" y="24086"/>
            <a:ext cx="684276" cy="675132"/>
          </a:xfrm>
          <a:prstGeom prst="rect">
            <a:avLst/>
          </a:prstGeom>
        </p:spPr>
      </p:pic>
      <p:sp>
        <p:nvSpPr>
          <p:cNvPr id="4" name="object 4"/>
          <p:cNvSpPr txBox="1"/>
          <p:nvPr/>
        </p:nvSpPr>
        <p:spPr>
          <a:xfrm>
            <a:off x="609600" y="317237"/>
            <a:ext cx="10896600" cy="775211"/>
          </a:xfrm>
          <a:prstGeom prst="rect">
            <a:avLst/>
          </a:prstGeom>
        </p:spPr>
        <p:txBody>
          <a:bodyPr vert="horz" wrap="square" lIns="0" tIns="31114" rIns="0" bIns="0" rtlCol="0">
            <a:spAutoFit/>
          </a:bodyPr>
          <a:lstStyle/>
          <a:p>
            <a:pPr marL="2178050" marR="5080" indent="-2165985" algn="ctr">
              <a:lnSpc>
                <a:spcPts val="2820"/>
              </a:lnSpc>
              <a:spcBef>
                <a:spcPts val="244"/>
              </a:spcBef>
            </a:pPr>
            <a:r>
              <a:rPr sz="2400" b="1" spc="-5" dirty="0">
                <a:solidFill>
                  <a:srgbClr val="0000FF"/>
                </a:solidFill>
                <a:latin typeface="Times New Roman"/>
                <a:cs typeface="Times New Roman"/>
              </a:rPr>
              <a:t>Financial</a:t>
            </a:r>
            <a:r>
              <a:rPr sz="2400" b="1" spc="-10" dirty="0">
                <a:solidFill>
                  <a:srgbClr val="0000FF"/>
                </a:solidFill>
                <a:latin typeface="Times New Roman"/>
                <a:cs typeface="Times New Roman"/>
              </a:rPr>
              <a:t> </a:t>
            </a:r>
            <a:r>
              <a:rPr sz="2400" b="1" spc="-5" dirty="0">
                <a:solidFill>
                  <a:srgbClr val="0000FF"/>
                </a:solidFill>
                <a:latin typeface="Times New Roman"/>
                <a:cs typeface="Times New Roman"/>
              </a:rPr>
              <a:t>support</a:t>
            </a:r>
            <a:r>
              <a:rPr sz="2400" b="1" spc="25" dirty="0">
                <a:solidFill>
                  <a:srgbClr val="0000FF"/>
                </a:solidFill>
                <a:latin typeface="Times New Roman"/>
                <a:cs typeface="Times New Roman"/>
              </a:rPr>
              <a:t> </a:t>
            </a:r>
            <a:r>
              <a:rPr sz="2400" b="1" spc="-5" dirty="0">
                <a:solidFill>
                  <a:srgbClr val="0000FF"/>
                </a:solidFill>
                <a:latin typeface="Times New Roman"/>
                <a:cs typeface="Times New Roman"/>
              </a:rPr>
              <a:t>by</a:t>
            </a:r>
            <a:r>
              <a:rPr sz="2400" b="1" spc="15" dirty="0">
                <a:solidFill>
                  <a:srgbClr val="0000FF"/>
                </a:solidFill>
                <a:latin typeface="Times New Roman"/>
                <a:cs typeface="Times New Roman"/>
              </a:rPr>
              <a:t> </a:t>
            </a:r>
            <a:r>
              <a:rPr sz="2400" b="1" dirty="0">
                <a:solidFill>
                  <a:srgbClr val="0000FF"/>
                </a:solidFill>
                <a:latin typeface="Times New Roman"/>
                <a:cs typeface="Times New Roman"/>
              </a:rPr>
              <a:t>various</a:t>
            </a:r>
            <a:r>
              <a:rPr sz="2400" b="1" spc="15" dirty="0">
                <a:solidFill>
                  <a:srgbClr val="0000FF"/>
                </a:solidFill>
                <a:latin typeface="Times New Roman"/>
                <a:cs typeface="Times New Roman"/>
              </a:rPr>
              <a:t> </a:t>
            </a:r>
            <a:r>
              <a:rPr sz="2400" b="1" dirty="0">
                <a:solidFill>
                  <a:srgbClr val="0000FF"/>
                </a:solidFill>
                <a:latin typeface="Times New Roman"/>
                <a:cs typeface="Times New Roman"/>
              </a:rPr>
              <a:t>agencies</a:t>
            </a:r>
            <a:r>
              <a:rPr sz="2400" b="1" spc="15" dirty="0">
                <a:solidFill>
                  <a:srgbClr val="0000FF"/>
                </a:solidFill>
                <a:latin typeface="Times New Roman"/>
                <a:cs typeface="Times New Roman"/>
              </a:rPr>
              <a:t> </a:t>
            </a:r>
            <a:r>
              <a:rPr sz="2400" b="1" dirty="0">
                <a:solidFill>
                  <a:srgbClr val="0000FF"/>
                </a:solidFill>
                <a:latin typeface="Times New Roman"/>
                <a:cs typeface="Times New Roman"/>
              </a:rPr>
              <a:t>for</a:t>
            </a:r>
            <a:r>
              <a:rPr sz="2400" b="1" spc="-50" dirty="0">
                <a:solidFill>
                  <a:srgbClr val="0000FF"/>
                </a:solidFill>
                <a:latin typeface="Times New Roman"/>
                <a:cs typeface="Times New Roman"/>
              </a:rPr>
              <a:t> </a:t>
            </a:r>
            <a:r>
              <a:rPr sz="2400" b="1" spc="-5" dirty="0">
                <a:solidFill>
                  <a:srgbClr val="0000FF"/>
                </a:solidFill>
                <a:latin typeface="Times New Roman"/>
                <a:cs typeface="Times New Roman"/>
              </a:rPr>
              <a:t>advanced</a:t>
            </a:r>
            <a:r>
              <a:rPr sz="2400" b="1" spc="20" dirty="0">
                <a:solidFill>
                  <a:srgbClr val="0000FF"/>
                </a:solidFill>
                <a:latin typeface="Times New Roman"/>
                <a:cs typeface="Times New Roman"/>
              </a:rPr>
              <a:t> </a:t>
            </a:r>
            <a:r>
              <a:rPr sz="2400" b="1" spc="-10">
                <a:solidFill>
                  <a:srgbClr val="0000FF"/>
                </a:solidFill>
                <a:latin typeface="Times New Roman"/>
                <a:cs typeface="Times New Roman"/>
              </a:rPr>
              <a:t>studies/research </a:t>
            </a:r>
            <a:r>
              <a:rPr sz="2400" b="1" spc="-585">
                <a:solidFill>
                  <a:srgbClr val="0000FF"/>
                </a:solidFill>
                <a:latin typeface="Times New Roman"/>
                <a:cs typeface="Times New Roman"/>
              </a:rPr>
              <a:t> </a:t>
            </a:r>
            <a:endParaRPr lang="en-US" sz="2400" b="1" spc="-585" dirty="0">
              <a:solidFill>
                <a:srgbClr val="0000FF"/>
              </a:solidFill>
              <a:latin typeface="Times New Roman"/>
              <a:cs typeface="Times New Roman"/>
            </a:endParaRPr>
          </a:p>
          <a:p>
            <a:pPr marL="2178050" marR="5080" indent="-2165985" algn="ctr">
              <a:lnSpc>
                <a:spcPts val="2820"/>
              </a:lnSpc>
              <a:spcBef>
                <a:spcPts val="244"/>
              </a:spcBef>
            </a:pPr>
            <a:r>
              <a:rPr sz="2400" b="1" spc="-15">
                <a:solidFill>
                  <a:srgbClr val="0000FF"/>
                </a:solidFill>
                <a:latin typeface="Times New Roman"/>
                <a:cs typeface="Times New Roman"/>
              </a:rPr>
              <a:t>year-wise</a:t>
            </a:r>
            <a:r>
              <a:rPr sz="2400" b="1" spc="-10">
                <a:solidFill>
                  <a:srgbClr val="0000FF"/>
                </a:solidFill>
                <a:latin typeface="Times New Roman"/>
                <a:cs typeface="Times New Roman"/>
              </a:rPr>
              <a:t> </a:t>
            </a:r>
            <a:r>
              <a:rPr sz="2400" b="1" spc="-5" dirty="0">
                <a:solidFill>
                  <a:srgbClr val="0000FF"/>
                </a:solidFill>
                <a:latin typeface="Times New Roman"/>
                <a:cs typeface="Times New Roman"/>
              </a:rPr>
              <a:t>during</a:t>
            </a:r>
            <a:r>
              <a:rPr sz="2400" b="1" dirty="0">
                <a:solidFill>
                  <a:srgbClr val="0000FF"/>
                </a:solidFill>
                <a:latin typeface="Times New Roman"/>
                <a:cs typeface="Times New Roman"/>
              </a:rPr>
              <a:t> </a:t>
            </a:r>
            <a:r>
              <a:rPr sz="2400" b="1" spc="-5" dirty="0">
                <a:solidFill>
                  <a:srgbClr val="0000FF"/>
                </a:solidFill>
                <a:latin typeface="Times New Roman"/>
                <a:cs typeface="Times New Roman"/>
              </a:rPr>
              <a:t>the</a:t>
            </a:r>
            <a:r>
              <a:rPr sz="2400" b="1" dirty="0">
                <a:solidFill>
                  <a:srgbClr val="0000FF"/>
                </a:solidFill>
                <a:latin typeface="Times New Roman"/>
                <a:cs typeface="Times New Roman"/>
              </a:rPr>
              <a:t> last</a:t>
            </a:r>
            <a:r>
              <a:rPr sz="2400" b="1" spc="-10" dirty="0">
                <a:solidFill>
                  <a:srgbClr val="0000FF"/>
                </a:solidFill>
                <a:latin typeface="Times New Roman"/>
                <a:cs typeface="Times New Roman"/>
              </a:rPr>
              <a:t> </a:t>
            </a:r>
            <a:r>
              <a:rPr sz="2400" b="1">
                <a:solidFill>
                  <a:srgbClr val="0000FF"/>
                </a:solidFill>
                <a:latin typeface="Times New Roman"/>
                <a:cs typeface="Times New Roman"/>
              </a:rPr>
              <a:t>five</a:t>
            </a:r>
            <a:r>
              <a:rPr sz="2400" b="1" spc="-25">
                <a:solidFill>
                  <a:srgbClr val="0000FF"/>
                </a:solidFill>
                <a:latin typeface="Times New Roman"/>
                <a:cs typeface="Times New Roman"/>
              </a:rPr>
              <a:t> </a:t>
            </a:r>
            <a:r>
              <a:rPr sz="2400" b="1">
                <a:solidFill>
                  <a:srgbClr val="0000FF"/>
                </a:solidFill>
                <a:latin typeface="Times New Roman"/>
                <a:cs typeface="Times New Roman"/>
              </a:rPr>
              <a:t>years</a:t>
            </a:r>
            <a:r>
              <a:rPr lang="en-US" sz="2400" b="1" dirty="0">
                <a:solidFill>
                  <a:srgbClr val="0000FF"/>
                </a:solidFill>
                <a:latin typeface="Times New Roman"/>
                <a:cs typeface="Times New Roman"/>
              </a:rPr>
              <a:t>:18</a:t>
            </a:r>
            <a:endParaRPr sz="2400">
              <a:solidFill>
                <a:srgbClr val="0000FF"/>
              </a:solidFill>
              <a:latin typeface="Times New Roman"/>
              <a:cs typeface="Times New Roman"/>
            </a:endParaRPr>
          </a:p>
        </p:txBody>
      </p:sp>
      <p:sp>
        <p:nvSpPr>
          <p:cNvPr id="5" name="object 5"/>
          <p:cNvSpPr txBox="1">
            <a:spLocks noGrp="1"/>
          </p:cNvSpPr>
          <p:nvPr>
            <p:ph type="title"/>
          </p:nvPr>
        </p:nvSpPr>
        <p:spPr>
          <a:xfrm>
            <a:off x="190601" y="8890"/>
            <a:ext cx="1712595" cy="319959"/>
          </a:xfrm>
          <a:prstGeom prst="rect">
            <a:avLst/>
          </a:prstGeom>
        </p:spPr>
        <p:txBody>
          <a:bodyPr vert="horz" wrap="square" lIns="0" tIns="12065" rIns="0" bIns="0" rtlCol="0">
            <a:spAutoFit/>
          </a:bodyPr>
          <a:lstStyle/>
          <a:p>
            <a:pPr marL="12700">
              <a:lnSpc>
                <a:spcPct val="100000"/>
              </a:lnSpc>
              <a:spcBef>
                <a:spcPts val="95"/>
              </a:spcBef>
            </a:pPr>
            <a:r>
              <a:rPr sz="2000" b="1" spc="-5">
                <a:solidFill>
                  <a:srgbClr val="660033"/>
                </a:solidFill>
                <a:latin typeface="Times New Roman" pitchFamily="18" charset="0"/>
                <a:cs typeface="Times New Roman" pitchFamily="18" charset="0"/>
              </a:rPr>
              <a:t>Criterion</a:t>
            </a:r>
            <a:r>
              <a:rPr sz="2000" b="1" spc="-60">
                <a:solidFill>
                  <a:srgbClr val="660033"/>
                </a:solidFill>
                <a:latin typeface="Times New Roman" pitchFamily="18" charset="0"/>
                <a:cs typeface="Times New Roman" pitchFamily="18" charset="0"/>
              </a:rPr>
              <a:t> </a:t>
            </a:r>
            <a:r>
              <a:rPr lang="en-US" sz="2000" b="1" spc="-5" dirty="0">
                <a:solidFill>
                  <a:srgbClr val="660033"/>
                </a:solidFill>
                <a:latin typeface="Times New Roman" pitchFamily="18" charset="0"/>
                <a:cs typeface="Times New Roman" pitchFamily="18" charset="0"/>
              </a:rPr>
              <a:t>6</a:t>
            </a:r>
            <a:endParaRPr sz="2000" b="1" spc="-5" dirty="0">
              <a:solidFill>
                <a:srgbClr val="660033"/>
              </a:solidFill>
              <a:latin typeface="Times New Roman" pitchFamily="18" charset="0"/>
              <a:cs typeface="Times New Roman" pitchFamily="18" charset="0"/>
            </a:endParaRPr>
          </a:p>
        </p:txBody>
      </p:sp>
      <p:sp>
        <p:nvSpPr>
          <p:cNvPr id="7" name="Date Placeholder 6"/>
          <p:cNvSpPr>
            <a:spLocks noGrp="1"/>
          </p:cNvSpPr>
          <p:nvPr>
            <p:ph type="dt" sz="half" idx="10"/>
          </p:nvPr>
        </p:nvSpPr>
        <p:spPr/>
        <p:txBody>
          <a:bodyPr/>
          <a:lstStyle/>
          <a:p>
            <a:fld id="{FD6A09E6-CFFF-4C5F-BB3C-D5F8B5EFD6DF}" type="datetime1">
              <a:rPr lang="en-US" smtClean="0"/>
              <a:pPr/>
              <a:t>11/3/2023</a:t>
            </a:fld>
            <a:endParaRPr lang="en-US"/>
          </a:p>
        </p:txBody>
      </p:sp>
      <p:sp>
        <p:nvSpPr>
          <p:cNvPr id="6" name="object 6"/>
          <p:cNvSpPr txBox="1"/>
          <p:nvPr/>
        </p:nvSpPr>
        <p:spPr>
          <a:xfrm>
            <a:off x="9677400" y="6546595"/>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 </a:t>
            </a:r>
            <a:r>
              <a:rPr sz="1200" b="1" spc="-5">
                <a:solidFill>
                  <a:srgbClr val="888888"/>
                </a:solidFill>
                <a:latin typeface="Calibri"/>
                <a:cs typeface="Calibri"/>
              </a:rPr>
              <a:t>Engineering</a:t>
            </a:r>
            <a:endParaRPr sz="1200">
              <a:latin typeface="Calibri"/>
              <a:cs typeface="Calibri"/>
            </a:endParaRPr>
          </a:p>
        </p:txBody>
      </p:sp>
      <p:sp>
        <p:nvSpPr>
          <p:cNvPr id="9" name="Rectangle 8"/>
          <p:cNvSpPr/>
          <p:nvPr/>
        </p:nvSpPr>
        <p:spPr>
          <a:xfrm>
            <a:off x="4116291" y="0"/>
            <a:ext cx="5217775" cy="461665"/>
          </a:xfrm>
          <a:prstGeom prst="rect">
            <a:avLst/>
          </a:prstGeom>
        </p:spPr>
        <p:txBody>
          <a:bodyPr wrap="none">
            <a:spAutoFit/>
          </a:bodyPr>
          <a:lstStyle/>
          <a:p>
            <a:pPr marL="12700" algn="ctr">
              <a:lnSpc>
                <a:spcPct val="100000"/>
              </a:lnSpc>
              <a:spcBef>
                <a:spcPts val="95"/>
              </a:spcBef>
            </a:pPr>
            <a:r>
              <a:rPr lang="en-US" sz="2400" b="1" spc="-5" dirty="0">
                <a:solidFill>
                  <a:srgbClr val="7030A0"/>
                </a:solidFill>
                <a:latin typeface="Times New Roman"/>
                <a:cs typeface="Times New Roman"/>
              </a:rPr>
              <a:t>Governance, Leadership/Management</a:t>
            </a:r>
            <a:endParaRPr lang="en-US" sz="2400" dirty="0">
              <a:solidFill>
                <a:srgbClr val="7030A0"/>
              </a:solidFill>
              <a:latin typeface="Times New Roman"/>
              <a:cs typeface="Times New Roman"/>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32557" y="248157"/>
            <a:ext cx="6326505" cy="443711"/>
          </a:xfrm>
          <a:prstGeom prst="rect">
            <a:avLst/>
          </a:prstGeom>
        </p:spPr>
        <p:txBody>
          <a:bodyPr vert="horz" wrap="square" lIns="0" tIns="12700" rIns="0" bIns="0" rtlCol="0">
            <a:spAutoFit/>
          </a:bodyPr>
          <a:lstStyle/>
          <a:p>
            <a:pPr marL="12700">
              <a:lnSpc>
                <a:spcPct val="100000"/>
              </a:lnSpc>
              <a:spcBef>
                <a:spcPts val="100"/>
              </a:spcBef>
            </a:pPr>
            <a:r>
              <a:rPr sz="2800" spc="45" dirty="0">
                <a:solidFill>
                  <a:srgbClr val="7030A0"/>
                </a:solidFill>
                <a:latin typeface="Times New Roman" pitchFamily="18" charset="0"/>
                <a:cs typeface="Times New Roman" pitchFamily="18" charset="0"/>
              </a:rPr>
              <a:t>Infrastructural</a:t>
            </a:r>
            <a:r>
              <a:rPr sz="2800" spc="155" dirty="0">
                <a:solidFill>
                  <a:srgbClr val="7030A0"/>
                </a:solidFill>
                <a:latin typeface="Times New Roman" pitchFamily="18" charset="0"/>
                <a:cs typeface="Times New Roman" pitchFamily="18" charset="0"/>
              </a:rPr>
              <a:t> </a:t>
            </a:r>
            <a:r>
              <a:rPr sz="2800" dirty="0">
                <a:solidFill>
                  <a:srgbClr val="7030A0"/>
                </a:solidFill>
                <a:latin typeface="Times New Roman" pitchFamily="18" charset="0"/>
                <a:cs typeface="Times New Roman" pitchFamily="18" charset="0"/>
              </a:rPr>
              <a:t>Highlights</a:t>
            </a:r>
            <a:endParaRPr sz="2800">
              <a:solidFill>
                <a:srgbClr val="7030A0"/>
              </a:solidFill>
              <a:latin typeface="Times New Roman" pitchFamily="18" charset="0"/>
              <a:cs typeface="Times New Roman" pitchFamily="18" charset="0"/>
            </a:endParaRPr>
          </a:p>
        </p:txBody>
      </p:sp>
      <p:sp>
        <p:nvSpPr>
          <p:cNvPr id="82" name="Date Placeholder 81"/>
          <p:cNvSpPr>
            <a:spLocks noGrp="1"/>
          </p:cNvSpPr>
          <p:nvPr>
            <p:ph type="dt" sz="half" idx="10"/>
          </p:nvPr>
        </p:nvSpPr>
        <p:spPr/>
        <p:txBody>
          <a:bodyPr/>
          <a:lstStyle/>
          <a:p>
            <a:fld id="{A47FF8C8-88D9-4587-8BFC-8EB647F8C712}" type="datetime1">
              <a:rPr lang="en-US" smtClean="0"/>
              <a:pPr/>
              <a:t>11/3/2023</a:t>
            </a:fld>
            <a:endParaRPr lang="en-US"/>
          </a:p>
        </p:txBody>
      </p:sp>
      <p:sp>
        <p:nvSpPr>
          <p:cNvPr id="86" name="Slide Number Placeholder 85"/>
          <p:cNvSpPr>
            <a:spLocks noGrp="1"/>
          </p:cNvSpPr>
          <p:nvPr>
            <p:ph type="sldNum" sz="quarter" idx="12"/>
          </p:nvPr>
        </p:nvSpPr>
        <p:spPr/>
        <p:txBody>
          <a:bodyPr/>
          <a:lstStyle/>
          <a:p>
            <a:fld id="{B6F15528-21DE-4FAA-801E-634DDDAF4B2B}" type="slidenum">
              <a:rPr lang="en-US" smtClean="0"/>
              <a:pPr/>
              <a:t>8</a:t>
            </a:fld>
            <a:endParaRPr lang="en-US" dirty="0"/>
          </a:p>
        </p:txBody>
      </p:sp>
      <p:grpSp>
        <p:nvGrpSpPr>
          <p:cNvPr id="3" name="object 3"/>
          <p:cNvGrpSpPr/>
          <p:nvPr/>
        </p:nvGrpSpPr>
        <p:grpSpPr>
          <a:xfrm>
            <a:off x="3549141" y="1331722"/>
            <a:ext cx="2064385" cy="894080"/>
            <a:chOff x="3549141" y="1331722"/>
            <a:chExt cx="2064385" cy="894080"/>
          </a:xfrm>
        </p:grpSpPr>
        <p:sp>
          <p:nvSpPr>
            <p:cNvPr id="4" name="object 4"/>
            <p:cNvSpPr/>
            <p:nvPr/>
          </p:nvSpPr>
          <p:spPr>
            <a:xfrm>
              <a:off x="3555491" y="1338072"/>
              <a:ext cx="2051685" cy="881380"/>
            </a:xfrm>
            <a:custGeom>
              <a:avLst/>
              <a:gdLst/>
              <a:ahLst/>
              <a:cxnLst/>
              <a:rect l="l" t="t" r="r" b="b"/>
              <a:pathLst>
                <a:path w="2051685" h="881380">
                  <a:moveTo>
                    <a:pt x="1963166" y="0"/>
                  </a:moveTo>
                  <a:lnTo>
                    <a:pt x="88137" y="0"/>
                  </a:lnTo>
                  <a:lnTo>
                    <a:pt x="53846" y="6931"/>
                  </a:lnTo>
                  <a:lnTo>
                    <a:pt x="25828" y="25828"/>
                  </a:lnTo>
                  <a:lnTo>
                    <a:pt x="6931" y="53846"/>
                  </a:lnTo>
                  <a:lnTo>
                    <a:pt x="0" y="88137"/>
                  </a:lnTo>
                  <a:lnTo>
                    <a:pt x="0" y="792733"/>
                  </a:lnTo>
                  <a:lnTo>
                    <a:pt x="6931" y="827025"/>
                  </a:lnTo>
                  <a:lnTo>
                    <a:pt x="25828" y="855043"/>
                  </a:lnTo>
                  <a:lnTo>
                    <a:pt x="53846" y="873940"/>
                  </a:lnTo>
                  <a:lnTo>
                    <a:pt x="88137" y="880872"/>
                  </a:lnTo>
                  <a:lnTo>
                    <a:pt x="1963166" y="880872"/>
                  </a:lnTo>
                  <a:lnTo>
                    <a:pt x="1997457" y="873940"/>
                  </a:lnTo>
                  <a:lnTo>
                    <a:pt x="2025475" y="855043"/>
                  </a:lnTo>
                  <a:lnTo>
                    <a:pt x="2044372" y="827025"/>
                  </a:lnTo>
                  <a:lnTo>
                    <a:pt x="2051304" y="792733"/>
                  </a:lnTo>
                  <a:lnTo>
                    <a:pt x="2051304" y="88137"/>
                  </a:lnTo>
                  <a:lnTo>
                    <a:pt x="2044372" y="53846"/>
                  </a:lnTo>
                  <a:lnTo>
                    <a:pt x="2025475" y="25828"/>
                  </a:lnTo>
                  <a:lnTo>
                    <a:pt x="1997457" y="6931"/>
                  </a:lnTo>
                  <a:lnTo>
                    <a:pt x="1963166" y="0"/>
                  </a:lnTo>
                  <a:close/>
                </a:path>
              </a:pathLst>
            </a:custGeom>
            <a:solidFill>
              <a:srgbClr val="FCEDCA"/>
            </a:solidFill>
          </p:spPr>
          <p:txBody>
            <a:bodyPr wrap="square" lIns="0" tIns="0" rIns="0" bIns="0" rtlCol="0"/>
            <a:lstStyle/>
            <a:p>
              <a:endParaRPr/>
            </a:p>
          </p:txBody>
        </p:sp>
        <p:sp>
          <p:nvSpPr>
            <p:cNvPr id="5" name="object 5"/>
            <p:cNvSpPr/>
            <p:nvPr/>
          </p:nvSpPr>
          <p:spPr>
            <a:xfrm>
              <a:off x="3555491" y="1338072"/>
              <a:ext cx="2051685" cy="881380"/>
            </a:xfrm>
            <a:custGeom>
              <a:avLst/>
              <a:gdLst/>
              <a:ahLst/>
              <a:cxnLst/>
              <a:rect l="l" t="t" r="r" b="b"/>
              <a:pathLst>
                <a:path w="2051685" h="881380">
                  <a:moveTo>
                    <a:pt x="0" y="88137"/>
                  </a:moveTo>
                  <a:lnTo>
                    <a:pt x="6931" y="53846"/>
                  </a:lnTo>
                  <a:lnTo>
                    <a:pt x="25828" y="25828"/>
                  </a:lnTo>
                  <a:lnTo>
                    <a:pt x="53846" y="6931"/>
                  </a:lnTo>
                  <a:lnTo>
                    <a:pt x="88137" y="0"/>
                  </a:lnTo>
                  <a:lnTo>
                    <a:pt x="1963166" y="0"/>
                  </a:lnTo>
                  <a:lnTo>
                    <a:pt x="1997457" y="6931"/>
                  </a:lnTo>
                  <a:lnTo>
                    <a:pt x="2025475" y="25828"/>
                  </a:lnTo>
                  <a:lnTo>
                    <a:pt x="2044372" y="53846"/>
                  </a:lnTo>
                  <a:lnTo>
                    <a:pt x="2051304" y="88137"/>
                  </a:lnTo>
                  <a:lnTo>
                    <a:pt x="2051304" y="792733"/>
                  </a:lnTo>
                  <a:lnTo>
                    <a:pt x="2044372" y="827025"/>
                  </a:lnTo>
                  <a:lnTo>
                    <a:pt x="2025475" y="855043"/>
                  </a:lnTo>
                  <a:lnTo>
                    <a:pt x="1997457" y="873940"/>
                  </a:lnTo>
                  <a:lnTo>
                    <a:pt x="1963166" y="880872"/>
                  </a:lnTo>
                  <a:lnTo>
                    <a:pt x="88137" y="880872"/>
                  </a:lnTo>
                  <a:lnTo>
                    <a:pt x="53846" y="873940"/>
                  </a:lnTo>
                  <a:lnTo>
                    <a:pt x="25828" y="855043"/>
                  </a:lnTo>
                  <a:lnTo>
                    <a:pt x="6931" y="827025"/>
                  </a:lnTo>
                  <a:lnTo>
                    <a:pt x="0" y="792733"/>
                  </a:lnTo>
                  <a:lnTo>
                    <a:pt x="0" y="88137"/>
                  </a:lnTo>
                  <a:close/>
                </a:path>
              </a:pathLst>
            </a:custGeom>
            <a:ln w="12700">
              <a:solidFill>
                <a:srgbClr val="C48908"/>
              </a:solidFill>
            </a:ln>
          </p:spPr>
          <p:txBody>
            <a:bodyPr wrap="square" lIns="0" tIns="0" rIns="0" bIns="0" rtlCol="0"/>
            <a:lstStyle/>
            <a:p>
              <a:endParaRPr/>
            </a:p>
          </p:txBody>
        </p:sp>
      </p:grpSp>
      <p:sp>
        <p:nvSpPr>
          <p:cNvPr id="6" name="object 6"/>
          <p:cNvSpPr txBox="1"/>
          <p:nvPr/>
        </p:nvSpPr>
        <p:spPr>
          <a:xfrm>
            <a:off x="3810380" y="1409446"/>
            <a:ext cx="1542415" cy="698500"/>
          </a:xfrm>
          <a:prstGeom prst="rect">
            <a:avLst/>
          </a:prstGeom>
        </p:spPr>
        <p:txBody>
          <a:bodyPr vert="horz" wrap="square" lIns="0" tIns="43180" rIns="0" bIns="0" rtlCol="0">
            <a:spAutoFit/>
          </a:bodyPr>
          <a:lstStyle/>
          <a:p>
            <a:pPr marL="12700" marR="5080" algn="ctr">
              <a:lnSpc>
                <a:spcPts val="1689"/>
              </a:lnSpc>
              <a:spcBef>
                <a:spcPts val="340"/>
              </a:spcBef>
            </a:pPr>
            <a:r>
              <a:rPr sz="1600" b="1" spc="90" dirty="0">
                <a:solidFill>
                  <a:srgbClr val="FF00FF"/>
                </a:solidFill>
                <a:latin typeface="Cambria"/>
                <a:cs typeface="Cambria"/>
              </a:rPr>
              <a:t>Erg</a:t>
            </a:r>
            <a:r>
              <a:rPr sz="1600" b="1" spc="95" dirty="0">
                <a:solidFill>
                  <a:srgbClr val="FF00FF"/>
                </a:solidFill>
                <a:latin typeface="Cambria"/>
                <a:cs typeface="Cambria"/>
              </a:rPr>
              <a:t>o</a:t>
            </a:r>
            <a:r>
              <a:rPr sz="1600" b="1" spc="105" dirty="0">
                <a:solidFill>
                  <a:srgbClr val="FF00FF"/>
                </a:solidFill>
                <a:latin typeface="Cambria"/>
                <a:cs typeface="Cambria"/>
              </a:rPr>
              <a:t>n</a:t>
            </a:r>
            <a:r>
              <a:rPr sz="1600" b="1" spc="70" dirty="0">
                <a:solidFill>
                  <a:srgbClr val="FF00FF"/>
                </a:solidFill>
                <a:latin typeface="Cambria"/>
                <a:cs typeface="Cambria"/>
              </a:rPr>
              <a:t>o</a:t>
            </a:r>
            <a:r>
              <a:rPr sz="1600" b="1" spc="100" dirty="0">
                <a:solidFill>
                  <a:srgbClr val="FF00FF"/>
                </a:solidFill>
                <a:latin typeface="Cambria"/>
                <a:cs typeface="Cambria"/>
              </a:rPr>
              <a:t>mical</a:t>
            </a:r>
            <a:r>
              <a:rPr sz="1600" b="1" spc="50" dirty="0">
                <a:solidFill>
                  <a:srgbClr val="FF00FF"/>
                </a:solidFill>
                <a:latin typeface="Cambria"/>
                <a:cs typeface="Cambria"/>
              </a:rPr>
              <a:t>l</a:t>
            </a:r>
            <a:r>
              <a:rPr sz="1600" b="1" spc="85" dirty="0">
                <a:solidFill>
                  <a:srgbClr val="FF00FF"/>
                </a:solidFill>
                <a:latin typeface="Cambria"/>
                <a:cs typeface="Cambria"/>
              </a:rPr>
              <a:t>y  Designed </a:t>
            </a:r>
            <a:r>
              <a:rPr sz="1600" b="1" spc="90" dirty="0">
                <a:solidFill>
                  <a:srgbClr val="FF00FF"/>
                </a:solidFill>
                <a:latin typeface="Cambria"/>
                <a:cs typeface="Cambria"/>
              </a:rPr>
              <a:t> </a:t>
            </a:r>
            <a:r>
              <a:rPr sz="1600" b="1" spc="80" dirty="0">
                <a:solidFill>
                  <a:srgbClr val="FF00FF"/>
                </a:solidFill>
                <a:latin typeface="Cambria"/>
                <a:cs typeface="Cambria"/>
              </a:rPr>
              <a:t>Infrastructure</a:t>
            </a:r>
            <a:endParaRPr sz="1600">
              <a:solidFill>
                <a:srgbClr val="FF00FF"/>
              </a:solidFill>
              <a:latin typeface="Cambria"/>
              <a:cs typeface="Cambria"/>
            </a:endParaRPr>
          </a:p>
        </p:txBody>
      </p:sp>
      <p:grpSp>
        <p:nvGrpSpPr>
          <p:cNvPr id="7" name="object 7"/>
          <p:cNvGrpSpPr/>
          <p:nvPr/>
        </p:nvGrpSpPr>
        <p:grpSpPr>
          <a:xfrm>
            <a:off x="3754882" y="2212594"/>
            <a:ext cx="2072005" cy="762635"/>
            <a:chOff x="3754882" y="2212594"/>
            <a:chExt cx="2072005" cy="762635"/>
          </a:xfrm>
        </p:grpSpPr>
        <p:sp>
          <p:nvSpPr>
            <p:cNvPr id="8" name="object 8"/>
            <p:cNvSpPr/>
            <p:nvPr/>
          </p:nvSpPr>
          <p:spPr>
            <a:xfrm>
              <a:off x="3761232" y="2218944"/>
              <a:ext cx="205104" cy="448309"/>
            </a:xfrm>
            <a:custGeom>
              <a:avLst/>
              <a:gdLst/>
              <a:ahLst/>
              <a:cxnLst/>
              <a:rect l="l" t="t" r="r" b="b"/>
              <a:pathLst>
                <a:path w="205104" h="448310">
                  <a:moveTo>
                    <a:pt x="0" y="0"/>
                  </a:moveTo>
                  <a:lnTo>
                    <a:pt x="0" y="448055"/>
                  </a:lnTo>
                  <a:lnTo>
                    <a:pt x="205104" y="448055"/>
                  </a:lnTo>
                </a:path>
              </a:pathLst>
            </a:custGeom>
            <a:ln w="12700">
              <a:solidFill>
                <a:srgbClr val="C48908"/>
              </a:solidFill>
            </a:ln>
          </p:spPr>
          <p:txBody>
            <a:bodyPr wrap="square" lIns="0" tIns="0" rIns="0" bIns="0" rtlCol="0"/>
            <a:lstStyle/>
            <a:p>
              <a:endParaRPr/>
            </a:p>
          </p:txBody>
        </p:sp>
        <p:sp>
          <p:nvSpPr>
            <p:cNvPr id="9" name="object 9"/>
            <p:cNvSpPr/>
            <p:nvPr/>
          </p:nvSpPr>
          <p:spPr>
            <a:xfrm>
              <a:off x="3966972" y="2365248"/>
              <a:ext cx="1853564" cy="603885"/>
            </a:xfrm>
            <a:custGeom>
              <a:avLst/>
              <a:gdLst/>
              <a:ahLst/>
              <a:cxnLst/>
              <a:rect l="l" t="t" r="r" b="b"/>
              <a:pathLst>
                <a:path w="1853564" h="603885">
                  <a:moveTo>
                    <a:pt x="1792858" y="0"/>
                  </a:moveTo>
                  <a:lnTo>
                    <a:pt x="60325" y="0"/>
                  </a:lnTo>
                  <a:lnTo>
                    <a:pt x="36861" y="4746"/>
                  </a:lnTo>
                  <a:lnTo>
                    <a:pt x="17684" y="17684"/>
                  </a:lnTo>
                  <a:lnTo>
                    <a:pt x="4746" y="36861"/>
                  </a:lnTo>
                  <a:lnTo>
                    <a:pt x="0" y="60325"/>
                  </a:lnTo>
                  <a:lnTo>
                    <a:pt x="0" y="543178"/>
                  </a:lnTo>
                  <a:lnTo>
                    <a:pt x="4746" y="566642"/>
                  </a:lnTo>
                  <a:lnTo>
                    <a:pt x="17684" y="585819"/>
                  </a:lnTo>
                  <a:lnTo>
                    <a:pt x="36861" y="598757"/>
                  </a:lnTo>
                  <a:lnTo>
                    <a:pt x="60325" y="603503"/>
                  </a:lnTo>
                  <a:lnTo>
                    <a:pt x="1792858" y="603503"/>
                  </a:lnTo>
                  <a:lnTo>
                    <a:pt x="1816322" y="598757"/>
                  </a:lnTo>
                  <a:lnTo>
                    <a:pt x="1835499" y="585819"/>
                  </a:lnTo>
                  <a:lnTo>
                    <a:pt x="1848437" y="566642"/>
                  </a:lnTo>
                  <a:lnTo>
                    <a:pt x="1853183" y="543178"/>
                  </a:lnTo>
                  <a:lnTo>
                    <a:pt x="1853183" y="60325"/>
                  </a:lnTo>
                  <a:lnTo>
                    <a:pt x="1848437" y="36861"/>
                  </a:lnTo>
                  <a:lnTo>
                    <a:pt x="1835499" y="17684"/>
                  </a:lnTo>
                  <a:lnTo>
                    <a:pt x="1816322" y="4746"/>
                  </a:lnTo>
                  <a:lnTo>
                    <a:pt x="1792858" y="0"/>
                  </a:lnTo>
                  <a:close/>
                </a:path>
              </a:pathLst>
            </a:custGeom>
            <a:solidFill>
              <a:srgbClr val="FCEDCA">
                <a:alpha val="90194"/>
              </a:srgbClr>
            </a:solidFill>
          </p:spPr>
          <p:txBody>
            <a:bodyPr wrap="square" lIns="0" tIns="0" rIns="0" bIns="0" rtlCol="0"/>
            <a:lstStyle/>
            <a:p>
              <a:endParaRPr/>
            </a:p>
          </p:txBody>
        </p:sp>
        <p:sp>
          <p:nvSpPr>
            <p:cNvPr id="10" name="object 10"/>
            <p:cNvSpPr/>
            <p:nvPr/>
          </p:nvSpPr>
          <p:spPr>
            <a:xfrm>
              <a:off x="3966972" y="2365248"/>
              <a:ext cx="1853564" cy="603885"/>
            </a:xfrm>
            <a:custGeom>
              <a:avLst/>
              <a:gdLst/>
              <a:ahLst/>
              <a:cxnLst/>
              <a:rect l="l" t="t" r="r" b="b"/>
              <a:pathLst>
                <a:path w="1853564" h="603885">
                  <a:moveTo>
                    <a:pt x="0" y="60325"/>
                  </a:moveTo>
                  <a:lnTo>
                    <a:pt x="4746" y="36861"/>
                  </a:lnTo>
                  <a:lnTo>
                    <a:pt x="17684" y="17684"/>
                  </a:lnTo>
                  <a:lnTo>
                    <a:pt x="36861" y="4746"/>
                  </a:lnTo>
                  <a:lnTo>
                    <a:pt x="60325" y="0"/>
                  </a:lnTo>
                  <a:lnTo>
                    <a:pt x="1792858" y="0"/>
                  </a:lnTo>
                  <a:lnTo>
                    <a:pt x="1816322" y="4746"/>
                  </a:lnTo>
                  <a:lnTo>
                    <a:pt x="1835499" y="17684"/>
                  </a:lnTo>
                  <a:lnTo>
                    <a:pt x="1848437" y="36861"/>
                  </a:lnTo>
                  <a:lnTo>
                    <a:pt x="1853183" y="60325"/>
                  </a:lnTo>
                  <a:lnTo>
                    <a:pt x="1853183" y="543178"/>
                  </a:lnTo>
                  <a:lnTo>
                    <a:pt x="1848437" y="566642"/>
                  </a:lnTo>
                  <a:lnTo>
                    <a:pt x="1835499" y="585819"/>
                  </a:lnTo>
                  <a:lnTo>
                    <a:pt x="1816322" y="598757"/>
                  </a:lnTo>
                  <a:lnTo>
                    <a:pt x="1792858" y="603503"/>
                  </a:lnTo>
                  <a:lnTo>
                    <a:pt x="60325" y="603503"/>
                  </a:lnTo>
                  <a:lnTo>
                    <a:pt x="36861" y="598757"/>
                  </a:lnTo>
                  <a:lnTo>
                    <a:pt x="17684" y="585819"/>
                  </a:lnTo>
                  <a:lnTo>
                    <a:pt x="4746" y="566642"/>
                  </a:lnTo>
                  <a:lnTo>
                    <a:pt x="0" y="543178"/>
                  </a:lnTo>
                  <a:lnTo>
                    <a:pt x="0" y="60325"/>
                  </a:lnTo>
                  <a:close/>
                </a:path>
              </a:pathLst>
            </a:custGeom>
            <a:ln w="12700">
              <a:solidFill>
                <a:srgbClr val="C48908"/>
              </a:solidFill>
            </a:ln>
          </p:spPr>
          <p:txBody>
            <a:bodyPr wrap="square" lIns="0" tIns="0" rIns="0" bIns="0" rtlCol="0"/>
            <a:lstStyle/>
            <a:p>
              <a:endParaRPr/>
            </a:p>
          </p:txBody>
        </p:sp>
      </p:grpSp>
      <p:sp>
        <p:nvSpPr>
          <p:cNvPr id="11" name="object 11"/>
          <p:cNvSpPr txBox="1"/>
          <p:nvPr/>
        </p:nvSpPr>
        <p:spPr>
          <a:xfrm>
            <a:off x="3994530" y="2491233"/>
            <a:ext cx="1509395" cy="709167"/>
          </a:xfrm>
          <a:prstGeom prst="rect">
            <a:avLst/>
          </a:prstGeom>
        </p:spPr>
        <p:txBody>
          <a:bodyPr vert="horz" wrap="square" lIns="0" tIns="52069" rIns="0" bIns="0" rtlCol="0">
            <a:spAutoFit/>
          </a:bodyPr>
          <a:lstStyle/>
          <a:p>
            <a:pPr marL="12700">
              <a:lnSpc>
                <a:spcPct val="100000"/>
              </a:lnSpc>
              <a:spcBef>
                <a:spcPts val="409"/>
              </a:spcBef>
            </a:pPr>
            <a:r>
              <a:rPr sz="1200" b="1" spc="85" dirty="0">
                <a:solidFill>
                  <a:srgbClr val="7030A0"/>
                </a:solidFill>
                <a:latin typeface="Cambria"/>
                <a:cs typeface="Cambria"/>
              </a:rPr>
              <a:t>Class</a:t>
            </a:r>
            <a:r>
              <a:rPr sz="1200" b="1" spc="114" dirty="0">
                <a:solidFill>
                  <a:srgbClr val="7030A0"/>
                </a:solidFill>
                <a:latin typeface="Cambria"/>
                <a:cs typeface="Cambria"/>
              </a:rPr>
              <a:t> </a:t>
            </a:r>
            <a:r>
              <a:rPr sz="1200" b="1" spc="90" dirty="0">
                <a:solidFill>
                  <a:srgbClr val="7030A0"/>
                </a:solidFill>
                <a:latin typeface="Cambria"/>
                <a:cs typeface="Cambria"/>
              </a:rPr>
              <a:t>Rooms</a:t>
            </a:r>
            <a:r>
              <a:rPr sz="1200" b="1" spc="90">
                <a:solidFill>
                  <a:srgbClr val="7030A0"/>
                </a:solidFill>
                <a:latin typeface="Cambria"/>
                <a:cs typeface="Cambria"/>
              </a:rPr>
              <a:t>:</a:t>
            </a:r>
            <a:r>
              <a:rPr sz="1200" b="1" spc="114">
                <a:solidFill>
                  <a:srgbClr val="7030A0"/>
                </a:solidFill>
                <a:latin typeface="Cambria"/>
                <a:cs typeface="Cambria"/>
              </a:rPr>
              <a:t> </a:t>
            </a:r>
            <a:r>
              <a:rPr sz="1200" b="1" spc="75">
                <a:solidFill>
                  <a:srgbClr val="7030A0"/>
                </a:solidFill>
                <a:latin typeface="Cambria"/>
                <a:cs typeface="Cambria"/>
              </a:rPr>
              <a:t>1</a:t>
            </a:r>
            <a:r>
              <a:rPr lang="en-US" sz="1200" b="1" spc="75" dirty="0">
                <a:solidFill>
                  <a:srgbClr val="7030A0"/>
                </a:solidFill>
                <a:latin typeface="Cambria"/>
                <a:cs typeface="Cambria"/>
              </a:rPr>
              <a:t>2</a:t>
            </a:r>
          </a:p>
          <a:p>
            <a:pPr marL="12700">
              <a:lnSpc>
                <a:spcPct val="100000"/>
              </a:lnSpc>
              <a:spcBef>
                <a:spcPts val="409"/>
              </a:spcBef>
            </a:pPr>
            <a:endParaRPr lang="en-US" sz="1200" b="1" spc="75" dirty="0">
              <a:latin typeface="Cambria"/>
              <a:cs typeface="Cambria"/>
            </a:endParaRPr>
          </a:p>
          <a:p>
            <a:pPr marL="12700">
              <a:lnSpc>
                <a:spcPct val="100000"/>
              </a:lnSpc>
              <a:spcBef>
                <a:spcPts val="409"/>
              </a:spcBef>
            </a:pPr>
            <a:endParaRPr sz="1200">
              <a:latin typeface="Cambria"/>
              <a:cs typeface="Cambria"/>
            </a:endParaRPr>
          </a:p>
        </p:txBody>
      </p:sp>
      <p:grpSp>
        <p:nvGrpSpPr>
          <p:cNvPr id="12" name="object 12"/>
          <p:cNvGrpSpPr/>
          <p:nvPr/>
        </p:nvGrpSpPr>
        <p:grpSpPr>
          <a:xfrm>
            <a:off x="3754882" y="2212594"/>
            <a:ext cx="2073275" cy="1577975"/>
            <a:chOff x="3754882" y="2212594"/>
            <a:chExt cx="2073275" cy="1577975"/>
          </a:xfrm>
        </p:grpSpPr>
        <p:sp>
          <p:nvSpPr>
            <p:cNvPr id="13" name="object 13"/>
            <p:cNvSpPr/>
            <p:nvPr/>
          </p:nvSpPr>
          <p:spPr>
            <a:xfrm>
              <a:off x="3761232" y="2218944"/>
              <a:ext cx="205104" cy="1230630"/>
            </a:xfrm>
            <a:custGeom>
              <a:avLst/>
              <a:gdLst/>
              <a:ahLst/>
              <a:cxnLst/>
              <a:rect l="l" t="t" r="r" b="b"/>
              <a:pathLst>
                <a:path w="205104" h="1230629">
                  <a:moveTo>
                    <a:pt x="0" y="0"/>
                  </a:moveTo>
                  <a:lnTo>
                    <a:pt x="0" y="1230629"/>
                  </a:lnTo>
                  <a:lnTo>
                    <a:pt x="205104" y="1230629"/>
                  </a:lnTo>
                </a:path>
              </a:pathLst>
            </a:custGeom>
            <a:ln w="12700">
              <a:solidFill>
                <a:srgbClr val="C48908"/>
              </a:solidFill>
            </a:ln>
          </p:spPr>
          <p:txBody>
            <a:bodyPr wrap="square" lIns="0" tIns="0" rIns="0" bIns="0" rtlCol="0"/>
            <a:lstStyle/>
            <a:p>
              <a:endParaRPr/>
            </a:p>
          </p:txBody>
        </p:sp>
        <p:sp>
          <p:nvSpPr>
            <p:cNvPr id="14" name="object 14"/>
            <p:cNvSpPr/>
            <p:nvPr/>
          </p:nvSpPr>
          <p:spPr>
            <a:xfrm>
              <a:off x="3966972" y="3115055"/>
              <a:ext cx="1854835" cy="669290"/>
            </a:xfrm>
            <a:custGeom>
              <a:avLst/>
              <a:gdLst/>
              <a:ahLst/>
              <a:cxnLst/>
              <a:rect l="l" t="t" r="r" b="b"/>
              <a:pathLst>
                <a:path w="1854835" h="669289">
                  <a:moveTo>
                    <a:pt x="1787778" y="0"/>
                  </a:moveTo>
                  <a:lnTo>
                    <a:pt x="66928" y="0"/>
                  </a:lnTo>
                  <a:lnTo>
                    <a:pt x="40880" y="5260"/>
                  </a:lnTo>
                  <a:lnTo>
                    <a:pt x="19605" y="19605"/>
                  </a:lnTo>
                  <a:lnTo>
                    <a:pt x="5260" y="40880"/>
                  </a:lnTo>
                  <a:lnTo>
                    <a:pt x="0" y="66929"/>
                  </a:lnTo>
                  <a:lnTo>
                    <a:pt x="0" y="602107"/>
                  </a:lnTo>
                  <a:lnTo>
                    <a:pt x="5260" y="628155"/>
                  </a:lnTo>
                  <a:lnTo>
                    <a:pt x="19605" y="649430"/>
                  </a:lnTo>
                  <a:lnTo>
                    <a:pt x="40880" y="663775"/>
                  </a:lnTo>
                  <a:lnTo>
                    <a:pt x="66928" y="669036"/>
                  </a:lnTo>
                  <a:lnTo>
                    <a:pt x="1787778" y="669036"/>
                  </a:lnTo>
                  <a:lnTo>
                    <a:pt x="1813827" y="663775"/>
                  </a:lnTo>
                  <a:lnTo>
                    <a:pt x="1835102" y="649430"/>
                  </a:lnTo>
                  <a:lnTo>
                    <a:pt x="1849447" y="628155"/>
                  </a:lnTo>
                  <a:lnTo>
                    <a:pt x="1854707" y="602107"/>
                  </a:lnTo>
                  <a:lnTo>
                    <a:pt x="1854707" y="66929"/>
                  </a:lnTo>
                  <a:lnTo>
                    <a:pt x="1849447" y="40880"/>
                  </a:lnTo>
                  <a:lnTo>
                    <a:pt x="1835102" y="19605"/>
                  </a:lnTo>
                  <a:lnTo>
                    <a:pt x="1813827" y="5260"/>
                  </a:lnTo>
                  <a:lnTo>
                    <a:pt x="1787778" y="0"/>
                  </a:lnTo>
                  <a:close/>
                </a:path>
              </a:pathLst>
            </a:custGeom>
            <a:solidFill>
              <a:srgbClr val="FCEDCA">
                <a:alpha val="90194"/>
              </a:srgbClr>
            </a:solidFill>
          </p:spPr>
          <p:txBody>
            <a:bodyPr wrap="square" lIns="0" tIns="0" rIns="0" bIns="0" rtlCol="0"/>
            <a:lstStyle/>
            <a:p>
              <a:endParaRPr/>
            </a:p>
          </p:txBody>
        </p:sp>
        <p:sp>
          <p:nvSpPr>
            <p:cNvPr id="15" name="object 15"/>
            <p:cNvSpPr/>
            <p:nvPr/>
          </p:nvSpPr>
          <p:spPr>
            <a:xfrm>
              <a:off x="3966972" y="3115055"/>
              <a:ext cx="1854835" cy="669290"/>
            </a:xfrm>
            <a:custGeom>
              <a:avLst/>
              <a:gdLst/>
              <a:ahLst/>
              <a:cxnLst/>
              <a:rect l="l" t="t" r="r" b="b"/>
              <a:pathLst>
                <a:path w="1854835" h="669289">
                  <a:moveTo>
                    <a:pt x="0" y="66929"/>
                  </a:moveTo>
                  <a:lnTo>
                    <a:pt x="5260" y="40880"/>
                  </a:lnTo>
                  <a:lnTo>
                    <a:pt x="19605" y="19605"/>
                  </a:lnTo>
                  <a:lnTo>
                    <a:pt x="40880" y="5260"/>
                  </a:lnTo>
                  <a:lnTo>
                    <a:pt x="66928" y="0"/>
                  </a:lnTo>
                  <a:lnTo>
                    <a:pt x="1787778" y="0"/>
                  </a:lnTo>
                  <a:lnTo>
                    <a:pt x="1813827" y="5260"/>
                  </a:lnTo>
                  <a:lnTo>
                    <a:pt x="1835102" y="19605"/>
                  </a:lnTo>
                  <a:lnTo>
                    <a:pt x="1849447" y="40880"/>
                  </a:lnTo>
                  <a:lnTo>
                    <a:pt x="1854707" y="66929"/>
                  </a:lnTo>
                  <a:lnTo>
                    <a:pt x="1854707" y="602107"/>
                  </a:lnTo>
                  <a:lnTo>
                    <a:pt x="1849447" y="628155"/>
                  </a:lnTo>
                  <a:lnTo>
                    <a:pt x="1835102" y="649430"/>
                  </a:lnTo>
                  <a:lnTo>
                    <a:pt x="1813827" y="663775"/>
                  </a:lnTo>
                  <a:lnTo>
                    <a:pt x="1787778" y="669036"/>
                  </a:lnTo>
                  <a:lnTo>
                    <a:pt x="66928" y="669036"/>
                  </a:lnTo>
                  <a:lnTo>
                    <a:pt x="40880" y="663775"/>
                  </a:lnTo>
                  <a:lnTo>
                    <a:pt x="19605" y="649430"/>
                  </a:lnTo>
                  <a:lnTo>
                    <a:pt x="5260" y="628155"/>
                  </a:lnTo>
                  <a:lnTo>
                    <a:pt x="0" y="602107"/>
                  </a:lnTo>
                  <a:lnTo>
                    <a:pt x="0" y="66929"/>
                  </a:lnTo>
                  <a:close/>
                </a:path>
              </a:pathLst>
            </a:custGeom>
            <a:ln w="12700">
              <a:solidFill>
                <a:srgbClr val="C48908"/>
              </a:solidFill>
            </a:ln>
          </p:spPr>
          <p:txBody>
            <a:bodyPr wrap="square" lIns="0" tIns="0" rIns="0" bIns="0" rtlCol="0"/>
            <a:lstStyle/>
            <a:p>
              <a:endParaRPr/>
            </a:p>
          </p:txBody>
        </p:sp>
      </p:grpSp>
      <p:sp>
        <p:nvSpPr>
          <p:cNvPr id="16" name="object 16"/>
          <p:cNvSpPr txBox="1"/>
          <p:nvPr/>
        </p:nvSpPr>
        <p:spPr>
          <a:xfrm>
            <a:off x="3996690" y="3181957"/>
            <a:ext cx="1794510" cy="475643"/>
          </a:xfrm>
          <a:prstGeom prst="rect">
            <a:avLst/>
          </a:prstGeom>
        </p:spPr>
        <p:txBody>
          <a:bodyPr vert="horz" wrap="square" lIns="0" tIns="12065" rIns="0" bIns="0" rtlCol="0">
            <a:spAutoFit/>
          </a:bodyPr>
          <a:lstStyle/>
          <a:p>
            <a:pPr marL="12700" marR="5080">
              <a:lnSpc>
                <a:spcPct val="122200"/>
              </a:lnSpc>
              <a:spcBef>
                <a:spcPts val="95"/>
              </a:spcBef>
            </a:pPr>
            <a:r>
              <a:rPr sz="1200" b="1" spc="-250">
                <a:solidFill>
                  <a:srgbClr val="7030A0"/>
                </a:solidFill>
                <a:latin typeface="Cambria"/>
                <a:cs typeface="Cambria"/>
              </a:rPr>
              <a:t> </a:t>
            </a:r>
            <a:r>
              <a:rPr sz="1200" b="1" spc="50">
                <a:solidFill>
                  <a:srgbClr val="7030A0"/>
                </a:solidFill>
                <a:latin typeface="Cambria"/>
                <a:cs typeface="Cambria"/>
              </a:rPr>
              <a:t>Workshop:01 </a:t>
            </a:r>
            <a:r>
              <a:rPr sz="1200" b="1" spc="55">
                <a:solidFill>
                  <a:srgbClr val="7030A0"/>
                </a:solidFill>
                <a:latin typeface="Cambria"/>
                <a:cs typeface="Cambria"/>
              </a:rPr>
              <a:t> </a:t>
            </a:r>
            <a:endParaRPr lang="en-US" sz="1200" b="1" spc="55" dirty="0">
              <a:solidFill>
                <a:srgbClr val="7030A0"/>
              </a:solidFill>
              <a:latin typeface="Cambria"/>
              <a:cs typeface="Cambria"/>
            </a:endParaRPr>
          </a:p>
          <a:p>
            <a:pPr marL="12700" marR="5080">
              <a:lnSpc>
                <a:spcPct val="122200"/>
              </a:lnSpc>
              <a:spcBef>
                <a:spcPts val="95"/>
              </a:spcBef>
            </a:pPr>
            <a:r>
              <a:rPr sz="1200" b="1" spc="50">
                <a:solidFill>
                  <a:srgbClr val="7030A0"/>
                </a:solidFill>
                <a:latin typeface="Cambria"/>
                <a:cs typeface="Cambria"/>
              </a:rPr>
              <a:t>Drawing</a:t>
            </a:r>
            <a:r>
              <a:rPr sz="1200" b="1" spc="110">
                <a:solidFill>
                  <a:srgbClr val="7030A0"/>
                </a:solidFill>
                <a:latin typeface="Cambria"/>
                <a:cs typeface="Cambria"/>
              </a:rPr>
              <a:t> </a:t>
            </a:r>
            <a:r>
              <a:rPr sz="1200" b="1" spc="60" dirty="0">
                <a:solidFill>
                  <a:srgbClr val="7030A0"/>
                </a:solidFill>
                <a:latin typeface="Cambria"/>
                <a:cs typeface="Cambria"/>
              </a:rPr>
              <a:t>Hall:</a:t>
            </a:r>
            <a:r>
              <a:rPr sz="1200" b="1" spc="110" dirty="0">
                <a:solidFill>
                  <a:srgbClr val="7030A0"/>
                </a:solidFill>
                <a:latin typeface="Cambria"/>
                <a:cs typeface="Cambria"/>
              </a:rPr>
              <a:t> </a:t>
            </a:r>
            <a:r>
              <a:rPr sz="1200" b="1" spc="75" dirty="0">
                <a:solidFill>
                  <a:srgbClr val="7030A0"/>
                </a:solidFill>
                <a:latin typeface="Cambria"/>
                <a:cs typeface="Cambria"/>
              </a:rPr>
              <a:t>01</a:t>
            </a:r>
            <a:endParaRPr sz="1200">
              <a:solidFill>
                <a:srgbClr val="7030A0"/>
              </a:solidFill>
              <a:latin typeface="Cambria"/>
              <a:cs typeface="Cambria"/>
            </a:endParaRPr>
          </a:p>
        </p:txBody>
      </p:sp>
      <p:grpSp>
        <p:nvGrpSpPr>
          <p:cNvPr id="17" name="object 17"/>
          <p:cNvGrpSpPr/>
          <p:nvPr/>
        </p:nvGrpSpPr>
        <p:grpSpPr>
          <a:xfrm>
            <a:off x="3754882" y="2212594"/>
            <a:ext cx="2079625" cy="2311400"/>
            <a:chOff x="3754882" y="2212594"/>
            <a:chExt cx="2079625" cy="2311400"/>
          </a:xfrm>
        </p:grpSpPr>
        <p:sp>
          <p:nvSpPr>
            <p:cNvPr id="18" name="object 18"/>
            <p:cNvSpPr/>
            <p:nvPr/>
          </p:nvSpPr>
          <p:spPr>
            <a:xfrm>
              <a:off x="3761232" y="2218944"/>
              <a:ext cx="205104" cy="2005330"/>
            </a:xfrm>
            <a:custGeom>
              <a:avLst/>
              <a:gdLst/>
              <a:ahLst/>
              <a:cxnLst/>
              <a:rect l="l" t="t" r="r" b="b"/>
              <a:pathLst>
                <a:path w="205104" h="2005329">
                  <a:moveTo>
                    <a:pt x="0" y="0"/>
                  </a:moveTo>
                  <a:lnTo>
                    <a:pt x="0" y="2004821"/>
                  </a:lnTo>
                  <a:lnTo>
                    <a:pt x="205104" y="2004821"/>
                  </a:lnTo>
                </a:path>
              </a:pathLst>
            </a:custGeom>
            <a:ln w="12700">
              <a:solidFill>
                <a:srgbClr val="C48908"/>
              </a:solidFill>
            </a:ln>
          </p:spPr>
          <p:txBody>
            <a:bodyPr wrap="square" lIns="0" tIns="0" rIns="0" bIns="0" rtlCol="0"/>
            <a:lstStyle/>
            <a:p>
              <a:endParaRPr/>
            </a:p>
          </p:txBody>
        </p:sp>
        <p:sp>
          <p:nvSpPr>
            <p:cNvPr id="19" name="object 19"/>
            <p:cNvSpPr/>
            <p:nvPr/>
          </p:nvSpPr>
          <p:spPr>
            <a:xfrm>
              <a:off x="3966972" y="3930395"/>
              <a:ext cx="1861185" cy="586740"/>
            </a:xfrm>
            <a:custGeom>
              <a:avLst/>
              <a:gdLst/>
              <a:ahLst/>
              <a:cxnLst/>
              <a:rect l="l" t="t" r="r" b="b"/>
              <a:pathLst>
                <a:path w="1861185" h="586739">
                  <a:moveTo>
                    <a:pt x="1802129" y="0"/>
                  </a:moveTo>
                  <a:lnTo>
                    <a:pt x="58674" y="0"/>
                  </a:lnTo>
                  <a:lnTo>
                    <a:pt x="35843" y="4613"/>
                  </a:lnTo>
                  <a:lnTo>
                    <a:pt x="17192" y="17192"/>
                  </a:lnTo>
                  <a:lnTo>
                    <a:pt x="4613" y="35843"/>
                  </a:lnTo>
                  <a:lnTo>
                    <a:pt x="0" y="58673"/>
                  </a:lnTo>
                  <a:lnTo>
                    <a:pt x="0" y="528065"/>
                  </a:lnTo>
                  <a:lnTo>
                    <a:pt x="4613" y="550896"/>
                  </a:lnTo>
                  <a:lnTo>
                    <a:pt x="17192" y="569547"/>
                  </a:lnTo>
                  <a:lnTo>
                    <a:pt x="35843" y="582126"/>
                  </a:lnTo>
                  <a:lnTo>
                    <a:pt x="58674" y="586739"/>
                  </a:lnTo>
                  <a:lnTo>
                    <a:pt x="1802129" y="586739"/>
                  </a:lnTo>
                  <a:lnTo>
                    <a:pt x="1824960" y="582126"/>
                  </a:lnTo>
                  <a:lnTo>
                    <a:pt x="1843611" y="569547"/>
                  </a:lnTo>
                  <a:lnTo>
                    <a:pt x="1856190" y="550896"/>
                  </a:lnTo>
                  <a:lnTo>
                    <a:pt x="1860803" y="528065"/>
                  </a:lnTo>
                  <a:lnTo>
                    <a:pt x="1860803" y="58673"/>
                  </a:lnTo>
                  <a:lnTo>
                    <a:pt x="1856190" y="35843"/>
                  </a:lnTo>
                  <a:lnTo>
                    <a:pt x="1843611" y="17192"/>
                  </a:lnTo>
                  <a:lnTo>
                    <a:pt x="1824960" y="4613"/>
                  </a:lnTo>
                  <a:lnTo>
                    <a:pt x="1802129" y="0"/>
                  </a:lnTo>
                  <a:close/>
                </a:path>
              </a:pathLst>
            </a:custGeom>
            <a:solidFill>
              <a:srgbClr val="FCEDCA">
                <a:alpha val="90194"/>
              </a:srgbClr>
            </a:solidFill>
          </p:spPr>
          <p:txBody>
            <a:bodyPr wrap="square" lIns="0" tIns="0" rIns="0" bIns="0" rtlCol="0"/>
            <a:lstStyle/>
            <a:p>
              <a:endParaRPr/>
            </a:p>
          </p:txBody>
        </p:sp>
        <p:sp>
          <p:nvSpPr>
            <p:cNvPr id="20" name="object 20"/>
            <p:cNvSpPr/>
            <p:nvPr/>
          </p:nvSpPr>
          <p:spPr>
            <a:xfrm>
              <a:off x="3966972" y="3930395"/>
              <a:ext cx="1861185" cy="586740"/>
            </a:xfrm>
            <a:custGeom>
              <a:avLst/>
              <a:gdLst/>
              <a:ahLst/>
              <a:cxnLst/>
              <a:rect l="l" t="t" r="r" b="b"/>
              <a:pathLst>
                <a:path w="1861185" h="586739">
                  <a:moveTo>
                    <a:pt x="0" y="58673"/>
                  </a:moveTo>
                  <a:lnTo>
                    <a:pt x="4613" y="35843"/>
                  </a:lnTo>
                  <a:lnTo>
                    <a:pt x="17192" y="17192"/>
                  </a:lnTo>
                  <a:lnTo>
                    <a:pt x="35843" y="4613"/>
                  </a:lnTo>
                  <a:lnTo>
                    <a:pt x="58674" y="0"/>
                  </a:lnTo>
                  <a:lnTo>
                    <a:pt x="1802129" y="0"/>
                  </a:lnTo>
                  <a:lnTo>
                    <a:pt x="1824960" y="4613"/>
                  </a:lnTo>
                  <a:lnTo>
                    <a:pt x="1843611" y="17192"/>
                  </a:lnTo>
                  <a:lnTo>
                    <a:pt x="1856190" y="35843"/>
                  </a:lnTo>
                  <a:lnTo>
                    <a:pt x="1860803" y="58673"/>
                  </a:lnTo>
                  <a:lnTo>
                    <a:pt x="1860803" y="528065"/>
                  </a:lnTo>
                  <a:lnTo>
                    <a:pt x="1856190" y="550896"/>
                  </a:lnTo>
                  <a:lnTo>
                    <a:pt x="1843611" y="569547"/>
                  </a:lnTo>
                  <a:lnTo>
                    <a:pt x="1824960" y="582126"/>
                  </a:lnTo>
                  <a:lnTo>
                    <a:pt x="1802129" y="586739"/>
                  </a:lnTo>
                  <a:lnTo>
                    <a:pt x="58674" y="586739"/>
                  </a:lnTo>
                  <a:lnTo>
                    <a:pt x="35843" y="582126"/>
                  </a:lnTo>
                  <a:lnTo>
                    <a:pt x="17192" y="569547"/>
                  </a:lnTo>
                  <a:lnTo>
                    <a:pt x="4613" y="550896"/>
                  </a:lnTo>
                  <a:lnTo>
                    <a:pt x="0" y="528065"/>
                  </a:lnTo>
                  <a:lnTo>
                    <a:pt x="0" y="58673"/>
                  </a:lnTo>
                  <a:close/>
                </a:path>
              </a:pathLst>
            </a:custGeom>
            <a:ln w="12700">
              <a:solidFill>
                <a:srgbClr val="C48908"/>
              </a:solidFill>
            </a:ln>
          </p:spPr>
          <p:txBody>
            <a:bodyPr wrap="square" lIns="0" tIns="0" rIns="0" bIns="0" rtlCol="0"/>
            <a:lstStyle/>
            <a:p>
              <a:endParaRPr/>
            </a:p>
          </p:txBody>
        </p:sp>
      </p:grpSp>
      <p:sp>
        <p:nvSpPr>
          <p:cNvPr id="21" name="object 21"/>
          <p:cNvSpPr txBox="1"/>
          <p:nvPr/>
        </p:nvSpPr>
        <p:spPr>
          <a:xfrm>
            <a:off x="3994150" y="3954271"/>
            <a:ext cx="1495425" cy="579646"/>
          </a:xfrm>
          <a:prstGeom prst="rect">
            <a:avLst/>
          </a:prstGeom>
        </p:spPr>
        <p:txBody>
          <a:bodyPr vert="horz" wrap="square" lIns="0" tIns="12700" rIns="0" bIns="0" rtlCol="0">
            <a:spAutoFit/>
          </a:bodyPr>
          <a:lstStyle/>
          <a:p>
            <a:pPr marL="12700" marR="5080">
              <a:spcBef>
                <a:spcPts val="100"/>
              </a:spcBef>
            </a:pPr>
            <a:r>
              <a:rPr sz="1200" b="1" spc="75" dirty="0">
                <a:solidFill>
                  <a:srgbClr val="7030A0"/>
                </a:solidFill>
                <a:latin typeface="Cambria"/>
                <a:cs typeface="Cambria"/>
              </a:rPr>
              <a:t>Seminar  </a:t>
            </a:r>
            <a:r>
              <a:rPr sz="1200" b="1" spc="55" dirty="0">
                <a:solidFill>
                  <a:srgbClr val="7030A0"/>
                </a:solidFill>
                <a:latin typeface="Cambria"/>
                <a:cs typeface="Cambria"/>
              </a:rPr>
              <a:t>hall</a:t>
            </a:r>
            <a:r>
              <a:rPr sz="1200" b="1" spc="55">
                <a:solidFill>
                  <a:srgbClr val="7030A0"/>
                </a:solidFill>
                <a:latin typeface="Cambria"/>
                <a:cs typeface="Cambria"/>
              </a:rPr>
              <a:t>:  </a:t>
            </a:r>
            <a:r>
              <a:rPr sz="1200" b="1" spc="75">
                <a:solidFill>
                  <a:srgbClr val="7030A0"/>
                </a:solidFill>
                <a:latin typeface="Cambria"/>
                <a:cs typeface="Cambria"/>
              </a:rPr>
              <a:t>0</a:t>
            </a:r>
            <a:r>
              <a:rPr lang="en-US" sz="1200" b="1" spc="75" dirty="0">
                <a:solidFill>
                  <a:srgbClr val="7030A0"/>
                </a:solidFill>
                <a:latin typeface="Cambria"/>
                <a:cs typeface="Cambria"/>
              </a:rPr>
              <a:t>1</a:t>
            </a:r>
            <a:r>
              <a:rPr sz="1200" b="1" spc="75">
                <a:solidFill>
                  <a:srgbClr val="7030A0"/>
                </a:solidFill>
                <a:latin typeface="Cambria"/>
                <a:cs typeface="Cambria"/>
              </a:rPr>
              <a:t> </a:t>
            </a:r>
            <a:r>
              <a:rPr sz="1200" b="1" spc="80">
                <a:solidFill>
                  <a:srgbClr val="7030A0"/>
                </a:solidFill>
                <a:latin typeface="Cambria"/>
                <a:cs typeface="Cambria"/>
              </a:rPr>
              <a:t> </a:t>
            </a:r>
            <a:r>
              <a:rPr sz="1200" b="1" spc="170" dirty="0">
                <a:solidFill>
                  <a:srgbClr val="7030A0"/>
                </a:solidFill>
                <a:latin typeface="Cambria"/>
                <a:cs typeface="Cambria"/>
              </a:rPr>
              <a:t>E</a:t>
            </a:r>
            <a:r>
              <a:rPr sz="1200" b="1" spc="110" dirty="0">
                <a:solidFill>
                  <a:srgbClr val="7030A0"/>
                </a:solidFill>
                <a:latin typeface="Cambria"/>
                <a:cs typeface="Cambria"/>
              </a:rPr>
              <a:t> </a:t>
            </a:r>
            <a:r>
              <a:rPr sz="1200" b="1" spc="85" dirty="0">
                <a:solidFill>
                  <a:srgbClr val="7030A0"/>
                </a:solidFill>
                <a:latin typeface="Cambria"/>
                <a:cs typeface="Cambria"/>
              </a:rPr>
              <a:t>Class</a:t>
            </a:r>
            <a:r>
              <a:rPr sz="1200" b="1" spc="120" dirty="0">
                <a:solidFill>
                  <a:srgbClr val="7030A0"/>
                </a:solidFill>
                <a:latin typeface="Cambria"/>
                <a:cs typeface="Cambria"/>
              </a:rPr>
              <a:t> </a:t>
            </a:r>
            <a:r>
              <a:rPr sz="1200" b="1" spc="90" dirty="0">
                <a:solidFill>
                  <a:srgbClr val="7030A0"/>
                </a:solidFill>
                <a:latin typeface="Cambria"/>
                <a:cs typeface="Cambria"/>
              </a:rPr>
              <a:t>Rooms</a:t>
            </a:r>
            <a:r>
              <a:rPr sz="1200" b="1" spc="90">
                <a:solidFill>
                  <a:srgbClr val="7030A0"/>
                </a:solidFill>
                <a:latin typeface="Cambria"/>
                <a:cs typeface="Cambria"/>
              </a:rPr>
              <a:t>:</a:t>
            </a:r>
            <a:r>
              <a:rPr sz="1200" b="1" spc="114">
                <a:solidFill>
                  <a:srgbClr val="7030A0"/>
                </a:solidFill>
                <a:latin typeface="Cambria"/>
                <a:cs typeface="Cambria"/>
              </a:rPr>
              <a:t> </a:t>
            </a:r>
            <a:r>
              <a:rPr sz="1200" b="1" spc="75">
                <a:solidFill>
                  <a:srgbClr val="7030A0"/>
                </a:solidFill>
                <a:latin typeface="Cambria"/>
                <a:cs typeface="Cambria"/>
              </a:rPr>
              <a:t>04</a:t>
            </a:r>
            <a:endParaRPr lang="en-US" sz="1200" b="1" spc="75" dirty="0">
              <a:solidFill>
                <a:srgbClr val="7030A0"/>
              </a:solidFill>
              <a:latin typeface="Cambria"/>
              <a:cs typeface="Cambria"/>
            </a:endParaRPr>
          </a:p>
          <a:p>
            <a:pPr marL="12700" marR="5080">
              <a:spcBef>
                <a:spcPts val="100"/>
              </a:spcBef>
            </a:pPr>
            <a:r>
              <a:rPr lang="en-US" sz="1200" b="1" spc="85" dirty="0">
                <a:solidFill>
                  <a:srgbClr val="7030A0"/>
                </a:solidFill>
                <a:latin typeface="Cambria"/>
                <a:cs typeface="Cambria"/>
              </a:rPr>
              <a:t>Computer</a:t>
            </a:r>
            <a:r>
              <a:rPr lang="en-US" sz="1200" b="1" spc="110" dirty="0">
                <a:solidFill>
                  <a:srgbClr val="7030A0"/>
                </a:solidFill>
                <a:latin typeface="Cambria"/>
                <a:cs typeface="Cambria"/>
              </a:rPr>
              <a:t> </a:t>
            </a:r>
            <a:r>
              <a:rPr lang="en-US" sz="1200" b="1" spc="80" dirty="0">
                <a:solidFill>
                  <a:srgbClr val="7030A0"/>
                </a:solidFill>
                <a:latin typeface="Cambria"/>
                <a:cs typeface="Cambria"/>
              </a:rPr>
              <a:t>Lab:</a:t>
            </a:r>
            <a:r>
              <a:rPr lang="en-US" sz="1200" b="1" spc="110" dirty="0">
                <a:solidFill>
                  <a:srgbClr val="7030A0"/>
                </a:solidFill>
                <a:latin typeface="Cambria"/>
                <a:cs typeface="Cambria"/>
              </a:rPr>
              <a:t> </a:t>
            </a:r>
            <a:r>
              <a:rPr lang="en-US" sz="1200" b="1" spc="75" dirty="0">
                <a:solidFill>
                  <a:srgbClr val="7030A0"/>
                </a:solidFill>
                <a:latin typeface="Cambria"/>
                <a:cs typeface="Cambria"/>
              </a:rPr>
              <a:t>02</a:t>
            </a:r>
            <a:endParaRPr sz="1200">
              <a:solidFill>
                <a:srgbClr val="7030A0"/>
              </a:solidFill>
              <a:latin typeface="Cambria"/>
              <a:cs typeface="Cambria"/>
            </a:endParaRPr>
          </a:p>
        </p:txBody>
      </p:sp>
      <p:grpSp>
        <p:nvGrpSpPr>
          <p:cNvPr id="22" name="object 22"/>
          <p:cNvGrpSpPr/>
          <p:nvPr/>
        </p:nvGrpSpPr>
        <p:grpSpPr>
          <a:xfrm>
            <a:off x="3754882" y="2212594"/>
            <a:ext cx="2065655" cy="2907030"/>
            <a:chOff x="3754882" y="2212594"/>
            <a:chExt cx="2065655" cy="2907030"/>
          </a:xfrm>
        </p:grpSpPr>
        <p:sp>
          <p:nvSpPr>
            <p:cNvPr id="23" name="object 23"/>
            <p:cNvSpPr/>
            <p:nvPr/>
          </p:nvSpPr>
          <p:spPr>
            <a:xfrm>
              <a:off x="3761232" y="2218944"/>
              <a:ext cx="205104" cy="2669540"/>
            </a:xfrm>
            <a:custGeom>
              <a:avLst/>
              <a:gdLst/>
              <a:ahLst/>
              <a:cxnLst/>
              <a:rect l="l" t="t" r="r" b="b"/>
              <a:pathLst>
                <a:path w="205104" h="2669540">
                  <a:moveTo>
                    <a:pt x="0" y="0"/>
                  </a:moveTo>
                  <a:lnTo>
                    <a:pt x="0" y="2669158"/>
                  </a:lnTo>
                  <a:lnTo>
                    <a:pt x="205104" y="2669158"/>
                  </a:lnTo>
                </a:path>
              </a:pathLst>
            </a:custGeom>
            <a:ln w="12699">
              <a:solidFill>
                <a:srgbClr val="C48908"/>
              </a:solidFill>
            </a:ln>
          </p:spPr>
          <p:txBody>
            <a:bodyPr wrap="square" lIns="0" tIns="0" rIns="0" bIns="0" rtlCol="0"/>
            <a:lstStyle/>
            <a:p>
              <a:endParaRPr/>
            </a:p>
          </p:txBody>
        </p:sp>
        <p:sp>
          <p:nvSpPr>
            <p:cNvPr id="24" name="object 24"/>
            <p:cNvSpPr/>
            <p:nvPr/>
          </p:nvSpPr>
          <p:spPr>
            <a:xfrm>
              <a:off x="3966972" y="4663439"/>
              <a:ext cx="1847214" cy="449580"/>
            </a:xfrm>
            <a:custGeom>
              <a:avLst/>
              <a:gdLst/>
              <a:ahLst/>
              <a:cxnLst/>
              <a:rect l="l" t="t" r="r" b="b"/>
              <a:pathLst>
                <a:path w="1847214" h="449579">
                  <a:moveTo>
                    <a:pt x="1802129" y="0"/>
                  </a:moveTo>
                  <a:lnTo>
                    <a:pt x="44957" y="0"/>
                  </a:lnTo>
                  <a:lnTo>
                    <a:pt x="27431" y="3524"/>
                  </a:lnTo>
                  <a:lnTo>
                    <a:pt x="13144" y="13144"/>
                  </a:lnTo>
                  <a:lnTo>
                    <a:pt x="3524" y="27432"/>
                  </a:lnTo>
                  <a:lnTo>
                    <a:pt x="0" y="44958"/>
                  </a:lnTo>
                  <a:lnTo>
                    <a:pt x="0" y="404622"/>
                  </a:lnTo>
                  <a:lnTo>
                    <a:pt x="3524" y="422148"/>
                  </a:lnTo>
                  <a:lnTo>
                    <a:pt x="13144" y="436435"/>
                  </a:lnTo>
                  <a:lnTo>
                    <a:pt x="27431" y="446055"/>
                  </a:lnTo>
                  <a:lnTo>
                    <a:pt x="44957" y="449580"/>
                  </a:lnTo>
                  <a:lnTo>
                    <a:pt x="1802129" y="449580"/>
                  </a:lnTo>
                  <a:lnTo>
                    <a:pt x="1819656" y="446055"/>
                  </a:lnTo>
                  <a:lnTo>
                    <a:pt x="1833943" y="436435"/>
                  </a:lnTo>
                  <a:lnTo>
                    <a:pt x="1843563" y="422148"/>
                  </a:lnTo>
                  <a:lnTo>
                    <a:pt x="1847088" y="404622"/>
                  </a:lnTo>
                  <a:lnTo>
                    <a:pt x="1847088" y="44958"/>
                  </a:lnTo>
                  <a:lnTo>
                    <a:pt x="1843563" y="27431"/>
                  </a:lnTo>
                  <a:lnTo>
                    <a:pt x="1833943" y="13144"/>
                  </a:lnTo>
                  <a:lnTo>
                    <a:pt x="1819655" y="3524"/>
                  </a:lnTo>
                  <a:lnTo>
                    <a:pt x="1802129" y="0"/>
                  </a:lnTo>
                  <a:close/>
                </a:path>
              </a:pathLst>
            </a:custGeom>
            <a:solidFill>
              <a:srgbClr val="FCEDCA">
                <a:alpha val="90194"/>
              </a:srgbClr>
            </a:solidFill>
          </p:spPr>
          <p:txBody>
            <a:bodyPr wrap="square" lIns="0" tIns="0" rIns="0" bIns="0" rtlCol="0"/>
            <a:lstStyle/>
            <a:p>
              <a:endParaRPr/>
            </a:p>
          </p:txBody>
        </p:sp>
        <p:sp>
          <p:nvSpPr>
            <p:cNvPr id="25" name="object 25"/>
            <p:cNvSpPr/>
            <p:nvPr/>
          </p:nvSpPr>
          <p:spPr>
            <a:xfrm>
              <a:off x="3966972" y="4663439"/>
              <a:ext cx="1847214" cy="449580"/>
            </a:xfrm>
            <a:custGeom>
              <a:avLst/>
              <a:gdLst/>
              <a:ahLst/>
              <a:cxnLst/>
              <a:rect l="l" t="t" r="r" b="b"/>
              <a:pathLst>
                <a:path w="1847214" h="449579">
                  <a:moveTo>
                    <a:pt x="0" y="44958"/>
                  </a:moveTo>
                  <a:lnTo>
                    <a:pt x="3524" y="27432"/>
                  </a:lnTo>
                  <a:lnTo>
                    <a:pt x="13144" y="13144"/>
                  </a:lnTo>
                  <a:lnTo>
                    <a:pt x="27431" y="3524"/>
                  </a:lnTo>
                  <a:lnTo>
                    <a:pt x="44957" y="0"/>
                  </a:lnTo>
                  <a:lnTo>
                    <a:pt x="1802129" y="0"/>
                  </a:lnTo>
                  <a:lnTo>
                    <a:pt x="1819655" y="3524"/>
                  </a:lnTo>
                  <a:lnTo>
                    <a:pt x="1833943" y="13144"/>
                  </a:lnTo>
                  <a:lnTo>
                    <a:pt x="1843563" y="27431"/>
                  </a:lnTo>
                  <a:lnTo>
                    <a:pt x="1847088" y="44958"/>
                  </a:lnTo>
                  <a:lnTo>
                    <a:pt x="1847088" y="404622"/>
                  </a:lnTo>
                  <a:lnTo>
                    <a:pt x="1843563" y="422148"/>
                  </a:lnTo>
                  <a:lnTo>
                    <a:pt x="1833943" y="436435"/>
                  </a:lnTo>
                  <a:lnTo>
                    <a:pt x="1819656" y="446055"/>
                  </a:lnTo>
                  <a:lnTo>
                    <a:pt x="1802129" y="449580"/>
                  </a:lnTo>
                  <a:lnTo>
                    <a:pt x="44957" y="449580"/>
                  </a:lnTo>
                  <a:lnTo>
                    <a:pt x="27431" y="446055"/>
                  </a:lnTo>
                  <a:lnTo>
                    <a:pt x="13144" y="436435"/>
                  </a:lnTo>
                  <a:lnTo>
                    <a:pt x="3524" y="422148"/>
                  </a:lnTo>
                  <a:lnTo>
                    <a:pt x="0" y="404622"/>
                  </a:lnTo>
                  <a:lnTo>
                    <a:pt x="0" y="44958"/>
                  </a:lnTo>
                  <a:close/>
                </a:path>
              </a:pathLst>
            </a:custGeom>
            <a:ln w="12700">
              <a:solidFill>
                <a:srgbClr val="C48908"/>
              </a:solidFill>
            </a:ln>
          </p:spPr>
          <p:txBody>
            <a:bodyPr wrap="square" lIns="0" tIns="0" rIns="0" bIns="0" rtlCol="0"/>
            <a:lstStyle/>
            <a:p>
              <a:endParaRPr/>
            </a:p>
          </p:txBody>
        </p:sp>
      </p:grpSp>
      <p:sp>
        <p:nvSpPr>
          <p:cNvPr id="26" name="object 26"/>
          <p:cNvSpPr txBox="1"/>
          <p:nvPr/>
        </p:nvSpPr>
        <p:spPr>
          <a:xfrm>
            <a:off x="3978674" y="4724400"/>
            <a:ext cx="1821814" cy="346249"/>
          </a:xfrm>
          <a:prstGeom prst="rect">
            <a:avLst/>
          </a:prstGeom>
        </p:spPr>
        <p:txBody>
          <a:bodyPr vert="horz" wrap="square" lIns="0" tIns="12700" rIns="0" bIns="0" rtlCol="0">
            <a:spAutoFit/>
          </a:bodyPr>
          <a:lstStyle/>
          <a:p>
            <a:pPr marL="23495" marR="196215">
              <a:lnSpc>
                <a:spcPts val="1260"/>
              </a:lnSpc>
              <a:spcBef>
                <a:spcPts val="290"/>
              </a:spcBef>
            </a:pPr>
            <a:r>
              <a:rPr lang="en-US" sz="1200" b="1" spc="40" dirty="0">
                <a:solidFill>
                  <a:srgbClr val="7030A0"/>
                </a:solidFill>
                <a:latin typeface="Cambria"/>
                <a:cs typeface="Cambria"/>
              </a:rPr>
              <a:t>Library</a:t>
            </a:r>
            <a:r>
              <a:rPr lang="en-US" sz="1200" b="1" spc="105" dirty="0">
                <a:solidFill>
                  <a:srgbClr val="7030A0"/>
                </a:solidFill>
                <a:latin typeface="Cambria"/>
                <a:cs typeface="Cambria"/>
              </a:rPr>
              <a:t> </a:t>
            </a:r>
            <a:r>
              <a:rPr lang="en-US" sz="1200" b="1" spc="60" dirty="0">
                <a:solidFill>
                  <a:srgbClr val="7030A0"/>
                </a:solidFill>
                <a:latin typeface="Cambria"/>
                <a:cs typeface="Cambria"/>
              </a:rPr>
              <a:t>and</a:t>
            </a:r>
            <a:r>
              <a:rPr lang="en-US" sz="1200" b="1" spc="105" dirty="0">
                <a:solidFill>
                  <a:srgbClr val="7030A0"/>
                </a:solidFill>
                <a:latin typeface="Cambria"/>
                <a:cs typeface="Cambria"/>
              </a:rPr>
              <a:t> </a:t>
            </a:r>
            <a:r>
              <a:rPr lang="en-US" sz="1200" b="1" spc="75" dirty="0">
                <a:solidFill>
                  <a:srgbClr val="7030A0"/>
                </a:solidFill>
                <a:latin typeface="Cambria"/>
                <a:cs typeface="Cambria"/>
              </a:rPr>
              <a:t>Reading </a:t>
            </a:r>
            <a:r>
              <a:rPr lang="en-US" sz="1200" b="1" spc="-250" dirty="0">
                <a:solidFill>
                  <a:srgbClr val="7030A0"/>
                </a:solidFill>
                <a:latin typeface="Cambria"/>
                <a:cs typeface="Cambria"/>
              </a:rPr>
              <a:t> </a:t>
            </a:r>
            <a:r>
              <a:rPr lang="en-US" sz="1200" b="1" spc="90" dirty="0">
                <a:solidFill>
                  <a:srgbClr val="7030A0"/>
                </a:solidFill>
                <a:latin typeface="Cambria"/>
                <a:cs typeface="Cambria"/>
              </a:rPr>
              <a:t>Room:</a:t>
            </a:r>
            <a:r>
              <a:rPr lang="en-US" sz="1200" b="1" spc="135" dirty="0">
                <a:solidFill>
                  <a:srgbClr val="7030A0"/>
                </a:solidFill>
                <a:latin typeface="Cambria"/>
                <a:cs typeface="Cambria"/>
              </a:rPr>
              <a:t> </a:t>
            </a:r>
            <a:r>
              <a:rPr lang="en-US" sz="1200" b="1" spc="75" dirty="0">
                <a:solidFill>
                  <a:srgbClr val="7030A0"/>
                </a:solidFill>
                <a:latin typeface="Cambria"/>
                <a:cs typeface="Cambria"/>
              </a:rPr>
              <a:t>01</a:t>
            </a:r>
            <a:endParaRPr lang="en-US" sz="1200" dirty="0">
              <a:solidFill>
                <a:srgbClr val="7030A0"/>
              </a:solidFill>
              <a:latin typeface="Cambria"/>
              <a:cs typeface="Cambria"/>
            </a:endParaRPr>
          </a:p>
        </p:txBody>
      </p:sp>
      <p:grpSp>
        <p:nvGrpSpPr>
          <p:cNvPr id="27" name="object 27"/>
          <p:cNvGrpSpPr/>
          <p:nvPr/>
        </p:nvGrpSpPr>
        <p:grpSpPr>
          <a:xfrm>
            <a:off x="3754882" y="2212594"/>
            <a:ext cx="2082800" cy="3402329"/>
            <a:chOff x="3754882" y="2212594"/>
            <a:chExt cx="2082800" cy="3402329"/>
          </a:xfrm>
        </p:grpSpPr>
        <p:sp>
          <p:nvSpPr>
            <p:cNvPr id="28" name="object 28"/>
            <p:cNvSpPr/>
            <p:nvPr/>
          </p:nvSpPr>
          <p:spPr>
            <a:xfrm>
              <a:off x="3761232" y="2218944"/>
              <a:ext cx="200025" cy="3206115"/>
            </a:xfrm>
            <a:custGeom>
              <a:avLst/>
              <a:gdLst/>
              <a:ahLst/>
              <a:cxnLst/>
              <a:rect l="l" t="t" r="r" b="b"/>
              <a:pathLst>
                <a:path w="200025" h="3206115">
                  <a:moveTo>
                    <a:pt x="0" y="0"/>
                  </a:moveTo>
                  <a:lnTo>
                    <a:pt x="0" y="3205860"/>
                  </a:lnTo>
                  <a:lnTo>
                    <a:pt x="200025" y="3205860"/>
                  </a:lnTo>
                </a:path>
              </a:pathLst>
            </a:custGeom>
            <a:ln w="12700">
              <a:solidFill>
                <a:srgbClr val="C48908"/>
              </a:solidFill>
            </a:ln>
          </p:spPr>
          <p:txBody>
            <a:bodyPr wrap="square" lIns="0" tIns="0" rIns="0" bIns="0" rtlCol="0"/>
            <a:lstStyle/>
            <a:p>
              <a:endParaRPr/>
            </a:p>
          </p:txBody>
        </p:sp>
        <p:sp>
          <p:nvSpPr>
            <p:cNvPr id="29" name="object 29"/>
            <p:cNvSpPr/>
            <p:nvPr/>
          </p:nvSpPr>
          <p:spPr>
            <a:xfrm>
              <a:off x="3960876" y="5242560"/>
              <a:ext cx="1870075" cy="365760"/>
            </a:xfrm>
            <a:custGeom>
              <a:avLst/>
              <a:gdLst/>
              <a:ahLst/>
              <a:cxnLst/>
              <a:rect l="l" t="t" r="r" b="b"/>
              <a:pathLst>
                <a:path w="1870075" h="365760">
                  <a:moveTo>
                    <a:pt x="1833372" y="0"/>
                  </a:moveTo>
                  <a:lnTo>
                    <a:pt x="36575" y="0"/>
                  </a:lnTo>
                  <a:lnTo>
                    <a:pt x="22342" y="2875"/>
                  </a:lnTo>
                  <a:lnTo>
                    <a:pt x="10715" y="10715"/>
                  </a:lnTo>
                  <a:lnTo>
                    <a:pt x="2875" y="22342"/>
                  </a:lnTo>
                  <a:lnTo>
                    <a:pt x="0" y="36575"/>
                  </a:lnTo>
                  <a:lnTo>
                    <a:pt x="0" y="329183"/>
                  </a:lnTo>
                  <a:lnTo>
                    <a:pt x="2875" y="343423"/>
                  </a:lnTo>
                  <a:lnTo>
                    <a:pt x="10715" y="355049"/>
                  </a:lnTo>
                  <a:lnTo>
                    <a:pt x="22342" y="362886"/>
                  </a:lnTo>
                  <a:lnTo>
                    <a:pt x="36575" y="365759"/>
                  </a:lnTo>
                  <a:lnTo>
                    <a:pt x="1833372" y="365759"/>
                  </a:lnTo>
                  <a:lnTo>
                    <a:pt x="1847605" y="362886"/>
                  </a:lnTo>
                  <a:lnTo>
                    <a:pt x="1859232" y="355049"/>
                  </a:lnTo>
                  <a:lnTo>
                    <a:pt x="1867072" y="343423"/>
                  </a:lnTo>
                  <a:lnTo>
                    <a:pt x="1869948" y="329183"/>
                  </a:lnTo>
                  <a:lnTo>
                    <a:pt x="1869948" y="36575"/>
                  </a:lnTo>
                  <a:lnTo>
                    <a:pt x="1867072" y="22342"/>
                  </a:lnTo>
                  <a:lnTo>
                    <a:pt x="1859232" y="10715"/>
                  </a:lnTo>
                  <a:lnTo>
                    <a:pt x="1847605" y="2875"/>
                  </a:lnTo>
                  <a:lnTo>
                    <a:pt x="1833372" y="0"/>
                  </a:lnTo>
                  <a:close/>
                </a:path>
              </a:pathLst>
            </a:custGeom>
            <a:solidFill>
              <a:srgbClr val="FCEDCA">
                <a:alpha val="90194"/>
              </a:srgbClr>
            </a:solidFill>
          </p:spPr>
          <p:txBody>
            <a:bodyPr wrap="square" lIns="0" tIns="0" rIns="0" bIns="0" rtlCol="0"/>
            <a:lstStyle/>
            <a:p>
              <a:endParaRPr/>
            </a:p>
          </p:txBody>
        </p:sp>
        <p:sp>
          <p:nvSpPr>
            <p:cNvPr id="30" name="object 30"/>
            <p:cNvSpPr/>
            <p:nvPr/>
          </p:nvSpPr>
          <p:spPr>
            <a:xfrm>
              <a:off x="3960876" y="5242560"/>
              <a:ext cx="1870075" cy="365760"/>
            </a:xfrm>
            <a:custGeom>
              <a:avLst/>
              <a:gdLst/>
              <a:ahLst/>
              <a:cxnLst/>
              <a:rect l="l" t="t" r="r" b="b"/>
              <a:pathLst>
                <a:path w="1870075" h="365760">
                  <a:moveTo>
                    <a:pt x="0" y="36575"/>
                  </a:moveTo>
                  <a:lnTo>
                    <a:pt x="2875" y="22342"/>
                  </a:lnTo>
                  <a:lnTo>
                    <a:pt x="10715" y="10715"/>
                  </a:lnTo>
                  <a:lnTo>
                    <a:pt x="22342" y="2875"/>
                  </a:lnTo>
                  <a:lnTo>
                    <a:pt x="36575" y="0"/>
                  </a:lnTo>
                  <a:lnTo>
                    <a:pt x="1833372" y="0"/>
                  </a:lnTo>
                  <a:lnTo>
                    <a:pt x="1847605" y="2875"/>
                  </a:lnTo>
                  <a:lnTo>
                    <a:pt x="1859232" y="10715"/>
                  </a:lnTo>
                  <a:lnTo>
                    <a:pt x="1867072" y="22342"/>
                  </a:lnTo>
                  <a:lnTo>
                    <a:pt x="1869948" y="36575"/>
                  </a:lnTo>
                  <a:lnTo>
                    <a:pt x="1869948" y="329183"/>
                  </a:lnTo>
                  <a:lnTo>
                    <a:pt x="1867072" y="343423"/>
                  </a:lnTo>
                  <a:lnTo>
                    <a:pt x="1859232" y="355049"/>
                  </a:lnTo>
                  <a:lnTo>
                    <a:pt x="1847605" y="362886"/>
                  </a:lnTo>
                  <a:lnTo>
                    <a:pt x="1833372" y="365759"/>
                  </a:lnTo>
                  <a:lnTo>
                    <a:pt x="36575" y="365759"/>
                  </a:lnTo>
                  <a:lnTo>
                    <a:pt x="22342" y="362886"/>
                  </a:lnTo>
                  <a:lnTo>
                    <a:pt x="10715" y="355049"/>
                  </a:lnTo>
                  <a:lnTo>
                    <a:pt x="2875" y="343423"/>
                  </a:lnTo>
                  <a:lnTo>
                    <a:pt x="0" y="329183"/>
                  </a:lnTo>
                  <a:lnTo>
                    <a:pt x="0" y="36575"/>
                  </a:lnTo>
                  <a:close/>
                </a:path>
              </a:pathLst>
            </a:custGeom>
            <a:ln w="12700">
              <a:solidFill>
                <a:srgbClr val="C48908"/>
              </a:solidFill>
            </a:ln>
          </p:spPr>
          <p:txBody>
            <a:bodyPr wrap="square" lIns="0" tIns="0" rIns="0" bIns="0" rtlCol="0"/>
            <a:lstStyle/>
            <a:p>
              <a:endParaRPr/>
            </a:p>
          </p:txBody>
        </p:sp>
      </p:grpSp>
      <p:grpSp>
        <p:nvGrpSpPr>
          <p:cNvPr id="32" name="object 32"/>
          <p:cNvGrpSpPr/>
          <p:nvPr/>
        </p:nvGrpSpPr>
        <p:grpSpPr>
          <a:xfrm>
            <a:off x="3754882" y="2212594"/>
            <a:ext cx="2047239" cy="3999865"/>
            <a:chOff x="3754882" y="2212594"/>
            <a:chExt cx="2047239" cy="3999865"/>
          </a:xfrm>
        </p:grpSpPr>
        <p:sp>
          <p:nvSpPr>
            <p:cNvPr id="33" name="object 33"/>
            <p:cNvSpPr/>
            <p:nvPr/>
          </p:nvSpPr>
          <p:spPr>
            <a:xfrm>
              <a:off x="3761232" y="2218944"/>
              <a:ext cx="205104" cy="3769360"/>
            </a:xfrm>
            <a:custGeom>
              <a:avLst/>
              <a:gdLst/>
              <a:ahLst/>
              <a:cxnLst/>
              <a:rect l="l" t="t" r="r" b="b"/>
              <a:pathLst>
                <a:path w="205104" h="3769360">
                  <a:moveTo>
                    <a:pt x="0" y="0"/>
                  </a:moveTo>
                  <a:lnTo>
                    <a:pt x="0" y="3769347"/>
                  </a:lnTo>
                  <a:lnTo>
                    <a:pt x="205104" y="3769347"/>
                  </a:lnTo>
                </a:path>
              </a:pathLst>
            </a:custGeom>
            <a:ln w="12700">
              <a:solidFill>
                <a:srgbClr val="C48908"/>
              </a:solidFill>
            </a:ln>
          </p:spPr>
          <p:txBody>
            <a:bodyPr wrap="square" lIns="0" tIns="0" rIns="0" bIns="0" rtlCol="0"/>
            <a:lstStyle/>
            <a:p>
              <a:endParaRPr/>
            </a:p>
          </p:txBody>
        </p:sp>
        <p:sp>
          <p:nvSpPr>
            <p:cNvPr id="34" name="object 34"/>
            <p:cNvSpPr/>
            <p:nvPr/>
          </p:nvSpPr>
          <p:spPr>
            <a:xfrm>
              <a:off x="3966972" y="5771388"/>
              <a:ext cx="1828800" cy="434340"/>
            </a:xfrm>
            <a:custGeom>
              <a:avLst/>
              <a:gdLst/>
              <a:ahLst/>
              <a:cxnLst/>
              <a:rect l="l" t="t" r="r" b="b"/>
              <a:pathLst>
                <a:path w="1828800" h="434339">
                  <a:moveTo>
                    <a:pt x="1785365" y="0"/>
                  </a:moveTo>
                  <a:lnTo>
                    <a:pt x="43433" y="0"/>
                  </a:lnTo>
                  <a:lnTo>
                    <a:pt x="26521" y="3412"/>
                  </a:lnTo>
                  <a:lnTo>
                    <a:pt x="12715" y="12720"/>
                  </a:lnTo>
                  <a:lnTo>
                    <a:pt x="3411" y="26526"/>
                  </a:lnTo>
                  <a:lnTo>
                    <a:pt x="0" y="43434"/>
                  </a:lnTo>
                  <a:lnTo>
                    <a:pt x="0" y="390906"/>
                  </a:lnTo>
                  <a:lnTo>
                    <a:pt x="3411" y="407813"/>
                  </a:lnTo>
                  <a:lnTo>
                    <a:pt x="12715" y="421619"/>
                  </a:lnTo>
                  <a:lnTo>
                    <a:pt x="26521" y="430927"/>
                  </a:lnTo>
                  <a:lnTo>
                    <a:pt x="43433" y="434340"/>
                  </a:lnTo>
                  <a:lnTo>
                    <a:pt x="1785365" y="434340"/>
                  </a:lnTo>
                  <a:lnTo>
                    <a:pt x="1802278" y="430927"/>
                  </a:lnTo>
                  <a:lnTo>
                    <a:pt x="1816084" y="421619"/>
                  </a:lnTo>
                  <a:lnTo>
                    <a:pt x="1825388" y="407813"/>
                  </a:lnTo>
                  <a:lnTo>
                    <a:pt x="1828800" y="390906"/>
                  </a:lnTo>
                  <a:lnTo>
                    <a:pt x="1828800" y="43434"/>
                  </a:lnTo>
                  <a:lnTo>
                    <a:pt x="1825388" y="26526"/>
                  </a:lnTo>
                  <a:lnTo>
                    <a:pt x="1816084" y="12720"/>
                  </a:lnTo>
                  <a:lnTo>
                    <a:pt x="1802278" y="3412"/>
                  </a:lnTo>
                  <a:lnTo>
                    <a:pt x="1785365" y="0"/>
                  </a:lnTo>
                  <a:close/>
                </a:path>
              </a:pathLst>
            </a:custGeom>
            <a:solidFill>
              <a:srgbClr val="FCEDCA">
                <a:alpha val="90194"/>
              </a:srgbClr>
            </a:solidFill>
          </p:spPr>
          <p:txBody>
            <a:bodyPr wrap="square" lIns="0" tIns="0" rIns="0" bIns="0" rtlCol="0"/>
            <a:lstStyle/>
            <a:p>
              <a:endParaRPr/>
            </a:p>
          </p:txBody>
        </p:sp>
        <p:sp>
          <p:nvSpPr>
            <p:cNvPr id="35" name="object 35"/>
            <p:cNvSpPr/>
            <p:nvPr/>
          </p:nvSpPr>
          <p:spPr>
            <a:xfrm>
              <a:off x="3966972" y="5771388"/>
              <a:ext cx="1828800" cy="434340"/>
            </a:xfrm>
            <a:custGeom>
              <a:avLst/>
              <a:gdLst/>
              <a:ahLst/>
              <a:cxnLst/>
              <a:rect l="l" t="t" r="r" b="b"/>
              <a:pathLst>
                <a:path w="1828800" h="434339">
                  <a:moveTo>
                    <a:pt x="0" y="43434"/>
                  </a:moveTo>
                  <a:lnTo>
                    <a:pt x="3411" y="26526"/>
                  </a:lnTo>
                  <a:lnTo>
                    <a:pt x="12715" y="12720"/>
                  </a:lnTo>
                  <a:lnTo>
                    <a:pt x="26521" y="3412"/>
                  </a:lnTo>
                  <a:lnTo>
                    <a:pt x="43433" y="0"/>
                  </a:lnTo>
                  <a:lnTo>
                    <a:pt x="1785365" y="0"/>
                  </a:lnTo>
                  <a:lnTo>
                    <a:pt x="1802278" y="3412"/>
                  </a:lnTo>
                  <a:lnTo>
                    <a:pt x="1816084" y="12720"/>
                  </a:lnTo>
                  <a:lnTo>
                    <a:pt x="1825388" y="26526"/>
                  </a:lnTo>
                  <a:lnTo>
                    <a:pt x="1828800" y="43434"/>
                  </a:lnTo>
                  <a:lnTo>
                    <a:pt x="1828800" y="390906"/>
                  </a:lnTo>
                  <a:lnTo>
                    <a:pt x="1825388" y="407813"/>
                  </a:lnTo>
                  <a:lnTo>
                    <a:pt x="1816084" y="421619"/>
                  </a:lnTo>
                  <a:lnTo>
                    <a:pt x="1802278" y="430927"/>
                  </a:lnTo>
                  <a:lnTo>
                    <a:pt x="1785365" y="434340"/>
                  </a:lnTo>
                  <a:lnTo>
                    <a:pt x="43433" y="434340"/>
                  </a:lnTo>
                  <a:lnTo>
                    <a:pt x="26521" y="430927"/>
                  </a:lnTo>
                  <a:lnTo>
                    <a:pt x="12715" y="421619"/>
                  </a:lnTo>
                  <a:lnTo>
                    <a:pt x="3411" y="407813"/>
                  </a:lnTo>
                  <a:lnTo>
                    <a:pt x="0" y="390906"/>
                  </a:lnTo>
                  <a:lnTo>
                    <a:pt x="0" y="43434"/>
                  </a:lnTo>
                  <a:close/>
                </a:path>
              </a:pathLst>
            </a:custGeom>
            <a:ln w="12700">
              <a:solidFill>
                <a:srgbClr val="C48908"/>
              </a:solidFill>
            </a:ln>
          </p:spPr>
          <p:txBody>
            <a:bodyPr wrap="square" lIns="0" tIns="0" rIns="0" bIns="0" rtlCol="0"/>
            <a:lstStyle/>
            <a:p>
              <a:endParaRPr/>
            </a:p>
          </p:txBody>
        </p:sp>
      </p:grpSp>
      <p:sp>
        <p:nvSpPr>
          <p:cNvPr id="36" name="object 36"/>
          <p:cNvSpPr txBox="1"/>
          <p:nvPr/>
        </p:nvSpPr>
        <p:spPr>
          <a:xfrm>
            <a:off x="3978460" y="5790082"/>
            <a:ext cx="1828164" cy="624530"/>
          </a:xfrm>
          <a:prstGeom prst="rect">
            <a:avLst/>
          </a:prstGeom>
        </p:spPr>
        <p:txBody>
          <a:bodyPr vert="horz" wrap="square" lIns="0" tIns="36830" rIns="0" bIns="0" rtlCol="0">
            <a:spAutoFit/>
          </a:bodyPr>
          <a:lstStyle/>
          <a:p>
            <a:pPr marL="24130">
              <a:lnSpc>
                <a:spcPct val="100000"/>
              </a:lnSpc>
              <a:spcBef>
                <a:spcPts val="100"/>
              </a:spcBef>
            </a:pPr>
            <a:r>
              <a:rPr lang="en-US" sz="1200" b="1" spc="75" dirty="0">
                <a:solidFill>
                  <a:srgbClr val="7030A0"/>
                </a:solidFill>
                <a:latin typeface="Cambria"/>
                <a:cs typeface="Cambria"/>
              </a:rPr>
              <a:t>UG Laboratories -12</a:t>
            </a:r>
          </a:p>
          <a:p>
            <a:pPr marL="24130">
              <a:spcBef>
                <a:spcPts val="100"/>
              </a:spcBef>
            </a:pPr>
            <a:r>
              <a:rPr lang="en-US" sz="1200" b="1" spc="75" dirty="0">
                <a:solidFill>
                  <a:srgbClr val="7030A0"/>
                </a:solidFill>
                <a:latin typeface="Cambria"/>
                <a:cs typeface="Cambria"/>
              </a:rPr>
              <a:t>PG Laboratories -</a:t>
            </a:r>
            <a:r>
              <a:rPr lang="en-US" sz="1200" b="1" spc="75" dirty="0" smtClean="0">
                <a:solidFill>
                  <a:srgbClr val="7030A0"/>
                </a:solidFill>
                <a:latin typeface="Cambria"/>
                <a:cs typeface="Cambria"/>
              </a:rPr>
              <a:t>06</a:t>
            </a:r>
            <a:endParaRPr lang="en-US" sz="1200" dirty="0">
              <a:solidFill>
                <a:srgbClr val="7030A0"/>
              </a:solidFill>
              <a:latin typeface="Cambria"/>
              <a:cs typeface="Cambria"/>
            </a:endParaRPr>
          </a:p>
          <a:p>
            <a:pPr marL="23495" marR="196215">
              <a:lnSpc>
                <a:spcPts val="1260"/>
              </a:lnSpc>
              <a:spcBef>
                <a:spcPts val="290"/>
              </a:spcBef>
            </a:pPr>
            <a:endParaRPr sz="1200">
              <a:solidFill>
                <a:srgbClr val="7030A0"/>
              </a:solidFill>
              <a:latin typeface="Cambria"/>
              <a:cs typeface="Cambria"/>
            </a:endParaRPr>
          </a:p>
        </p:txBody>
      </p:sp>
      <p:grpSp>
        <p:nvGrpSpPr>
          <p:cNvPr id="37" name="object 37"/>
          <p:cNvGrpSpPr/>
          <p:nvPr/>
        </p:nvGrpSpPr>
        <p:grpSpPr>
          <a:xfrm>
            <a:off x="5900673" y="1319530"/>
            <a:ext cx="1719580" cy="873760"/>
            <a:chOff x="5900673" y="1319530"/>
            <a:chExt cx="1719580" cy="873760"/>
          </a:xfrm>
        </p:grpSpPr>
        <p:sp>
          <p:nvSpPr>
            <p:cNvPr id="38" name="object 38"/>
            <p:cNvSpPr/>
            <p:nvPr/>
          </p:nvSpPr>
          <p:spPr>
            <a:xfrm>
              <a:off x="5907023" y="1325880"/>
              <a:ext cx="1706880" cy="861060"/>
            </a:xfrm>
            <a:custGeom>
              <a:avLst/>
              <a:gdLst/>
              <a:ahLst/>
              <a:cxnLst/>
              <a:rect l="l" t="t" r="r" b="b"/>
              <a:pathLst>
                <a:path w="1706879" h="861060">
                  <a:moveTo>
                    <a:pt x="1620774" y="0"/>
                  </a:moveTo>
                  <a:lnTo>
                    <a:pt x="86105" y="0"/>
                  </a:lnTo>
                  <a:lnTo>
                    <a:pt x="52613" y="6774"/>
                  </a:lnTo>
                  <a:lnTo>
                    <a:pt x="25241" y="25241"/>
                  </a:lnTo>
                  <a:lnTo>
                    <a:pt x="6774" y="52613"/>
                  </a:lnTo>
                  <a:lnTo>
                    <a:pt x="0" y="86106"/>
                  </a:lnTo>
                  <a:lnTo>
                    <a:pt x="0" y="774954"/>
                  </a:lnTo>
                  <a:lnTo>
                    <a:pt x="6774" y="808446"/>
                  </a:lnTo>
                  <a:lnTo>
                    <a:pt x="25241" y="835818"/>
                  </a:lnTo>
                  <a:lnTo>
                    <a:pt x="52613" y="854285"/>
                  </a:lnTo>
                  <a:lnTo>
                    <a:pt x="86105" y="861060"/>
                  </a:lnTo>
                  <a:lnTo>
                    <a:pt x="1620774" y="861060"/>
                  </a:lnTo>
                  <a:lnTo>
                    <a:pt x="1654266" y="854285"/>
                  </a:lnTo>
                  <a:lnTo>
                    <a:pt x="1681638" y="835818"/>
                  </a:lnTo>
                  <a:lnTo>
                    <a:pt x="1700105" y="808446"/>
                  </a:lnTo>
                  <a:lnTo>
                    <a:pt x="1706879" y="774954"/>
                  </a:lnTo>
                  <a:lnTo>
                    <a:pt x="1706879" y="86106"/>
                  </a:lnTo>
                  <a:lnTo>
                    <a:pt x="1700105" y="52613"/>
                  </a:lnTo>
                  <a:lnTo>
                    <a:pt x="1681638" y="25241"/>
                  </a:lnTo>
                  <a:lnTo>
                    <a:pt x="1654266" y="6774"/>
                  </a:lnTo>
                  <a:lnTo>
                    <a:pt x="1620774" y="0"/>
                  </a:lnTo>
                  <a:close/>
                </a:path>
              </a:pathLst>
            </a:custGeom>
            <a:solidFill>
              <a:srgbClr val="FCEDCA"/>
            </a:solidFill>
          </p:spPr>
          <p:txBody>
            <a:bodyPr wrap="square" lIns="0" tIns="0" rIns="0" bIns="0" rtlCol="0"/>
            <a:lstStyle/>
            <a:p>
              <a:endParaRPr/>
            </a:p>
          </p:txBody>
        </p:sp>
        <p:sp>
          <p:nvSpPr>
            <p:cNvPr id="39" name="object 39"/>
            <p:cNvSpPr/>
            <p:nvPr/>
          </p:nvSpPr>
          <p:spPr>
            <a:xfrm>
              <a:off x="5907023" y="1325880"/>
              <a:ext cx="1706880" cy="861060"/>
            </a:xfrm>
            <a:custGeom>
              <a:avLst/>
              <a:gdLst/>
              <a:ahLst/>
              <a:cxnLst/>
              <a:rect l="l" t="t" r="r" b="b"/>
              <a:pathLst>
                <a:path w="1706879" h="861060">
                  <a:moveTo>
                    <a:pt x="0" y="86106"/>
                  </a:moveTo>
                  <a:lnTo>
                    <a:pt x="6774" y="52613"/>
                  </a:lnTo>
                  <a:lnTo>
                    <a:pt x="25241" y="25241"/>
                  </a:lnTo>
                  <a:lnTo>
                    <a:pt x="52613" y="6774"/>
                  </a:lnTo>
                  <a:lnTo>
                    <a:pt x="86105" y="0"/>
                  </a:lnTo>
                  <a:lnTo>
                    <a:pt x="1620774" y="0"/>
                  </a:lnTo>
                  <a:lnTo>
                    <a:pt x="1654266" y="6774"/>
                  </a:lnTo>
                  <a:lnTo>
                    <a:pt x="1681638" y="25241"/>
                  </a:lnTo>
                  <a:lnTo>
                    <a:pt x="1700105" y="52613"/>
                  </a:lnTo>
                  <a:lnTo>
                    <a:pt x="1706879" y="86106"/>
                  </a:lnTo>
                  <a:lnTo>
                    <a:pt x="1706879" y="774954"/>
                  </a:lnTo>
                  <a:lnTo>
                    <a:pt x="1700105" y="808446"/>
                  </a:lnTo>
                  <a:lnTo>
                    <a:pt x="1681638" y="835818"/>
                  </a:lnTo>
                  <a:lnTo>
                    <a:pt x="1654266" y="854285"/>
                  </a:lnTo>
                  <a:lnTo>
                    <a:pt x="1620774" y="861060"/>
                  </a:lnTo>
                  <a:lnTo>
                    <a:pt x="86105" y="861060"/>
                  </a:lnTo>
                  <a:lnTo>
                    <a:pt x="52613" y="854285"/>
                  </a:lnTo>
                  <a:lnTo>
                    <a:pt x="25241" y="835818"/>
                  </a:lnTo>
                  <a:lnTo>
                    <a:pt x="6774" y="808446"/>
                  </a:lnTo>
                  <a:lnTo>
                    <a:pt x="0" y="774954"/>
                  </a:lnTo>
                  <a:lnTo>
                    <a:pt x="0" y="86106"/>
                  </a:lnTo>
                  <a:close/>
                </a:path>
              </a:pathLst>
            </a:custGeom>
            <a:ln w="12700">
              <a:solidFill>
                <a:srgbClr val="C48908"/>
              </a:solidFill>
            </a:ln>
          </p:spPr>
          <p:txBody>
            <a:bodyPr wrap="square" lIns="0" tIns="0" rIns="0" bIns="0" rtlCol="0"/>
            <a:lstStyle/>
            <a:p>
              <a:endParaRPr/>
            </a:p>
          </p:txBody>
        </p:sp>
      </p:grpSp>
      <p:sp>
        <p:nvSpPr>
          <p:cNvPr id="40" name="object 40"/>
          <p:cNvSpPr txBox="1"/>
          <p:nvPr/>
        </p:nvSpPr>
        <p:spPr>
          <a:xfrm>
            <a:off x="6095238" y="1591132"/>
            <a:ext cx="1332865" cy="300355"/>
          </a:xfrm>
          <a:prstGeom prst="rect">
            <a:avLst/>
          </a:prstGeom>
        </p:spPr>
        <p:txBody>
          <a:bodyPr vert="horz" wrap="square" lIns="0" tIns="12700" rIns="0" bIns="0" rtlCol="0">
            <a:spAutoFit/>
          </a:bodyPr>
          <a:lstStyle/>
          <a:p>
            <a:pPr marL="12700" algn="ctr">
              <a:lnSpc>
                <a:spcPct val="100000"/>
              </a:lnSpc>
              <a:spcBef>
                <a:spcPts val="100"/>
              </a:spcBef>
            </a:pPr>
            <a:r>
              <a:rPr sz="1800" b="1" spc="125" dirty="0">
                <a:solidFill>
                  <a:srgbClr val="FF0000"/>
                </a:solidFill>
                <a:latin typeface="Cambria"/>
                <a:cs typeface="Cambria"/>
              </a:rPr>
              <a:t>Equipment</a:t>
            </a:r>
            <a:endParaRPr sz="1800">
              <a:solidFill>
                <a:srgbClr val="FF0000"/>
              </a:solidFill>
              <a:latin typeface="Cambria"/>
              <a:cs typeface="Cambria"/>
            </a:endParaRPr>
          </a:p>
        </p:txBody>
      </p:sp>
      <p:grpSp>
        <p:nvGrpSpPr>
          <p:cNvPr id="43" name="object 43"/>
          <p:cNvGrpSpPr/>
          <p:nvPr/>
        </p:nvGrpSpPr>
        <p:grpSpPr>
          <a:xfrm>
            <a:off x="6278245" y="2286000"/>
            <a:ext cx="3018155" cy="4343400"/>
            <a:chOff x="6234429" y="3073654"/>
            <a:chExt cx="3018155" cy="3079115"/>
          </a:xfrm>
        </p:grpSpPr>
        <p:sp>
          <p:nvSpPr>
            <p:cNvPr id="44" name="object 44"/>
            <p:cNvSpPr/>
            <p:nvPr/>
          </p:nvSpPr>
          <p:spPr>
            <a:xfrm>
              <a:off x="6240779" y="3080004"/>
              <a:ext cx="3005455" cy="3066415"/>
            </a:xfrm>
            <a:custGeom>
              <a:avLst/>
              <a:gdLst/>
              <a:ahLst/>
              <a:cxnLst/>
              <a:rect l="l" t="t" r="r" b="b"/>
              <a:pathLst>
                <a:path w="3005454" h="3066415">
                  <a:moveTo>
                    <a:pt x="2704846" y="0"/>
                  </a:moveTo>
                  <a:lnTo>
                    <a:pt x="300481" y="0"/>
                  </a:lnTo>
                  <a:lnTo>
                    <a:pt x="251733" y="3931"/>
                  </a:lnTo>
                  <a:lnTo>
                    <a:pt x="205492" y="15315"/>
                  </a:lnTo>
                  <a:lnTo>
                    <a:pt x="162376" y="33532"/>
                  </a:lnTo>
                  <a:lnTo>
                    <a:pt x="123005" y="57964"/>
                  </a:lnTo>
                  <a:lnTo>
                    <a:pt x="87995" y="87995"/>
                  </a:lnTo>
                  <a:lnTo>
                    <a:pt x="57964" y="123005"/>
                  </a:lnTo>
                  <a:lnTo>
                    <a:pt x="33532" y="162376"/>
                  </a:lnTo>
                  <a:lnTo>
                    <a:pt x="15315" y="205492"/>
                  </a:lnTo>
                  <a:lnTo>
                    <a:pt x="3931" y="251733"/>
                  </a:lnTo>
                  <a:lnTo>
                    <a:pt x="0" y="300482"/>
                  </a:lnTo>
                  <a:lnTo>
                    <a:pt x="0" y="2765755"/>
                  </a:lnTo>
                  <a:lnTo>
                    <a:pt x="3931" y="2814502"/>
                  </a:lnTo>
                  <a:lnTo>
                    <a:pt x="15315" y="2860745"/>
                  </a:lnTo>
                  <a:lnTo>
                    <a:pt x="33532" y="2903865"/>
                  </a:lnTo>
                  <a:lnTo>
                    <a:pt x="57964" y="2943244"/>
                  </a:lnTo>
                  <a:lnTo>
                    <a:pt x="87995" y="2978262"/>
                  </a:lnTo>
                  <a:lnTo>
                    <a:pt x="123005" y="3008301"/>
                  </a:lnTo>
                  <a:lnTo>
                    <a:pt x="162376" y="3032742"/>
                  </a:lnTo>
                  <a:lnTo>
                    <a:pt x="205492" y="3050966"/>
                  </a:lnTo>
                  <a:lnTo>
                    <a:pt x="251733" y="3062354"/>
                  </a:lnTo>
                  <a:lnTo>
                    <a:pt x="300481" y="3066288"/>
                  </a:lnTo>
                  <a:lnTo>
                    <a:pt x="2704846" y="3066288"/>
                  </a:lnTo>
                  <a:lnTo>
                    <a:pt x="2753594" y="3062354"/>
                  </a:lnTo>
                  <a:lnTo>
                    <a:pt x="2799835" y="3050966"/>
                  </a:lnTo>
                  <a:lnTo>
                    <a:pt x="2842951" y="3032742"/>
                  </a:lnTo>
                  <a:lnTo>
                    <a:pt x="2882322" y="3008301"/>
                  </a:lnTo>
                  <a:lnTo>
                    <a:pt x="2917332" y="2978262"/>
                  </a:lnTo>
                  <a:lnTo>
                    <a:pt x="2947363" y="2943244"/>
                  </a:lnTo>
                  <a:lnTo>
                    <a:pt x="2971795" y="2903865"/>
                  </a:lnTo>
                  <a:lnTo>
                    <a:pt x="2990012" y="2860745"/>
                  </a:lnTo>
                  <a:lnTo>
                    <a:pt x="3001396" y="2814502"/>
                  </a:lnTo>
                  <a:lnTo>
                    <a:pt x="3005328" y="2765755"/>
                  </a:lnTo>
                  <a:lnTo>
                    <a:pt x="3005328" y="300482"/>
                  </a:lnTo>
                  <a:lnTo>
                    <a:pt x="3001396" y="251733"/>
                  </a:lnTo>
                  <a:lnTo>
                    <a:pt x="2990012" y="205492"/>
                  </a:lnTo>
                  <a:lnTo>
                    <a:pt x="2971795" y="162376"/>
                  </a:lnTo>
                  <a:lnTo>
                    <a:pt x="2947363" y="123005"/>
                  </a:lnTo>
                  <a:lnTo>
                    <a:pt x="2917332" y="87995"/>
                  </a:lnTo>
                  <a:lnTo>
                    <a:pt x="2882322" y="57964"/>
                  </a:lnTo>
                  <a:lnTo>
                    <a:pt x="2842951" y="33532"/>
                  </a:lnTo>
                  <a:lnTo>
                    <a:pt x="2799835" y="15315"/>
                  </a:lnTo>
                  <a:lnTo>
                    <a:pt x="2753594" y="3931"/>
                  </a:lnTo>
                  <a:lnTo>
                    <a:pt x="2704846" y="0"/>
                  </a:lnTo>
                  <a:close/>
                </a:path>
              </a:pathLst>
            </a:custGeom>
            <a:solidFill>
              <a:srgbClr val="FCEDCA">
                <a:alpha val="90194"/>
              </a:srgbClr>
            </a:solidFill>
          </p:spPr>
          <p:txBody>
            <a:bodyPr wrap="square" lIns="0" tIns="0" rIns="0" bIns="0" rtlCol="0"/>
            <a:lstStyle/>
            <a:p>
              <a:endParaRPr/>
            </a:p>
          </p:txBody>
        </p:sp>
        <p:sp>
          <p:nvSpPr>
            <p:cNvPr id="45" name="object 45"/>
            <p:cNvSpPr/>
            <p:nvPr/>
          </p:nvSpPr>
          <p:spPr>
            <a:xfrm>
              <a:off x="6240779" y="3080004"/>
              <a:ext cx="3005455" cy="3066415"/>
            </a:xfrm>
            <a:custGeom>
              <a:avLst/>
              <a:gdLst/>
              <a:ahLst/>
              <a:cxnLst/>
              <a:rect l="l" t="t" r="r" b="b"/>
              <a:pathLst>
                <a:path w="3005454" h="3066415">
                  <a:moveTo>
                    <a:pt x="0" y="300482"/>
                  </a:moveTo>
                  <a:lnTo>
                    <a:pt x="3931" y="251733"/>
                  </a:lnTo>
                  <a:lnTo>
                    <a:pt x="15315" y="205492"/>
                  </a:lnTo>
                  <a:lnTo>
                    <a:pt x="33532" y="162376"/>
                  </a:lnTo>
                  <a:lnTo>
                    <a:pt x="57964" y="123005"/>
                  </a:lnTo>
                  <a:lnTo>
                    <a:pt x="87995" y="87995"/>
                  </a:lnTo>
                  <a:lnTo>
                    <a:pt x="123005" y="57964"/>
                  </a:lnTo>
                  <a:lnTo>
                    <a:pt x="162376" y="33532"/>
                  </a:lnTo>
                  <a:lnTo>
                    <a:pt x="205492" y="15315"/>
                  </a:lnTo>
                  <a:lnTo>
                    <a:pt x="251733" y="3931"/>
                  </a:lnTo>
                  <a:lnTo>
                    <a:pt x="300481" y="0"/>
                  </a:lnTo>
                  <a:lnTo>
                    <a:pt x="2704846" y="0"/>
                  </a:lnTo>
                  <a:lnTo>
                    <a:pt x="2753594" y="3931"/>
                  </a:lnTo>
                  <a:lnTo>
                    <a:pt x="2799835" y="15315"/>
                  </a:lnTo>
                  <a:lnTo>
                    <a:pt x="2842951" y="33532"/>
                  </a:lnTo>
                  <a:lnTo>
                    <a:pt x="2882322" y="57964"/>
                  </a:lnTo>
                  <a:lnTo>
                    <a:pt x="2917332" y="87995"/>
                  </a:lnTo>
                  <a:lnTo>
                    <a:pt x="2947363" y="123005"/>
                  </a:lnTo>
                  <a:lnTo>
                    <a:pt x="2971795" y="162376"/>
                  </a:lnTo>
                  <a:lnTo>
                    <a:pt x="2990012" y="205492"/>
                  </a:lnTo>
                  <a:lnTo>
                    <a:pt x="3001396" y="251733"/>
                  </a:lnTo>
                  <a:lnTo>
                    <a:pt x="3005328" y="300482"/>
                  </a:lnTo>
                  <a:lnTo>
                    <a:pt x="3005328" y="2765755"/>
                  </a:lnTo>
                  <a:lnTo>
                    <a:pt x="3001396" y="2814502"/>
                  </a:lnTo>
                  <a:lnTo>
                    <a:pt x="2990012" y="2860745"/>
                  </a:lnTo>
                  <a:lnTo>
                    <a:pt x="2971795" y="2903865"/>
                  </a:lnTo>
                  <a:lnTo>
                    <a:pt x="2947363" y="2943244"/>
                  </a:lnTo>
                  <a:lnTo>
                    <a:pt x="2917332" y="2978262"/>
                  </a:lnTo>
                  <a:lnTo>
                    <a:pt x="2882322" y="3008301"/>
                  </a:lnTo>
                  <a:lnTo>
                    <a:pt x="2842951" y="3032742"/>
                  </a:lnTo>
                  <a:lnTo>
                    <a:pt x="2799835" y="3050966"/>
                  </a:lnTo>
                  <a:lnTo>
                    <a:pt x="2753594" y="3062354"/>
                  </a:lnTo>
                  <a:lnTo>
                    <a:pt x="2704846" y="3066288"/>
                  </a:lnTo>
                  <a:lnTo>
                    <a:pt x="300481" y="3066288"/>
                  </a:lnTo>
                  <a:lnTo>
                    <a:pt x="251733" y="3062354"/>
                  </a:lnTo>
                  <a:lnTo>
                    <a:pt x="205492" y="3050966"/>
                  </a:lnTo>
                  <a:lnTo>
                    <a:pt x="162376" y="3032742"/>
                  </a:lnTo>
                  <a:lnTo>
                    <a:pt x="123005" y="3008301"/>
                  </a:lnTo>
                  <a:lnTo>
                    <a:pt x="87995" y="2978262"/>
                  </a:lnTo>
                  <a:lnTo>
                    <a:pt x="57964" y="2943244"/>
                  </a:lnTo>
                  <a:lnTo>
                    <a:pt x="33532" y="2903865"/>
                  </a:lnTo>
                  <a:lnTo>
                    <a:pt x="15315" y="2860745"/>
                  </a:lnTo>
                  <a:lnTo>
                    <a:pt x="3931" y="2814502"/>
                  </a:lnTo>
                  <a:lnTo>
                    <a:pt x="0" y="2765755"/>
                  </a:lnTo>
                  <a:lnTo>
                    <a:pt x="0" y="300482"/>
                  </a:lnTo>
                  <a:close/>
                </a:path>
              </a:pathLst>
            </a:custGeom>
            <a:ln w="12700">
              <a:solidFill>
                <a:srgbClr val="C48908"/>
              </a:solidFill>
            </a:ln>
          </p:spPr>
          <p:txBody>
            <a:bodyPr wrap="square" lIns="0" tIns="0" rIns="0" bIns="0" rtlCol="0"/>
            <a:lstStyle/>
            <a:p>
              <a:endParaRPr/>
            </a:p>
          </p:txBody>
        </p:sp>
      </p:grpSp>
      <p:grpSp>
        <p:nvGrpSpPr>
          <p:cNvPr id="47" name="object 47"/>
          <p:cNvGrpSpPr/>
          <p:nvPr/>
        </p:nvGrpSpPr>
        <p:grpSpPr>
          <a:xfrm>
            <a:off x="9381490" y="1366774"/>
            <a:ext cx="1078230" cy="532765"/>
            <a:chOff x="9381490" y="1366774"/>
            <a:chExt cx="1078230" cy="532765"/>
          </a:xfrm>
        </p:grpSpPr>
        <p:sp>
          <p:nvSpPr>
            <p:cNvPr id="48" name="object 48"/>
            <p:cNvSpPr/>
            <p:nvPr/>
          </p:nvSpPr>
          <p:spPr>
            <a:xfrm>
              <a:off x="9387840" y="1373124"/>
              <a:ext cx="1065530" cy="520065"/>
            </a:xfrm>
            <a:custGeom>
              <a:avLst/>
              <a:gdLst/>
              <a:ahLst/>
              <a:cxnLst/>
              <a:rect l="l" t="t" r="r" b="b"/>
              <a:pathLst>
                <a:path w="1065529" h="520064">
                  <a:moveTo>
                    <a:pt x="1013332" y="0"/>
                  </a:moveTo>
                  <a:lnTo>
                    <a:pt x="51942" y="0"/>
                  </a:lnTo>
                  <a:lnTo>
                    <a:pt x="31718" y="4079"/>
                  </a:lnTo>
                  <a:lnTo>
                    <a:pt x="15208" y="15208"/>
                  </a:lnTo>
                  <a:lnTo>
                    <a:pt x="4079" y="31718"/>
                  </a:lnTo>
                  <a:lnTo>
                    <a:pt x="0" y="51942"/>
                  </a:lnTo>
                  <a:lnTo>
                    <a:pt x="0" y="467740"/>
                  </a:lnTo>
                  <a:lnTo>
                    <a:pt x="4079" y="487965"/>
                  </a:lnTo>
                  <a:lnTo>
                    <a:pt x="15208" y="504475"/>
                  </a:lnTo>
                  <a:lnTo>
                    <a:pt x="31718" y="515604"/>
                  </a:lnTo>
                  <a:lnTo>
                    <a:pt x="51942" y="519684"/>
                  </a:lnTo>
                  <a:lnTo>
                    <a:pt x="1013332" y="519684"/>
                  </a:lnTo>
                  <a:lnTo>
                    <a:pt x="1033557" y="515604"/>
                  </a:lnTo>
                  <a:lnTo>
                    <a:pt x="1050067" y="504475"/>
                  </a:lnTo>
                  <a:lnTo>
                    <a:pt x="1061196" y="487965"/>
                  </a:lnTo>
                  <a:lnTo>
                    <a:pt x="1065276" y="467740"/>
                  </a:lnTo>
                  <a:lnTo>
                    <a:pt x="1065276" y="51942"/>
                  </a:lnTo>
                  <a:lnTo>
                    <a:pt x="1061196" y="31718"/>
                  </a:lnTo>
                  <a:lnTo>
                    <a:pt x="1050067" y="15208"/>
                  </a:lnTo>
                  <a:lnTo>
                    <a:pt x="1033557" y="4079"/>
                  </a:lnTo>
                  <a:lnTo>
                    <a:pt x="1013332" y="0"/>
                  </a:lnTo>
                  <a:close/>
                </a:path>
              </a:pathLst>
            </a:custGeom>
            <a:solidFill>
              <a:srgbClr val="FCEDCA"/>
            </a:solidFill>
          </p:spPr>
          <p:txBody>
            <a:bodyPr wrap="square" lIns="0" tIns="0" rIns="0" bIns="0" rtlCol="0"/>
            <a:lstStyle/>
            <a:p>
              <a:endParaRPr/>
            </a:p>
          </p:txBody>
        </p:sp>
        <p:sp>
          <p:nvSpPr>
            <p:cNvPr id="49" name="object 49"/>
            <p:cNvSpPr/>
            <p:nvPr/>
          </p:nvSpPr>
          <p:spPr>
            <a:xfrm>
              <a:off x="9387840" y="1373124"/>
              <a:ext cx="1065530" cy="520065"/>
            </a:xfrm>
            <a:custGeom>
              <a:avLst/>
              <a:gdLst/>
              <a:ahLst/>
              <a:cxnLst/>
              <a:rect l="l" t="t" r="r" b="b"/>
              <a:pathLst>
                <a:path w="1065529" h="520064">
                  <a:moveTo>
                    <a:pt x="0" y="51942"/>
                  </a:moveTo>
                  <a:lnTo>
                    <a:pt x="4079" y="31718"/>
                  </a:lnTo>
                  <a:lnTo>
                    <a:pt x="15208" y="15208"/>
                  </a:lnTo>
                  <a:lnTo>
                    <a:pt x="31718" y="4079"/>
                  </a:lnTo>
                  <a:lnTo>
                    <a:pt x="51942" y="0"/>
                  </a:lnTo>
                  <a:lnTo>
                    <a:pt x="1013332" y="0"/>
                  </a:lnTo>
                  <a:lnTo>
                    <a:pt x="1033557" y="4079"/>
                  </a:lnTo>
                  <a:lnTo>
                    <a:pt x="1050067" y="15208"/>
                  </a:lnTo>
                  <a:lnTo>
                    <a:pt x="1061196" y="31718"/>
                  </a:lnTo>
                  <a:lnTo>
                    <a:pt x="1065276" y="51942"/>
                  </a:lnTo>
                  <a:lnTo>
                    <a:pt x="1065276" y="467740"/>
                  </a:lnTo>
                  <a:lnTo>
                    <a:pt x="1061196" y="487965"/>
                  </a:lnTo>
                  <a:lnTo>
                    <a:pt x="1050067" y="504475"/>
                  </a:lnTo>
                  <a:lnTo>
                    <a:pt x="1033557" y="515604"/>
                  </a:lnTo>
                  <a:lnTo>
                    <a:pt x="1013332" y="519684"/>
                  </a:lnTo>
                  <a:lnTo>
                    <a:pt x="51942" y="519684"/>
                  </a:lnTo>
                  <a:lnTo>
                    <a:pt x="31718" y="515604"/>
                  </a:lnTo>
                  <a:lnTo>
                    <a:pt x="15208" y="504475"/>
                  </a:lnTo>
                  <a:lnTo>
                    <a:pt x="4079" y="487965"/>
                  </a:lnTo>
                  <a:lnTo>
                    <a:pt x="0" y="467740"/>
                  </a:lnTo>
                  <a:lnTo>
                    <a:pt x="0" y="51942"/>
                  </a:lnTo>
                  <a:close/>
                </a:path>
              </a:pathLst>
            </a:custGeom>
            <a:ln w="12700">
              <a:solidFill>
                <a:srgbClr val="C48908"/>
              </a:solidFill>
            </a:ln>
          </p:spPr>
          <p:txBody>
            <a:bodyPr wrap="square" lIns="0" tIns="0" rIns="0" bIns="0" rtlCol="0"/>
            <a:lstStyle/>
            <a:p>
              <a:endParaRPr/>
            </a:p>
          </p:txBody>
        </p:sp>
      </p:grpSp>
      <p:sp>
        <p:nvSpPr>
          <p:cNvPr id="50" name="object 50"/>
          <p:cNvSpPr txBox="1"/>
          <p:nvPr/>
        </p:nvSpPr>
        <p:spPr>
          <a:xfrm>
            <a:off x="9434576" y="1442084"/>
            <a:ext cx="972185" cy="330835"/>
          </a:xfrm>
          <a:prstGeom prst="rect">
            <a:avLst/>
          </a:prstGeom>
        </p:spPr>
        <p:txBody>
          <a:bodyPr vert="horz" wrap="square" lIns="0" tIns="13335" rIns="0" bIns="0" rtlCol="0">
            <a:spAutoFit/>
          </a:bodyPr>
          <a:lstStyle/>
          <a:p>
            <a:pPr marL="12700" algn="ctr">
              <a:lnSpc>
                <a:spcPct val="100000"/>
              </a:lnSpc>
              <a:spcBef>
                <a:spcPts val="105"/>
              </a:spcBef>
            </a:pPr>
            <a:r>
              <a:rPr sz="2000" b="1" spc="75" dirty="0">
                <a:solidFill>
                  <a:srgbClr val="00B050"/>
                </a:solidFill>
                <a:latin typeface="Cambria"/>
                <a:cs typeface="Cambria"/>
              </a:rPr>
              <a:t>Library</a:t>
            </a:r>
            <a:endParaRPr sz="2000">
              <a:solidFill>
                <a:srgbClr val="00B050"/>
              </a:solidFill>
              <a:latin typeface="Cambria"/>
              <a:cs typeface="Cambria"/>
            </a:endParaRPr>
          </a:p>
        </p:txBody>
      </p:sp>
      <p:grpSp>
        <p:nvGrpSpPr>
          <p:cNvPr id="51" name="object 51"/>
          <p:cNvGrpSpPr/>
          <p:nvPr/>
        </p:nvGrpSpPr>
        <p:grpSpPr>
          <a:xfrm>
            <a:off x="9372600" y="1828800"/>
            <a:ext cx="1928494" cy="1149604"/>
            <a:chOff x="9411969" y="1886457"/>
            <a:chExt cx="1928494" cy="1149604"/>
          </a:xfrm>
        </p:grpSpPr>
        <p:sp>
          <p:nvSpPr>
            <p:cNvPr id="52" name="object 52"/>
            <p:cNvSpPr/>
            <p:nvPr/>
          </p:nvSpPr>
          <p:spPr>
            <a:xfrm>
              <a:off x="9411969" y="1886457"/>
              <a:ext cx="189230" cy="669925"/>
            </a:xfrm>
            <a:custGeom>
              <a:avLst/>
              <a:gdLst/>
              <a:ahLst/>
              <a:cxnLst/>
              <a:rect l="l" t="t" r="r" b="b"/>
              <a:pathLst>
                <a:path w="106679" h="663575">
                  <a:moveTo>
                    <a:pt x="0" y="0"/>
                  </a:moveTo>
                  <a:lnTo>
                    <a:pt x="0" y="663575"/>
                  </a:lnTo>
                  <a:lnTo>
                    <a:pt x="106552" y="663575"/>
                  </a:lnTo>
                </a:path>
              </a:pathLst>
            </a:custGeom>
            <a:ln w="12700">
              <a:solidFill>
                <a:srgbClr val="C48908"/>
              </a:solidFill>
            </a:ln>
          </p:spPr>
          <p:txBody>
            <a:bodyPr wrap="square" lIns="0" tIns="0" rIns="0" bIns="0" rtlCol="0"/>
            <a:lstStyle/>
            <a:p>
              <a:endParaRPr/>
            </a:p>
          </p:txBody>
        </p:sp>
        <p:sp>
          <p:nvSpPr>
            <p:cNvPr id="53" name="object 53"/>
            <p:cNvSpPr/>
            <p:nvPr/>
          </p:nvSpPr>
          <p:spPr>
            <a:xfrm>
              <a:off x="9601199" y="2077211"/>
              <a:ext cx="1739264" cy="958850"/>
            </a:xfrm>
            <a:custGeom>
              <a:avLst/>
              <a:gdLst/>
              <a:ahLst/>
              <a:cxnLst/>
              <a:rect l="l" t="t" r="r" b="b"/>
              <a:pathLst>
                <a:path w="1739265" h="958850">
                  <a:moveTo>
                    <a:pt x="1642999" y="0"/>
                  </a:moveTo>
                  <a:lnTo>
                    <a:pt x="95884" y="0"/>
                  </a:lnTo>
                  <a:lnTo>
                    <a:pt x="58560" y="7534"/>
                  </a:lnTo>
                  <a:lnTo>
                    <a:pt x="28082" y="28082"/>
                  </a:lnTo>
                  <a:lnTo>
                    <a:pt x="7534" y="58560"/>
                  </a:lnTo>
                  <a:lnTo>
                    <a:pt x="0" y="95885"/>
                  </a:lnTo>
                  <a:lnTo>
                    <a:pt x="0" y="862711"/>
                  </a:lnTo>
                  <a:lnTo>
                    <a:pt x="7534" y="900035"/>
                  </a:lnTo>
                  <a:lnTo>
                    <a:pt x="28082" y="930513"/>
                  </a:lnTo>
                  <a:lnTo>
                    <a:pt x="58560" y="951061"/>
                  </a:lnTo>
                  <a:lnTo>
                    <a:pt x="95884" y="958596"/>
                  </a:lnTo>
                  <a:lnTo>
                    <a:pt x="1642999" y="958596"/>
                  </a:lnTo>
                  <a:lnTo>
                    <a:pt x="1680323" y="951061"/>
                  </a:lnTo>
                  <a:lnTo>
                    <a:pt x="1710801" y="930513"/>
                  </a:lnTo>
                  <a:lnTo>
                    <a:pt x="1731349" y="900035"/>
                  </a:lnTo>
                  <a:lnTo>
                    <a:pt x="1738883" y="862711"/>
                  </a:lnTo>
                  <a:lnTo>
                    <a:pt x="1738883" y="95885"/>
                  </a:lnTo>
                  <a:lnTo>
                    <a:pt x="1731349" y="58560"/>
                  </a:lnTo>
                  <a:lnTo>
                    <a:pt x="1710801" y="28082"/>
                  </a:lnTo>
                  <a:lnTo>
                    <a:pt x="1680323" y="7534"/>
                  </a:lnTo>
                  <a:lnTo>
                    <a:pt x="1642999" y="0"/>
                  </a:lnTo>
                  <a:close/>
                </a:path>
              </a:pathLst>
            </a:custGeom>
            <a:solidFill>
              <a:srgbClr val="FCEDCA">
                <a:alpha val="90194"/>
              </a:srgbClr>
            </a:solidFill>
          </p:spPr>
          <p:txBody>
            <a:bodyPr wrap="square" lIns="0" tIns="0" rIns="0" bIns="0" rtlCol="0"/>
            <a:lstStyle/>
            <a:p>
              <a:endParaRPr/>
            </a:p>
          </p:txBody>
        </p:sp>
        <p:sp>
          <p:nvSpPr>
            <p:cNvPr id="54" name="object 54"/>
            <p:cNvSpPr/>
            <p:nvPr/>
          </p:nvSpPr>
          <p:spPr>
            <a:xfrm>
              <a:off x="9601199" y="2077211"/>
              <a:ext cx="1739264" cy="958850"/>
            </a:xfrm>
            <a:custGeom>
              <a:avLst/>
              <a:gdLst/>
              <a:ahLst/>
              <a:cxnLst/>
              <a:rect l="l" t="t" r="r" b="b"/>
              <a:pathLst>
                <a:path w="1739265" h="958850">
                  <a:moveTo>
                    <a:pt x="0" y="95885"/>
                  </a:moveTo>
                  <a:lnTo>
                    <a:pt x="7534" y="58560"/>
                  </a:lnTo>
                  <a:lnTo>
                    <a:pt x="28082" y="28082"/>
                  </a:lnTo>
                  <a:lnTo>
                    <a:pt x="58560" y="7534"/>
                  </a:lnTo>
                  <a:lnTo>
                    <a:pt x="95884" y="0"/>
                  </a:lnTo>
                  <a:lnTo>
                    <a:pt x="1642999" y="0"/>
                  </a:lnTo>
                  <a:lnTo>
                    <a:pt x="1680323" y="7534"/>
                  </a:lnTo>
                  <a:lnTo>
                    <a:pt x="1710801" y="28082"/>
                  </a:lnTo>
                  <a:lnTo>
                    <a:pt x="1731349" y="58560"/>
                  </a:lnTo>
                  <a:lnTo>
                    <a:pt x="1738883" y="95885"/>
                  </a:lnTo>
                  <a:lnTo>
                    <a:pt x="1738883" y="862711"/>
                  </a:lnTo>
                  <a:lnTo>
                    <a:pt x="1731349" y="900035"/>
                  </a:lnTo>
                  <a:lnTo>
                    <a:pt x="1710801" y="930513"/>
                  </a:lnTo>
                  <a:lnTo>
                    <a:pt x="1680323" y="951061"/>
                  </a:lnTo>
                  <a:lnTo>
                    <a:pt x="1642999" y="958596"/>
                  </a:lnTo>
                  <a:lnTo>
                    <a:pt x="95884" y="958596"/>
                  </a:lnTo>
                  <a:lnTo>
                    <a:pt x="58560" y="951061"/>
                  </a:lnTo>
                  <a:lnTo>
                    <a:pt x="28082" y="930513"/>
                  </a:lnTo>
                  <a:lnTo>
                    <a:pt x="7534" y="900035"/>
                  </a:lnTo>
                  <a:lnTo>
                    <a:pt x="0" y="862711"/>
                  </a:lnTo>
                  <a:lnTo>
                    <a:pt x="0" y="95885"/>
                  </a:lnTo>
                  <a:close/>
                </a:path>
              </a:pathLst>
            </a:custGeom>
            <a:ln w="12700">
              <a:solidFill>
                <a:srgbClr val="C48908"/>
              </a:solidFill>
            </a:ln>
          </p:spPr>
          <p:txBody>
            <a:bodyPr wrap="square" lIns="0" tIns="0" rIns="0" bIns="0" rtlCol="0"/>
            <a:lstStyle/>
            <a:p>
              <a:endParaRPr/>
            </a:p>
          </p:txBody>
        </p:sp>
      </p:grpSp>
      <p:sp>
        <p:nvSpPr>
          <p:cNvPr id="55" name="object 55"/>
          <p:cNvSpPr txBox="1"/>
          <p:nvPr/>
        </p:nvSpPr>
        <p:spPr>
          <a:xfrm>
            <a:off x="9640569" y="2420470"/>
            <a:ext cx="1259840" cy="711092"/>
          </a:xfrm>
          <a:prstGeom prst="rect">
            <a:avLst/>
          </a:prstGeom>
        </p:spPr>
        <p:txBody>
          <a:bodyPr vert="horz" wrap="square" lIns="0" tIns="53975" rIns="0" bIns="0" rtlCol="0">
            <a:spAutoFit/>
          </a:bodyPr>
          <a:lstStyle/>
          <a:p>
            <a:pPr marL="12700">
              <a:lnSpc>
                <a:spcPct val="100000"/>
              </a:lnSpc>
              <a:spcBef>
                <a:spcPts val="425"/>
              </a:spcBef>
            </a:pPr>
            <a:r>
              <a:rPr sz="1200" b="1" spc="60" dirty="0">
                <a:solidFill>
                  <a:srgbClr val="002060"/>
                </a:solidFill>
                <a:latin typeface="Cambria"/>
                <a:cs typeface="Cambria"/>
              </a:rPr>
              <a:t>Titles</a:t>
            </a:r>
            <a:r>
              <a:rPr sz="1200" b="1" spc="114" dirty="0">
                <a:solidFill>
                  <a:srgbClr val="002060"/>
                </a:solidFill>
                <a:latin typeface="Cambria"/>
                <a:cs typeface="Cambria"/>
              </a:rPr>
              <a:t> </a:t>
            </a:r>
            <a:r>
              <a:rPr sz="1200" b="1" spc="70">
                <a:solidFill>
                  <a:srgbClr val="002060"/>
                </a:solidFill>
                <a:latin typeface="Cambria"/>
                <a:cs typeface="Cambria"/>
              </a:rPr>
              <a:t>:</a:t>
            </a:r>
            <a:r>
              <a:rPr sz="1200" b="1" spc="114">
                <a:solidFill>
                  <a:srgbClr val="002060"/>
                </a:solidFill>
                <a:latin typeface="Cambria"/>
                <a:cs typeface="Cambria"/>
              </a:rPr>
              <a:t> </a:t>
            </a:r>
            <a:r>
              <a:rPr lang="en-US" sz="1200" b="1" spc="75" dirty="0" smtClean="0">
                <a:solidFill>
                  <a:srgbClr val="002060"/>
                </a:solidFill>
                <a:latin typeface="Cambria"/>
                <a:cs typeface="Cambria"/>
              </a:rPr>
              <a:t>1568</a:t>
            </a:r>
          </a:p>
          <a:p>
            <a:pPr marL="12700">
              <a:lnSpc>
                <a:spcPct val="100000"/>
              </a:lnSpc>
              <a:spcBef>
                <a:spcPts val="425"/>
              </a:spcBef>
            </a:pPr>
            <a:r>
              <a:rPr lang="en-US" sz="1200" b="1" spc="75" dirty="0" smtClean="0">
                <a:solidFill>
                  <a:srgbClr val="002060"/>
                </a:solidFill>
                <a:latin typeface="Cambria"/>
                <a:cs typeface="Cambria"/>
              </a:rPr>
              <a:t>Volumes:3113</a:t>
            </a:r>
            <a:endParaRPr lang="en-US" sz="1200" b="1" spc="75" dirty="0">
              <a:solidFill>
                <a:srgbClr val="002060"/>
              </a:solidFill>
              <a:latin typeface="Cambria"/>
              <a:cs typeface="Cambria"/>
            </a:endParaRPr>
          </a:p>
          <a:p>
            <a:pPr marL="12700">
              <a:lnSpc>
                <a:spcPct val="100000"/>
              </a:lnSpc>
              <a:spcBef>
                <a:spcPts val="425"/>
              </a:spcBef>
            </a:pPr>
            <a:endParaRPr sz="1200">
              <a:latin typeface="Cambria"/>
              <a:cs typeface="Cambria"/>
            </a:endParaRPr>
          </a:p>
        </p:txBody>
      </p:sp>
      <p:grpSp>
        <p:nvGrpSpPr>
          <p:cNvPr id="56" name="object 56"/>
          <p:cNvGrpSpPr/>
          <p:nvPr/>
        </p:nvGrpSpPr>
        <p:grpSpPr>
          <a:xfrm>
            <a:off x="9372600" y="1981200"/>
            <a:ext cx="2270759" cy="4189856"/>
            <a:chOff x="9372600" y="1981200"/>
            <a:chExt cx="2270759" cy="4189856"/>
          </a:xfrm>
        </p:grpSpPr>
        <p:sp>
          <p:nvSpPr>
            <p:cNvPr id="57" name="object 57"/>
            <p:cNvSpPr/>
            <p:nvPr/>
          </p:nvSpPr>
          <p:spPr>
            <a:xfrm>
              <a:off x="9372600" y="1981200"/>
              <a:ext cx="228599" cy="2714496"/>
            </a:xfrm>
            <a:custGeom>
              <a:avLst/>
              <a:gdLst/>
              <a:ahLst/>
              <a:cxnLst/>
              <a:rect l="l" t="t" r="r" b="b"/>
              <a:pathLst>
                <a:path w="106679" h="2802890">
                  <a:moveTo>
                    <a:pt x="0" y="0"/>
                  </a:moveTo>
                  <a:lnTo>
                    <a:pt x="0" y="2802635"/>
                  </a:lnTo>
                  <a:lnTo>
                    <a:pt x="106552" y="2802635"/>
                  </a:lnTo>
                </a:path>
              </a:pathLst>
            </a:custGeom>
            <a:ln w="12700">
              <a:solidFill>
                <a:srgbClr val="C48908"/>
              </a:solidFill>
            </a:ln>
          </p:spPr>
          <p:txBody>
            <a:bodyPr wrap="square" lIns="0" tIns="0" rIns="0" bIns="0" rtlCol="0"/>
            <a:lstStyle/>
            <a:p>
              <a:endParaRPr/>
            </a:p>
          </p:txBody>
        </p:sp>
        <p:sp>
          <p:nvSpPr>
            <p:cNvPr id="58" name="object 58"/>
            <p:cNvSpPr/>
            <p:nvPr/>
          </p:nvSpPr>
          <p:spPr>
            <a:xfrm>
              <a:off x="9601199" y="3220211"/>
              <a:ext cx="2042160" cy="2950845"/>
            </a:xfrm>
            <a:custGeom>
              <a:avLst/>
              <a:gdLst/>
              <a:ahLst/>
              <a:cxnLst/>
              <a:rect l="l" t="t" r="r" b="b"/>
              <a:pathLst>
                <a:path w="2042159" h="2950845">
                  <a:moveTo>
                    <a:pt x="1837944" y="0"/>
                  </a:moveTo>
                  <a:lnTo>
                    <a:pt x="204216" y="0"/>
                  </a:lnTo>
                  <a:lnTo>
                    <a:pt x="157394" y="5393"/>
                  </a:lnTo>
                  <a:lnTo>
                    <a:pt x="114411" y="20758"/>
                  </a:lnTo>
                  <a:lnTo>
                    <a:pt x="76493" y="44866"/>
                  </a:lnTo>
                  <a:lnTo>
                    <a:pt x="44866" y="76493"/>
                  </a:lnTo>
                  <a:lnTo>
                    <a:pt x="20758" y="114411"/>
                  </a:lnTo>
                  <a:lnTo>
                    <a:pt x="5393" y="157394"/>
                  </a:lnTo>
                  <a:lnTo>
                    <a:pt x="0" y="204215"/>
                  </a:lnTo>
                  <a:lnTo>
                    <a:pt x="0" y="2746248"/>
                  </a:lnTo>
                  <a:lnTo>
                    <a:pt x="5393" y="2793073"/>
                  </a:lnTo>
                  <a:lnTo>
                    <a:pt x="20758" y="2836058"/>
                  </a:lnTo>
                  <a:lnTo>
                    <a:pt x="44866" y="2873976"/>
                  </a:lnTo>
                  <a:lnTo>
                    <a:pt x="76493" y="2905601"/>
                  </a:lnTo>
                  <a:lnTo>
                    <a:pt x="114411" y="2929707"/>
                  </a:lnTo>
                  <a:lnTo>
                    <a:pt x="157394" y="2945070"/>
                  </a:lnTo>
                  <a:lnTo>
                    <a:pt x="204216" y="2950464"/>
                  </a:lnTo>
                  <a:lnTo>
                    <a:pt x="1837944" y="2950464"/>
                  </a:lnTo>
                  <a:lnTo>
                    <a:pt x="1884765" y="2945070"/>
                  </a:lnTo>
                  <a:lnTo>
                    <a:pt x="1927748" y="2929707"/>
                  </a:lnTo>
                  <a:lnTo>
                    <a:pt x="1965666" y="2905601"/>
                  </a:lnTo>
                  <a:lnTo>
                    <a:pt x="1997293" y="2873976"/>
                  </a:lnTo>
                  <a:lnTo>
                    <a:pt x="2021401" y="2836058"/>
                  </a:lnTo>
                  <a:lnTo>
                    <a:pt x="2036766" y="2793073"/>
                  </a:lnTo>
                  <a:lnTo>
                    <a:pt x="2042159" y="2746248"/>
                  </a:lnTo>
                  <a:lnTo>
                    <a:pt x="2042159" y="204215"/>
                  </a:lnTo>
                  <a:lnTo>
                    <a:pt x="2036766" y="157394"/>
                  </a:lnTo>
                  <a:lnTo>
                    <a:pt x="2021401" y="114411"/>
                  </a:lnTo>
                  <a:lnTo>
                    <a:pt x="1997293" y="76493"/>
                  </a:lnTo>
                  <a:lnTo>
                    <a:pt x="1965666" y="44866"/>
                  </a:lnTo>
                  <a:lnTo>
                    <a:pt x="1927748" y="20758"/>
                  </a:lnTo>
                  <a:lnTo>
                    <a:pt x="1884765" y="5393"/>
                  </a:lnTo>
                  <a:lnTo>
                    <a:pt x="1837944" y="0"/>
                  </a:lnTo>
                  <a:close/>
                </a:path>
              </a:pathLst>
            </a:custGeom>
            <a:solidFill>
              <a:srgbClr val="FCEDCA">
                <a:alpha val="90194"/>
              </a:srgbClr>
            </a:solidFill>
          </p:spPr>
          <p:txBody>
            <a:bodyPr wrap="square" lIns="0" tIns="0" rIns="0" bIns="0" rtlCol="0"/>
            <a:lstStyle/>
            <a:p>
              <a:endParaRPr/>
            </a:p>
          </p:txBody>
        </p:sp>
        <p:sp>
          <p:nvSpPr>
            <p:cNvPr id="59" name="object 59"/>
            <p:cNvSpPr/>
            <p:nvPr/>
          </p:nvSpPr>
          <p:spPr>
            <a:xfrm>
              <a:off x="9601199" y="3220211"/>
              <a:ext cx="2042160" cy="2950845"/>
            </a:xfrm>
            <a:custGeom>
              <a:avLst/>
              <a:gdLst/>
              <a:ahLst/>
              <a:cxnLst/>
              <a:rect l="l" t="t" r="r" b="b"/>
              <a:pathLst>
                <a:path w="2042159" h="2950845">
                  <a:moveTo>
                    <a:pt x="0" y="204215"/>
                  </a:moveTo>
                  <a:lnTo>
                    <a:pt x="5393" y="157394"/>
                  </a:lnTo>
                  <a:lnTo>
                    <a:pt x="20758" y="114411"/>
                  </a:lnTo>
                  <a:lnTo>
                    <a:pt x="44866" y="76493"/>
                  </a:lnTo>
                  <a:lnTo>
                    <a:pt x="76493" y="44866"/>
                  </a:lnTo>
                  <a:lnTo>
                    <a:pt x="114411" y="20758"/>
                  </a:lnTo>
                  <a:lnTo>
                    <a:pt x="157394" y="5393"/>
                  </a:lnTo>
                  <a:lnTo>
                    <a:pt x="204216" y="0"/>
                  </a:lnTo>
                  <a:lnTo>
                    <a:pt x="1837944" y="0"/>
                  </a:lnTo>
                  <a:lnTo>
                    <a:pt x="1884765" y="5393"/>
                  </a:lnTo>
                  <a:lnTo>
                    <a:pt x="1927748" y="20758"/>
                  </a:lnTo>
                  <a:lnTo>
                    <a:pt x="1965666" y="44866"/>
                  </a:lnTo>
                  <a:lnTo>
                    <a:pt x="1997293" y="76493"/>
                  </a:lnTo>
                  <a:lnTo>
                    <a:pt x="2021401" y="114411"/>
                  </a:lnTo>
                  <a:lnTo>
                    <a:pt x="2036766" y="157394"/>
                  </a:lnTo>
                  <a:lnTo>
                    <a:pt x="2042159" y="204215"/>
                  </a:lnTo>
                  <a:lnTo>
                    <a:pt x="2042159" y="2746248"/>
                  </a:lnTo>
                  <a:lnTo>
                    <a:pt x="2036766" y="2793073"/>
                  </a:lnTo>
                  <a:lnTo>
                    <a:pt x="2021401" y="2836058"/>
                  </a:lnTo>
                  <a:lnTo>
                    <a:pt x="1997293" y="2873976"/>
                  </a:lnTo>
                  <a:lnTo>
                    <a:pt x="1965666" y="2905601"/>
                  </a:lnTo>
                  <a:lnTo>
                    <a:pt x="1927748" y="2929707"/>
                  </a:lnTo>
                  <a:lnTo>
                    <a:pt x="1884765" y="2945070"/>
                  </a:lnTo>
                  <a:lnTo>
                    <a:pt x="1837944" y="2950464"/>
                  </a:lnTo>
                  <a:lnTo>
                    <a:pt x="204216" y="2950464"/>
                  </a:lnTo>
                  <a:lnTo>
                    <a:pt x="157394" y="2945070"/>
                  </a:lnTo>
                  <a:lnTo>
                    <a:pt x="114411" y="2929707"/>
                  </a:lnTo>
                  <a:lnTo>
                    <a:pt x="76493" y="2905601"/>
                  </a:lnTo>
                  <a:lnTo>
                    <a:pt x="44866" y="2873976"/>
                  </a:lnTo>
                  <a:lnTo>
                    <a:pt x="20758" y="2836058"/>
                  </a:lnTo>
                  <a:lnTo>
                    <a:pt x="5393" y="2793073"/>
                  </a:lnTo>
                  <a:lnTo>
                    <a:pt x="0" y="2746248"/>
                  </a:lnTo>
                  <a:lnTo>
                    <a:pt x="0" y="204215"/>
                  </a:lnTo>
                  <a:close/>
                </a:path>
              </a:pathLst>
            </a:custGeom>
            <a:ln w="12700">
              <a:solidFill>
                <a:srgbClr val="C48908"/>
              </a:solidFill>
            </a:ln>
          </p:spPr>
          <p:txBody>
            <a:bodyPr wrap="square" lIns="0" tIns="0" rIns="0" bIns="0" rtlCol="0"/>
            <a:lstStyle/>
            <a:p>
              <a:endParaRPr/>
            </a:p>
          </p:txBody>
        </p:sp>
      </p:grpSp>
      <p:sp>
        <p:nvSpPr>
          <p:cNvPr id="60" name="object 60"/>
          <p:cNvSpPr txBox="1"/>
          <p:nvPr/>
        </p:nvSpPr>
        <p:spPr>
          <a:xfrm>
            <a:off x="9601200" y="3581930"/>
            <a:ext cx="1981200" cy="1980670"/>
          </a:xfrm>
          <a:prstGeom prst="rect">
            <a:avLst/>
          </a:prstGeom>
        </p:spPr>
        <p:txBody>
          <a:bodyPr vert="horz" wrap="square" lIns="0" tIns="94615" rIns="0" bIns="0" rtlCol="0">
            <a:spAutoFit/>
          </a:bodyPr>
          <a:lstStyle/>
          <a:p>
            <a:pPr marL="121920" marR="227965" indent="-109855">
              <a:lnSpc>
                <a:spcPts val="1420"/>
              </a:lnSpc>
              <a:spcBef>
                <a:spcPts val="520"/>
              </a:spcBef>
              <a:buChar char="-"/>
              <a:tabLst>
                <a:tab pos="119380" algn="l"/>
              </a:tabLst>
            </a:pPr>
            <a:r>
              <a:rPr sz="1400" b="1" spc="60" smtClean="0">
                <a:solidFill>
                  <a:srgbClr val="002060"/>
                </a:solidFill>
                <a:latin typeface="Times New Roman" pitchFamily="18" charset="0"/>
                <a:cs typeface="Times New Roman" pitchFamily="18" charset="0"/>
              </a:rPr>
              <a:t>Syllabus/Previous </a:t>
            </a:r>
            <a:r>
              <a:rPr sz="1400" b="1" spc="-250" smtClean="0">
                <a:solidFill>
                  <a:srgbClr val="002060"/>
                </a:solidFill>
                <a:latin typeface="Times New Roman" pitchFamily="18" charset="0"/>
                <a:cs typeface="Times New Roman" pitchFamily="18" charset="0"/>
              </a:rPr>
              <a:t> </a:t>
            </a:r>
            <a:r>
              <a:rPr lang="en-US" sz="1400" b="1" spc="-250" dirty="0" smtClean="0">
                <a:solidFill>
                  <a:srgbClr val="002060"/>
                </a:solidFill>
                <a:latin typeface="Times New Roman" pitchFamily="18" charset="0"/>
                <a:cs typeface="Times New Roman" pitchFamily="18" charset="0"/>
              </a:rPr>
              <a:t>  </a:t>
            </a:r>
            <a:endParaRPr lang="en-US" sz="1400" b="1" spc="-250" dirty="0">
              <a:solidFill>
                <a:srgbClr val="002060"/>
              </a:solidFill>
              <a:latin typeface="Times New Roman" pitchFamily="18" charset="0"/>
              <a:cs typeface="Times New Roman" pitchFamily="18" charset="0"/>
            </a:endParaRPr>
          </a:p>
          <a:p>
            <a:pPr marL="121920" marR="227965" indent="-109855">
              <a:lnSpc>
                <a:spcPts val="1420"/>
              </a:lnSpc>
              <a:spcBef>
                <a:spcPts val="520"/>
              </a:spcBef>
              <a:tabLst>
                <a:tab pos="119380" algn="l"/>
              </a:tabLst>
            </a:pPr>
            <a:r>
              <a:rPr lang="en-US" sz="1400" b="1" spc="-250" dirty="0">
                <a:solidFill>
                  <a:srgbClr val="002060"/>
                </a:solidFill>
                <a:latin typeface="Times New Roman" pitchFamily="18" charset="0"/>
                <a:cs typeface="Times New Roman" pitchFamily="18" charset="0"/>
              </a:rPr>
              <a:t>         </a:t>
            </a:r>
            <a:r>
              <a:rPr sz="1400" b="1" spc="75" dirty="0">
                <a:solidFill>
                  <a:srgbClr val="002060"/>
                </a:solidFill>
                <a:latin typeface="Times New Roman" pitchFamily="18" charset="0"/>
                <a:cs typeface="Times New Roman" pitchFamily="18" charset="0"/>
              </a:rPr>
              <a:t>Question</a:t>
            </a:r>
            <a:r>
              <a:rPr sz="1400" b="1" spc="120" dirty="0">
                <a:solidFill>
                  <a:srgbClr val="002060"/>
                </a:solidFill>
                <a:latin typeface="Times New Roman" pitchFamily="18" charset="0"/>
                <a:cs typeface="Times New Roman" pitchFamily="18" charset="0"/>
              </a:rPr>
              <a:t> </a:t>
            </a:r>
            <a:r>
              <a:rPr sz="1400" b="1" spc="45" dirty="0">
                <a:solidFill>
                  <a:srgbClr val="002060"/>
                </a:solidFill>
                <a:latin typeface="Times New Roman" pitchFamily="18" charset="0"/>
                <a:cs typeface="Times New Roman" pitchFamily="18" charset="0"/>
              </a:rPr>
              <a:t>Papers</a:t>
            </a:r>
            <a:endParaRPr lang="en-US" sz="1400" b="1" spc="45" dirty="0">
              <a:solidFill>
                <a:srgbClr val="002060"/>
              </a:solidFill>
              <a:latin typeface="Times New Roman" pitchFamily="18" charset="0"/>
              <a:cs typeface="Times New Roman" pitchFamily="18" charset="0"/>
            </a:endParaRPr>
          </a:p>
          <a:p>
            <a:pPr marL="121920" marR="227965" indent="-109855">
              <a:lnSpc>
                <a:spcPts val="1420"/>
              </a:lnSpc>
              <a:spcBef>
                <a:spcPts val="520"/>
              </a:spcBef>
              <a:tabLst>
                <a:tab pos="119380" algn="l"/>
              </a:tabLst>
            </a:pPr>
            <a:r>
              <a:rPr lang="en-US" sz="1400" dirty="0">
                <a:solidFill>
                  <a:srgbClr val="002060"/>
                </a:solidFill>
                <a:latin typeface="Times New Roman" pitchFamily="18" charset="0"/>
                <a:cs typeface="Times New Roman" pitchFamily="18" charset="0"/>
              </a:rPr>
              <a:t>- </a:t>
            </a:r>
            <a:r>
              <a:rPr lang="en-US" sz="1400" b="1" dirty="0">
                <a:solidFill>
                  <a:srgbClr val="002060"/>
                </a:solidFill>
                <a:latin typeface="Times New Roman" pitchFamily="18" charset="0"/>
                <a:cs typeface="Times New Roman" pitchFamily="18" charset="0"/>
              </a:rPr>
              <a:t>Ph.D</a:t>
            </a:r>
            <a:r>
              <a:rPr lang="en-US" sz="1400" dirty="0">
                <a:solidFill>
                  <a:srgbClr val="002060"/>
                </a:solidFill>
                <a:latin typeface="Times New Roman" pitchFamily="18" charset="0"/>
                <a:cs typeface="Times New Roman" pitchFamily="18" charset="0"/>
              </a:rPr>
              <a:t>. </a:t>
            </a:r>
            <a:r>
              <a:rPr lang="en-US" sz="1400" b="1" dirty="0">
                <a:solidFill>
                  <a:srgbClr val="002060"/>
                </a:solidFill>
                <a:latin typeface="Times New Roman" pitchFamily="18" charset="0"/>
                <a:cs typeface="Times New Roman" pitchFamily="18" charset="0"/>
              </a:rPr>
              <a:t>Theses: 57</a:t>
            </a:r>
          </a:p>
          <a:p>
            <a:pPr marL="121920" marR="227965" indent="-109855">
              <a:lnSpc>
                <a:spcPts val="1420"/>
              </a:lnSpc>
              <a:spcBef>
                <a:spcPts val="520"/>
              </a:spcBef>
              <a:tabLst>
                <a:tab pos="119380" algn="l"/>
              </a:tabLst>
            </a:pPr>
            <a:endParaRPr sz="1400" dirty="0">
              <a:solidFill>
                <a:srgbClr val="002060"/>
              </a:solidFill>
              <a:latin typeface="Times New Roman" pitchFamily="18" charset="0"/>
              <a:cs typeface="Times New Roman" pitchFamily="18" charset="0"/>
            </a:endParaRPr>
          </a:p>
          <a:p>
            <a:pPr marL="12700" marR="158115">
              <a:lnSpc>
                <a:spcPts val="1420"/>
              </a:lnSpc>
              <a:spcBef>
                <a:spcPts val="470"/>
              </a:spcBef>
              <a:buChar char="-"/>
              <a:tabLst>
                <a:tab pos="119380" algn="l"/>
              </a:tabLst>
            </a:pPr>
            <a:r>
              <a:rPr lang="en-US" sz="1400" b="1" spc="70" dirty="0">
                <a:solidFill>
                  <a:srgbClr val="002060"/>
                </a:solidFill>
                <a:latin typeface="Times New Roman" pitchFamily="18" charset="0"/>
                <a:cs typeface="Times New Roman" pitchFamily="18" charset="0"/>
              </a:rPr>
              <a:t> Digital Library:   </a:t>
            </a:r>
          </a:p>
          <a:p>
            <a:pPr marL="12700" marR="158115">
              <a:lnSpc>
                <a:spcPts val="1420"/>
              </a:lnSpc>
              <a:spcBef>
                <a:spcPts val="470"/>
              </a:spcBef>
              <a:buChar char="-"/>
              <a:tabLst>
                <a:tab pos="119380" algn="l"/>
              </a:tabLst>
            </a:pPr>
            <a:r>
              <a:rPr sz="1400" b="1" spc="70" dirty="0">
                <a:solidFill>
                  <a:srgbClr val="002060"/>
                </a:solidFill>
                <a:latin typeface="Times New Roman" pitchFamily="18" charset="0"/>
                <a:cs typeface="Times New Roman" pitchFamily="18" charset="0"/>
              </a:rPr>
              <a:t>Intranet</a:t>
            </a:r>
            <a:r>
              <a:rPr sz="1400" b="1" spc="105" dirty="0">
                <a:solidFill>
                  <a:srgbClr val="002060"/>
                </a:solidFill>
                <a:latin typeface="Times New Roman" pitchFamily="18" charset="0"/>
                <a:cs typeface="Times New Roman" pitchFamily="18" charset="0"/>
              </a:rPr>
              <a:t> </a:t>
            </a:r>
            <a:r>
              <a:rPr sz="1400" b="1" spc="110" dirty="0">
                <a:solidFill>
                  <a:srgbClr val="002060"/>
                </a:solidFill>
                <a:latin typeface="Times New Roman" pitchFamily="18" charset="0"/>
                <a:cs typeface="Times New Roman" pitchFamily="18" charset="0"/>
              </a:rPr>
              <a:t>/ </a:t>
            </a:r>
            <a:r>
              <a:rPr sz="1400" b="1" spc="70" dirty="0">
                <a:solidFill>
                  <a:srgbClr val="002060"/>
                </a:solidFill>
                <a:latin typeface="Times New Roman" pitchFamily="18" charset="0"/>
                <a:cs typeface="Times New Roman" pitchFamily="18" charset="0"/>
              </a:rPr>
              <a:t>internet </a:t>
            </a:r>
            <a:r>
              <a:rPr sz="1400" b="1" spc="-250" dirty="0">
                <a:solidFill>
                  <a:srgbClr val="002060"/>
                </a:solidFill>
                <a:latin typeface="Times New Roman" pitchFamily="18" charset="0"/>
                <a:cs typeface="Times New Roman" pitchFamily="18" charset="0"/>
              </a:rPr>
              <a:t> </a:t>
            </a:r>
            <a:r>
              <a:rPr lang="en-US" sz="1400" b="1" spc="-250" dirty="0">
                <a:solidFill>
                  <a:srgbClr val="002060"/>
                </a:solidFill>
                <a:latin typeface="Times New Roman" pitchFamily="18" charset="0"/>
                <a:cs typeface="Times New Roman" pitchFamily="18" charset="0"/>
              </a:rPr>
              <a:t>   </a:t>
            </a:r>
          </a:p>
          <a:p>
            <a:pPr marL="12700" marR="158115">
              <a:lnSpc>
                <a:spcPts val="1420"/>
              </a:lnSpc>
              <a:spcBef>
                <a:spcPts val="470"/>
              </a:spcBef>
              <a:tabLst>
                <a:tab pos="119380" algn="l"/>
              </a:tabLst>
            </a:pPr>
            <a:r>
              <a:rPr lang="en-US" sz="1400" b="1" spc="-250" dirty="0">
                <a:solidFill>
                  <a:srgbClr val="002060"/>
                </a:solidFill>
                <a:latin typeface="Times New Roman" pitchFamily="18" charset="0"/>
                <a:cs typeface="Times New Roman" pitchFamily="18" charset="0"/>
              </a:rPr>
              <a:t>          </a:t>
            </a:r>
            <a:r>
              <a:rPr sz="1400" b="1" spc="75" dirty="0">
                <a:solidFill>
                  <a:srgbClr val="002060"/>
                </a:solidFill>
                <a:latin typeface="Times New Roman" pitchFamily="18" charset="0"/>
                <a:cs typeface="Times New Roman" pitchFamily="18" charset="0"/>
              </a:rPr>
              <a:t>facilit</a:t>
            </a:r>
            <a:r>
              <a:rPr lang="en-US" sz="1400" b="1" spc="75" dirty="0">
                <a:solidFill>
                  <a:srgbClr val="002060"/>
                </a:solidFill>
                <a:latin typeface="Times New Roman" pitchFamily="18" charset="0"/>
                <a:cs typeface="Times New Roman" pitchFamily="18" charset="0"/>
              </a:rPr>
              <a:t>ies</a:t>
            </a:r>
          </a:p>
          <a:p>
            <a:pPr marL="12700" marR="158115">
              <a:lnSpc>
                <a:spcPts val="1420"/>
              </a:lnSpc>
              <a:spcBef>
                <a:spcPts val="470"/>
              </a:spcBef>
              <a:tabLst>
                <a:tab pos="119380" algn="l"/>
              </a:tabLst>
            </a:pPr>
            <a:r>
              <a:rPr lang="en-US" sz="1400" b="1" spc="75" dirty="0">
                <a:solidFill>
                  <a:srgbClr val="002060"/>
                </a:solidFill>
                <a:latin typeface="Times New Roman" pitchFamily="18" charset="0"/>
                <a:cs typeface="Times New Roman" pitchFamily="18" charset="0"/>
              </a:rPr>
              <a:t>- ChE e-Journals:265</a:t>
            </a:r>
            <a:endParaRPr sz="1400" b="1" spc="75" dirty="0">
              <a:solidFill>
                <a:srgbClr val="002060"/>
              </a:solidFill>
              <a:latin typeface="Times New Roman" pitchFamily="18" charset="0"/>
              <a:cs typeface="Times New Roman" pitchFamily="18" charset="0"/>
            </a:endParaRPr>
          </a:p>
        </p:txBody>
      </p:sp>
      <p:grpSp>
        <p:nvGrpSpPr>
          <p:cNvPr id="61" name="object 61"/>
          <p:cNvGrpSpPr/>
          <p:nvPr/>
        </p:nvGrpSpPr>
        <p:grpSpPr>
          <a:xfrm>
            <a:off x="1023874" y="1289050"/>
            <a:ext cx="2306320" cy="782320"/>
            <a:chOff x="1023874" y="1289050"/>
            <a:chExt cx="2306320" cy="782320"/>
          </a:xfrm>
        </p:grpSpPr>
        <p:sp>
          <p:nvSpPr>
            <p:cNvPr id="62" name="object 62"/>
            <p:cNvSpPr/>
            <p:nvPr/>
          </p:nvSpPr>
          <p:spPr>
            <a:xfrm>
              <a:off x="1030224" y="1295400"/>
              <a:ext cx="2293620" cy="769620"/>
            </a:xfrm>
            <a:custGeom>
              <a:avLst/>
              <a:gdLst/>
              <a:ahLst/>
              <a:cxnLst/>
              <a:rect l="l" t="t" r="r" b="b"/>
              <a:pathLst>
                <a:path w="2293620" h="769619">
                  <a:moveTo>
                    <a:pt x="2216658" y="0"/>
                  </a:moveTo>
                  <a:lnTo>
                    <a:pt x="76962" y="0"/>
                  </a:lnTo>
                  <a:lnTo>
                    <a:pt x="47004" y="6042"/>
                  </a:lnTo>
                  <a:lnTo>
                    <a:pt x="22540" y="22526"/>
                  </a:lnTo>
                  <a:lnTo>
                    <a:pt x="6047" y="46988"/>
                  </a:lnTo>
                  <a:lnTo>
                    <a:pt x="0" y="76962"/>
                  </a:lnTo>
                  <a:lnTo>
                    <a:pt x="0" y="692658"/>
                  </a:lnTo>
                  <a:lnTo>
                    <a:pt x="6047" y="722631"/>
                  </a:lnTo>
                  <a:lnTo>
                    <a:pt x="22540" y="747093"/>
                  </a:lnTo>
                  <a:lnTo>
                    <a:pt x="47004" y="763577"/>
                  </a:lnTo>
                  <a:lnTo>
                    <a:pt x="76962" y="769620"/>
                  </a:lnTo>
                  <a:lnTo>
                    <a:pt x="2216658" y="769620"/>
                  </a:lnTo>
                  <a:lnTo>
                    <a:pt x="2246631" y="763577"/>
                  </a:lnTo>
                  <a:lnTo>
                    <a:pt x="2271093" y="747093"/>
                  </a:lnTo>
                  <a:lnTo>
                    <a:pt x="2287577" y="722631"/>
                  </a:lnTo>
                  <a:lnTo>
                    <a:pt x="2293620" y="692658"/>
                  </a:lnTo>
                  <a:lnTo>
                    <a:pt x="2293620" y="76962"/>
                  </a:lnTo>
                  <a:lnTo>
                    <a:pt x="2287577" y="46988"/>
                  </a:lnTo>
                  <a:lnTo>
                    <a:pt x="2271093" y="22526"/>
                  </a:lnTo>
                  <a:lnTo>
                    <a:pt x="2246631" y="6042"/>
                  </a:lnTo>
                  <a:lnTo>
                    <a:pt x="2216658" y="0"/>
                  </a:lnTo>
                  <a:close/>
                </a:path>
              </a:pathLst>
            </a:custGeom>
            <a:solidFill>
              <a:srgbClr val="FCEDCA"/>
            </a:solidFill>
          </p:spPr>
          <p:txBody>
            <a:bodyPr wrap="square" lIns="0" tIns="0" rIns="0" bIns="0" rtlCol="0"/>
            <a:lstStyle/>
            <a:p>
              <a:endParaRPr/>
            </a:p>
          </p:txBody>
        </p:sp>
        <p:sp>
          <p:nvSpPr>
            <p:cNvPr id="63" name="object 63"/>
            <p:cNvSpPr/>
            <p:nvPr/>
          </p:nvSpPr>
          <p:spPr>
            <a:xfrm>
              <a:off x="1030224" y="1295400"/>
              <a:ext cx="2293620" cy="769620"/>
            </a:xfrm>
            <a:custGeom>
              <a:avLst/>
              <a:gdLst/>
              <a:ahLst/>
              <a:cxnLst/>
              <a:rect l="l" t="t" r="r" b="b"/>
              <a:pathLst>
                <a:path w="2293620" h="769619">
                  <a:moveTo>
                    <a:pt x="0" y="76962"/>
                  </a:moveTo>
                  <a:lnTo>
                    <a:pt x="6047" y="46988"/>
                  </a:lnTo>
                  <a:lnTo>
                    <a:pt x="22540" y="22526"/>
                  </a:lnTo>
                  <a:lnTo>
                    <a:pt x="47004" y="6042"/>
                  </a:lnTo>
                  <a:lnTo>
                    <a:pt x="76962" y="0"/>
                  </a:lnTo>
                  <a:lnTo>
                    <a:pt x="2216658" y="0"/>
                  </a:lnTo>
                  <a:lnTo>
                    <a:pt x="2246631" y="6042"/>
                  </a:lnTo>
                  <a:lnTo>
                    <a:pt x="2271093" y="22526"/>
                  </a:lnTo>
                  <a:lnTo>
                    <a:pt x="2287577" y="46988"/>
                  </a:lnTo>
                  <a:lnTo>
                    <a:pt x="2293620" y="76962"/>
                  </a:lnTo>
                  <a:lnTo>
                    <a:pt x="2293620" y="692658"/>
                  </a:lnTo>
                  <a:lnTo>
                    <a:pt x="2287577" y="722631"/>
                  </a:lnTo>
                  <a:lnTo>
                    <a:pt x="2271093" y="747093"/>
                  </a:lnTo>
                  <a:lnTo>
                    <a:pt x="2246631" y="763577"/>
                  </a:lnTo>
                  <a:lnTo>
                    <a:pt x="2216658" y="769620"/>
                  </a:lnTo>
                  <a:lnTo>
                    <a:pt x="76962" y="769620"/>
                  </a:lnTo>
                  <a:lnTo>
                    <a:pt x="47004" y="763577"/>
                  </a:lnTo>
                  <a:lnTo>
                    <a:pt x="22540" y="747093"/>
                  </a:lnTo>
                  <a:lnTo>
                    <a:pt x="6047" y="722631"/>
                  </a:lnTo>
                  <a:lnTo>
                    <a:pt x="0" y="692658"/>
                  </a:lnTo>
                  <a:lnTo>
                    <a:pt x="0" y="76962"/>
                  </a:lnTo>
                  <a:close/>
                </a:path>
              </a:pathLst>
            </a:custGeom>
            <a:ln w="12700">
              <a:solidFill>
                <a:srgbClr val="C48908"/>
              </a:solidFill>
            </a:ln>
          </p:spPr>
          <p:txBody>
            <a:bodyPr wrap="square" lIns="0" tIns="0" rIns="0" bIns="0" rtlCol="0"/>
            <a:lstStyle/>
            <a:p>
              <a:endParaRPr/>
            </a:p>
          </p:txBody>
        </p:sp>
      </p:grpSp>
      <p:sp>
        <p:nvSpPr>
          <p:cNvPr id="64" name="object 64"/>
          <p:cNvSpPr txBox="1"/>
          <p:nvPr/>
        </p:nvSpPr>
        <p:spPr>
          <a:xfrm>
            <a:off x="1371980" y="1489328"/>
            <a:ext cx="1609725" cy="330835"/>
          </a:xfrm>
          <a:prstGeom prst="rect">
            <a:avLst/>
          </a:prstGeom>
        </p:spPr>
        <p:txBody>
          <a:bodyPr vert="horz" wrap="square" lIns="0" tIns="13335" rIns="0" bIns="0" rtlCol="0">
            <a:spAutoFit/>
          </a:bodyPr>
          <a:lstStyle/>
          <a:p>
            <a:pPr marL="12700" algn="ctr">
              <a:lnSpc>
                <a:spcPct val="100000"/>
              </a:lnSpc>
              <a:spcBef>
                <a:spcPts val="105"/>
              </a:spcBef>
            </a:pPr>
            <a:r>
              <a:rPr sz="2000" b="1" spc="125" dirty="0">
                <a:solidFill>
                  <a:srgbClr val="0000FF"/>
                </a:solidFill>
                <a:latin typeface="Cambria"/>
                <a:cs typeface="Cambria"/>
              </a:rPr>
              <a:t>Department</a:t>
            </a:r>
            <a:endParaRPr sz="2000">
              <a:solidFill>
                <a:srgbClr val="0000FF"/>
              </a:solidFill>
              <a:latin typeface="Cambria"/>
              <a:cs typeface="Cambria"/>
            </a:endParaRPr>
          </a:p>
        </p:txBody>
      </p:sp>
      <p:grpSp>
        <p:nvGrpSpPr>
          <p:cNvPr id="65" name="object 65"/>
          <p:cNvGrpSpPr/>
          <p:nvPr/>
        </p:nvGrpSpPr>
        <p:grpSpPr>
          <a:xfrm>
            <a:off x="1252474" y="2058670"/>
            <a:ext cx="1992630" cy="945515"/>
            <a:chOff x="1252474" y="2058670"/>
            <a:chExt cx="1992630" cy="945515"/>
          </a:xfrm>
        </p:grpSpPr>
        <p:sp>
          <p:nvSpPr>
            <p:cNvPr id="66" name="object 66"/>
            <p:cNvSpPr/>
            <p:nvPr/>
          </p:nvSpPr>
          <p:spPr>
            <a:xfrm>
              <a:off x="1258824" y="2065020"/>
              <a:ext cx="229870" cy="566420"/>
            </a:xfrm>
            <a:custGeom>
              <a:avLst/>
              <a:gdLst/>
              <a:ahLst/>
              <a:cxnLst/>
              <a:rect l="l" t="t" r="r" b="b"/>
              <a:pathLst>
                <a:path w="229869" h="566419">
                  <a:moveTo>
                    <a:pt x="0" y="0"/>
                  </a:moveTo>
                  <a:lnTo>
                    <a:pt x="0" y="566419"/>
                  </a:lnTo>
                  <a:lnTo>
                    <a:pt x="229362" y="566419"/>
                  </a:lnTo>
                </a:path>
              </a:pathLst>
            </a:custGeom>
            <a:ln w="12700">
              <a:solidFill>
                <a:srgbClr val="C48908"/>
              </a:solidFill>
            </a:ln>
          </p:spPr>
          <p:txBody>
            <a:bodyPr wrap="square" lIns="0" tIns="0" rIns="0" bIns="0" rtlCol="0"/>
            <a:lstStyle/>
            <a:p>
              <a:endParaRPr/>
            </a:p>
          </p:txBody>
        </p:sp>
        <p:sp>
          <p:nvSpPr>
            <p:cNvPr id="67" name="object 67"/>
            <p:cNvSpPr/>
            <p:nvPr/>
          </p:nvSpPr>
          <p:spPr>
            <a:xfrm>
              <a:off x="1488948" y="2264664"/>
              <a:ext cx="1750060" cy="733425"/>
            </a:xfrm>
            <a:custGeom>
              <a:avLst/>
              <a:gdLst/>
              <a:ahLst/>
              <a:cxnLst/>
              <a:rect l="l" t="t" r="r" b="b"/>
              <a:pathLst>
                <a:path w="1750060" h="733425">
                  <a:moveTo>
                    <a:pt x="1676273" y="0"/>
                  </a:moveTo>
                  <a:lnTo>
                    <a:pt x="73279" y="0"/>
                  </a:lnTo>
                  <a:lnTo>
                    <a:pt x="44737" y="5752"/>
                  </a:lnTo>
                  <a:lnTo>
                    <a:pt x="21447" y="21447"/>
                  </a:lnTo>
                  <a:lnTo>
                    <a:pt x="5752" y="44737"/>
                  </a:lnTo>
                  <a:lnTo>
                    <a:pt x="0" y="73278"/>
                  </a:lnTo>
                  <a:lnTo>
                    <a:pt x="0" y="659764"/>
                  </a:lnTo>
                  <a:lnTo>
                    <a:pt x="5752" y="688306"/>
                  </a:lnTo>
                  <a:lnTo>
                    <a:pt x="21447" y="711596"/>
                  </a:lnTo>
                  <a:lnTo>
                    <a:pt x="44737" y="727291"/>
                  </a:lnTo>
                  <a:lnTo>
                    <a:pt x="73279" y="733044"/>
                  </a:lnTo>
                  <a:lnTo>
                    <a:pt x="1676273" y="733044"/>
                  </a:lnTo>
                  <a:lnTo>
                    <a:pt x="1704814" y="727291"/>
                  </a:lnTo>
                  <a:lnTo>
                    <a:pt x="1728104" y="711596"/>
                  </a:lnTo>
                  <a:lnTo>
                    <a:pt x="1743799" y="688306"/>
                  </a:lnTo>
                  <a:lnTo>
                    <a:pt x="1749552" y="659764"/>
                  </a:lnTo>
                  <a:lnTo>
                    <a:pt x="1749552" y="73278"/>
                  </a:lnTo>
                  <a:lnTo>
                    <a:pt x="1743799" y="44737"/>
                  </a:lnTo>
                  <a:lnTo>
                    <a:pt x="1728104" y="21447"/>
                  </a:lnTo>
                  <a:lnTo>
                    <a:pt x="1704814" y="5752"/>
                  </a:lnTo>
                  <a:lnTo>
                    <a:pt x="1676273" y="0"/>
                  </a:lnTo>
                  <a:close/>
                </a:path>
              </a:pathLst>
            </a:custGeom>
            <a:solidFill>
              <a:srgbClr val="FCEDCA">
                <a:alpha val="90194"/>
              </a:srgbClr>
            </a:solidFill>
          </p:spPr>
          <p:txBody>
            <a:bodyPr wrap="square" lIns="0" tIns="0" rIns="0" bIns="0" rtlCol="0"/>
            <a:lstStyle/>
            <a:p>
              <a:endParaRPr/>
            </a:p>
          </p:txBody>
        </p:sp>
        <p:sp>
          <p:nvSpPr>
            <p:cNvPr id="68" name="object 68"/>
            <p:cNvSpPr/>
            <p:nvPr/>
          </p:nvSpPr>
          <p:spPr>
            <a:xfrm>
              <a:off x="1488948" y="2264664"/>
              <a:ext cx="1750060" cy="733425"/>
            </a:xfrm>
            <a:custGeom>
              <a:avLst/>
              <a:gdLst/>
              <a:ahLst/>
              <a:cxnLst/>
              <a:rect l="l" t="t" r="r" b="b"/>
              <a:pathLst>
                <a:path w="1750060" h="733425">
                  <a:moveTo>
                    <a:pt x="0" y="73278"/>
                  </a:moveTo>
                  <a:lnTo>
                    <a:pt x="5752" y="44737"/>
                  </a:lnTo>
                  <a:lnTo>
                    <a:pt x="21447" y="21447"/>
                  </a:lnTo>
                  <a:lnTo>
                    <a:pt x="44737" y="5752"/>
                  </a:lnTo>
                  <a:lnTo>
                    <a:pt x="73279" y="0"/>
                  </a:lnTo>
                  <a:lnTo>
                    <a:pt x="1676273" y="0"/>
                  </a:lnTo>
                  <a:lnTo>
                    <a:pt x="1704814" y="5752"/>
                  </a:lnTo>
                  <a:lnTo>
                    <a:pt x="1728104" y="21447"/>
                  </a:lnTo>
                  <a:lnTo>
                    <a:pt x="1743799" y="44737"/>
                  </a:lnTo>
                  <a:lnTo>
                    <a:pt x="1749552" y="73278"/>
                  </a:lnTo>
                  <a:lnTo>
                    <a:pt x="1749552" y="659764"/>
                  </a:lnTo>
                  <a:lnTo>
                    <a:pt x="1743799" y="688306"/>
                  </a:lnTo>
                  <a:lnTo>
                    <a:pt x="1728104" y="711596"/>
                  </a:lnTo>
                  <a:lnTo>
                    <a:pt x="1704814" y="727291"/>
                  </a:lnTo>
                  <a:lnTo>
                    <a:pt x="1676273" y="733044"/>
                  </a:lnTo>
                  <a:lnTo>
                    <a:pt x="73279" y="733044"/>
                  </a:lnTo>
                  <a:lnTo>
                    <a:pt x="44737" y="727291"/>
                  </a:lnTo>
                  <a:lnTo>
                    <a:pt x="21447" y="711596"/>
                  </a:lnTo>
                  <a:lnTo>
                    <a:pt x="5752" y="688306"/>
                  </a:lnTo>
                  <a:lnTo>
                    <a:pt x="0" y="659764"/>
                  </a:lnTo>
                  <a:lnTo>
                    <a:pt x="0" y="73278"/>
                  </a:lnTo>
                  <a:close/>
                </a:path>
              </a:pathLst>
            </a:custGeom>
            <a:ln w="12700">
              <a:solidFill>
                <a:srgbClr val="C48908"/>
              </a:solidFill>
            </a:ln>
          </p:spPr>
          <p:txBody>
            <a:bodyPr wrap="square" lIns="0" tIns="0" rIns="0" bIns="0" rtlCol="0"/>
            <a:lstStyle/>
            <a:p>
              <a:endParaRPr/>
            </a:p>
          </p:txBody>
        </p:sp>
      </p:grpSp>
      <p:sp>
        <p:nvSpPr>
          <p:cNvPr id="69" name="object 69"/>
          <p:cNvSpPr txBox="1"/>
          <p:nvPr/>
        </p:nvSpPr>
        <p:spPr>
          <a:xfrm>
            <a:off x="1729740" y="2394585"/>
            <a:ext cx="1242060" cy="427355"/>
          </a:xfrm>
          <a:prstGeom prst="rect">
            <a:avLst/>
          </a:prstGeom>
        </p:spPr>
        <p:txBody>
          <a:bodyPr vert="horz" wrap="square" lIns="0" tIns="40640" rIns="0" bIns="0" rtlCol="0">
            <a:spAutoFit/>
          </a:bodyPr>
          <a:lstStyle/>
          <a:p>
            <a:pPr marL="12700" marR="5080">
              <a:lnSpc>
                <a:spcPts val="1480"/>
              </a:lnSpc>
              <a:spcBef>
                <a:spcPts val="320"/>
              </a:spcBef>
            </a:pPr>
            <a:r>
              <a:rPr sz="1400" b="1" spc="90" dirty="0">
                <a:solidFill>
                  <a:srgbClr val="0070C0"/>
                </a:solidFill>
                <a:latin typeface="Cambria"/>
                <a:cs typeface="Cambria"/>
              </a:rPr>
              <a:t>Aest</a:t>
            </a:r>
            <a:r>
              <a:rPr sz="1400" b="1" spc="120" dirty="0">
                <a:solidFill>
                  <a:srgbClr val="0070C0"/>
                </a:solidFill>
                <a:latin typeface="Cambria"/>
                <a:cs typeface="Cambria"/>
              </a:rPr>
              <a:t>h</a:t>
            </a:r>
            <a:r>
              <a:rPr sz="1400" b="1" spc="85" dirty="0">
                <a:solidFill>
                  <a:srgbClr val="0070C0"/>
                </a:solidFill>
                <a:latin typeface="Cambria"/>
                <a:cs typeface="Cambria"/>
              </a:rPr>
              <a:t>etic</a:t>
            </a:r>
            <a:r>
              <a:rPr sz="1400" b="1" spc="114" dirty="0">
                <a:solidFill>
                  <a:srgbClr val="0070C0"/>
                </a:solidFill>
                <a:latin typeface="Cambria"/>
                <a:cs typeface="Cambria"/>
              </a:rPr>
              <a:t>a</a:t>
            </a:r>
            <a:r>
              <a:rPr sz="1400" b="1" spc="45" dirty="0">
                <a:solidFill>
                  <a:srgbClr val="0070C0"/>
                </a:solidFill>
                <a:latin typeface="Cambria"/>
                <a:cs typeface="Cambria"/>
              </a:rPr>
              <a:t>l</a:t>
            </a:r>
            <a:r>
              <a:rPr sz="1400" b="1" spc="35" dirty="0">
                <a:solidFill>
                  <a:srgbClr val="0070C0"/>
                </a:solidFill>
                <a:latin typeface="Cambria"/>
                <a:cs typeface="Cambria"/>
              </a:rPr>
              <a:t>l</a:t>
            </a:r>
            <a:r>
              <a:rPr sz="1400" b="1" spc="75" dirty="0">
                <a:solidFill>
                  <a:srgbClr val="0070C0"/>
                </a:solidFill>
                <a:latin typeface="Cambria"/>
                <a:cs typeface="Cambria"/>
              </a:rPr>
              <a:t>y  </a:t>
            </a:r>
            <a:r>
              <a:rPr sz="1400" b="1" spc="70" dirty="0">
                <a:solidFill>
                  <a:srgbClr val="0070C0"/>
                </a:solidFill>
                <a:latin typeface="Cambria"/>
                <a:cs typeface="Cambria"/>
              </a:rPr>
              <a:t>planned</a:t>
            </a:r>
            <a:endParaRPr sz="1400">
              <a:solidFill>
                <a:srgbClr val="0070C0"/>
              </a:solidFill>
              <a:latin typeface="Cambria"/>
              <a:cs typeface="Cambria"/>
            </a:endParaRPr>
          </a:p>
        </p:txBody>
      </p:sp>
      <p:grpSp>
        <p:nvGrpSpPr>
          <p:cNvPr id="70" name="object 70"/>
          <p:cNvGrpSpPr/>
          <p:nvPr/>
        </p:nvGrpSpPr>
        <p:grpSpPr>
          <a:xfrm>
            <a:off x="1252474" y="2058670"/>
            <a:ext cx="2092960" cy="1748789"/>
            <a:chOff x="1252474" y="2058670"/>
            <a:chExt cx="2092960" cy="1748789"/>
          </a:xfrm>
        </p:grpSpPr>
        <p:sp>
          <p:nvSpPr>
            <p:cNvPr id="71" name="object 71"/>
            <p:cNvSpPr/>
            <p:nvPr/>
          </p:nvSpPr>
          <p:spPr>
            <a:xfrm>
              <a:off x="1258824" y="2065020"/>
              <a:ext cx="229870" cy="1435100"/>
            </a:xfrm>
            <a:custGeom>
              <a:avLst/>
              <a:gdLst/>
              <a:ahLst/>
              <a:cxnLst/>
              <a:rect l="l" t="t" r="r" b="b"/>
              <a:pathLst>
                <a:path w="229869" h="1435100">
                  <a:moveTo>
                    <a:pt x="0" y="0"/>
                  </a:moveTo>
                  <a:lnTo>
                    <a:pt x="0" y="1434718"/>
                  </a:lnTo>
                  <a:lnTo>
                    <a:pt x="229362" y="1434718"/>
                  </a:lnTo>
                </a:path>
              </a:pathLst>
            </a:custGeom>
            <a:ln w="12700">
              <a:solidFill>
                <a:srgbClr val="C48908"/>
              </a:solidFill>
            </a:ln>
          </p:spPr>
          <p:txBody>
            <a:bodyPr wrap="square" lIns="0" tIns="0" rIns="0" bIns="0" rtlCol="0"/>
            <a:lstStyle/>
            <a:p>
              <a:endParaRPr/>
            </a:p>
          </p:txBody>
        </p:sp>
        <p:sp>
          <p:nvSpPr>
            <p:cNvPr id="72" name="object 72"/>
            <p:cNvSpPr/>
            <p:nvPr/>
          </p:nvSpPr>
          <p:spPr>
            <a:xfrm>
              <a:off x="1488948" y="3197352"/>
              <a:ext cx="1850389" cy="603885"/>
            </a:xfrm>
            <a:custGeom>
              <a:avLst/>
              <a:gdLst/>
              <a:ahLst/>
              <a:cxnLst/>
              <a:rect l="l" t="t" r="r" b="b"/>
              <a:pathLst>
                <a:path w="1850389" h="603885">
                  <a:moveTo>
                    <a:pt x="1789811" y="0"/>
                  </a:moveTo>
                  <a:lnTo>
                    <a:pt x="60325" y="0"/>
                  </a:lnTo>
                  <a:lnTo>
                    <a:pt x="36861" y="4746"/>
                  </a:lnTo>
                  <a:lnTo>
                    <a:pt x="17684" y="17684"/>
                  </a:lnTo>
                  <a:lnTo>
                    <a:pt x="4746" y="36861"/>
                  </a:lnTo>
                  <a:lnTo>
                    <a:pt x="0" y="60325"/>
                  </a:lnTo>
                  <a:lnTo>
                    <a:pt x="0" y="543179"/>
                  </a:lnTo>
                  <a:lnTo>
                    <a:pt x="4746" y="566642"/>
                  </a:lnTo>
                  <a:lnTo>
                    <a:pt x="17684" y="585819"/>
                  </a:lnTo>
                  <a:lnTo>
                    <a:pt x="36861" y="598757"/>
                  </a:lnTo>
                  <a:lnTo>
                    <a:pt x="60325" y="603504"/>
                  </a:lnTo>
                  <a:lnTo>
                    <a:pt x="1789811" y="603504"/>
                  </a:lnTo>
                  <a:lnTo>
                    <a:pt x="1813274" y="598757"/>
                  </a:lnTo>
                  <a:lnTo>
                    <a:pt x="1832451" y="585819"/>
                  </a:lnTo>
                  <a:lnTo>
                    <a:pt x="1845389" y="566642"/>
                  </a:lnTo>
                  <a:lnTo>
                    <a:pt x="1850136" y="543179"/>
                  </a:lnTo>
                  <a:lnTo>
                    <a:pt x="1850136" y="60325"/>
                  </a:lnTo>
                  <a:lnTo>
                    <a:pt x="1845389" y="36861"/>
                  </a:lnTo>
                  <a:lnTo>
                    <a:pt x="1832451" y="17684"/>
                  </a:lnTo>
                  <a:lnTo>
                    <a:pt x="1813274" y="4746"/>
                  </a:lnTo>
                  <a:lnTo>
                    <a:pt x="1789811" y="0"/>
                  </a:lnTo>
                  <a:close/>
                </a:path>
              </a:pathLst>
            </a:custGeom>
            <a:solidFill>
              <a:srgbClr val="FCEDCA">
                <a:alpha val="90194"/>
              </a:srgbClr>
            </a:solidFill>
          </p:spPr>
          <p:txBody>
            <a:bodyPr wrap="square" lIns="0" tIns="0" rIns="0" bIns="0" rtlCol="0"/>
            <a:lstStyle/>
            <a:p>
              <a:endParaRPr/>
            </a:p>
          </p:txBody>
        </p:sp>
        <p:sp>
          <p:nvSpPr>
            <p:cNvPr id="73" name="object 73"/>
            <p:cNvSpPr/>
            <p:nvPr/>
          </p:nvSpPr>
          <p:spPr>
            <a:xfrm>
              <a:off x="1488948" y="3197352"/>
              <a:ext cx="1850389" cy="603885"/>
            </a:xfrm>
            <a:custGeom>
              <a:avLst/>
              <a:gdLst/>
              <a:ahLst/>
              <a:cxnLst/>
              <a:rect l="l" t="t" r="r" b="b"/>
              <a:pathLst>
                <a:path w="1850389" h="603885">
                  <a:moveTo>
                    <a:pt x="0" y="60325"/>
                  </a:moveTo>
                  <a:lnTo>
                    <a:pt x="4746" y="36861"/>
                  </a:lnTo>
                  <a:lnTo>
                    <a:pt x="17684" y="17684"/>
                  </a:lnTo>
                  <a:lnTo>
                    <a:pt x="36861" y="4746"/>
                  </a:lnTo>
                  <a:lnTo>
                    <a:pt x="60325" y="0"/>
                  </a:lnTo>
                  <a:lnTo>
                    <a:pt x="1789811" y="0"/>
                  </a:lnTo>
                  <a:lnTo>
                    <a:pt x="1813274" y="4746"/>
                  </a:lnTo>
                  <a:lnTo>
                    <a:pt x="1832451" y="17684"/>
                  </a:lnTo>
                  <a:lnTo>
                    <a:pt x="1845389" y="36861"/>
                  </a:lnTo>
                  <a:lnTo>
                    <a:pt x="1850136" y="60325"/>
                  </a:lnTo>
                  <a:lnTo>
                    <a:pt x="1850136" y="543179"/>
                  </a:lnTo>
                  <a:lnTo>
                    <a:pt x="1845389" y="566642"/>
                  </a:lnTo>
                  <a:lnTo>
                    <a:pt x="1832451" y="585819"/>
                  </a:lnTo>
                  <a:lnTo>
                    <a:pt x="1813274" y="598757"/>
                  </a:lnTo>
                  <a:lnTo>
                    <a:pt x="1789811" y="603504"/>
                  </a:lnTo>
                  <a:lnTo>
                    <a:pt x="60325" y="603504"/>
                  </a:lnTo>
                  <a:lnTo>
                    <a:pt x="36861" y="598757"/>
                  </a:lnTo>
                  <a:lnTo>
                    <a:pt x="17684" y="585819"/>
                  </a:lnTo>
                  <a:lnTo>
                    <a:pt x="4746" y="566642"/>
                  </a:lnTo>
                  <a:lnTo>
                    <a:pt x="0" y="543179"/>
                  </a:lnTo>
                  <a:lnTo>
                    <a:pt x="0" y="60325"/>
                  </a:lnTo>
                  <a:close/>
                </a:path>
              </a:pathLst>
            </a:custGeom>
            <a:ln w="12699">
              <a:solidFill>
                <a:srgbClr val="C48908"/>
              </a:solidFill>
            </a:ln>
          </p:spPr>
          <p:txBody>
            <a:bodyPr wrap="square" lIns="0" tIns="0" rIns="0" bIns="0" rtlCol="0"/>
            <a:lstStyle/>
            <a:p>
              <a:endParaRPr/>
            </a:p>
          </p:txBody>
        </p:sp>
      </p:grpSp>
      <p:sp>
        <p:nvSpPr>
          <p:cNvPr id="74" name="object 74"/>
          <p:cNvSpPr txBox="1"/>
          <p:nvPr/>
        </p:nvSpPr>
        <p:spPr>
          <a:xfrm>
            <a:off x="1684020" y="3267836"/>
            <a:ext cx="1363980" cy="448309"/>
          </a:xfrm>
          <a:prstGeom prst="rect">
            <a:avLst/>
          </a:prstGeom>
        </p:spPr>
        <p:txBody>
          <a:bodyPr vert="horz" wrap="square" lIns="0" tIns="24130" rIns="0" bIns="0" rtlCol="0">
            <a:spAutoFit/>
          </a:bodyPr>
          <a:lstStyle/>
          <a:p>
            <a:pPr marL="12700" marR="5080">
              <a:lnSpc>
                <a:spcPts val="1639"/>
              </a:lnSpc>
              <a:spcBef>
                <a:spcPts val="190"/>
              </a:spcBef>
            </a:pPr>
            <a:r>
              <a:rPr sz="1400" b="1" spc="80" dirty="0">
                <a:solidFill>
                  <a:srgbClr val="0070C0"/>
                </a:solidFill>
                <a:latin typeface="Cambria"/>
                <a:cs typeface="Cambria"/>
              </a:rPr>
              <a:t>Erg</a:t>
            </a:r>
            <a:r>
              <a:rPr sz="1400" b="1" spc="100" dirty="0">
                <a:solidFill>
                  <a:srgbClr val="0070C0"/>
                </a:solidFill>
                <a:latin typeface="Cambria"/>
                <a:cs typeface="Cambria"/>
              </a:rPr>
              <a:t>o</a:t>
            </a:r>
            <a:r>
              <a:rPr sz="1400" b="1" spc="110" dirty="0">
                <a:solidFill>
                  <a:srgbClr val="0070C0"/>
                </a:solidFill>
                <a:latin typeface="Cambria"/>
                <a:cs typeface="Cambria"/>
              </a:rPr>
              <a:t>n</a:t>
            </a:r>
            <a:r>
              <a:rPr sz="1400" b="1" spc="70" dirty="0">
                <a:solidFill>
                  <a:srgbClr val="0070C0"/>
                </a:solidFill>
                <a:latin typeface="Cambria"/>
                <a:cs typeface="Cambria"/>
              </a:rPr>
              <a:t>o</a:t>
            </a:r>
            <a:r>
              <a:rPr sz="1400" b="1" spc="110" dirty="0">
                <a:solidFill>
                  <a:srgbClr val="0070C0"/>
                </a:solidFill>
                <a:latin typeface="Cambria"/>
                <a:cs typeface="Cambria"/>
              </a:rPr>
              <a:t>mic</a:t>
            </a:r>
            <a:r>
              <a:rPr sz="1400" b="1" spc="95" dirty="0">
                <a:solidFill>
                  <a:srgbClr val="0070C0"/>
                </a:solidFill>
                <a:latin typeface="Cambria"/>
                <a:cs typeface="Cambria"/>
              </a:rPr>
              <a:t>a</a:t>
            </a:r>
            <a:r>
              <a:rPr sz="1400" b="1" spc="45" dirty="0">
                <a:solidFill>
                  <a:srgbClr val="0070C0"/>
                </a:solidFill>
                <a:latin typeface="Cambria"/>
                <a:cs typeface="Cambria"/>
              </a:rPr>
              <a:t>ll</a:t>
            </a:r>
            <a:r>
              <a:rPr sz="1400" b="1" spc="75" dirty="0">
                <a:solidFill>
                  <a:srgbClr val="0070C0"/>
                </a:solidFill>
                <a:latin typeface="Cambria"/>
                <a:cs typeface="Cambria"/>
              </a:rPr>
              <a:t>y  </a:t>
            </a:r>
            <a:r>
              <a:rPr sz="1400" b="1" spc="80" dirty="0">
                <a:solidFill>
                  <a:srgbClr val="0070C0"/>
                </a:solidFill>
                <a:latin typeface="Cambria"/>
                <a:cs typeface="Cambria"/>
              </a:rPr>
              <a:t>Designed</a:t>
            </a:r>
            <a:endParaRPr sz="1400">
              <a:solidFill>
                <a:srgbClr val="0070C0"/>
              </a:solidFill>
              <a:latin typeface="Cambria"/>
              <a:cs typeface="Cambria"/>
            </a:endParaRPr>
          </a:p>
        </p:txBody>
      </p:sp>
      <p:grpSp>
        <p:nvGrpSpPr>
          <p:cNvPr id="75" name="object 75"/>
          <p:cNvGrpSpPr/>
          <p:nvPr/>
        </p:nvGrpSpPr>
        <p:grpSpPr>
          <a:xfrm>
            <a:off x="1252474" y="2058670"/>
            <a:ext cx="1986280" cy="2748280"/>
            <a:chOff x="1252474" y="2058670"/>
            <a:chExt cx="1986280" cy="2748280"/>
          </a:xfrm>
        </p:grpSpPr>
        <p:sp>
          <p:nvSpPr>
            <p:cNvPr id="76" name="object 76"/>
            <p:cNvSpPr/>
            <p:nvPr/>
          </p:nvSpPr>
          <p:spPr>
            <a:xfrm>
              <a:off x="1258824" y="2065020"/>
              <a:ext cx="229870" cy="2336800"/>
            </a:xfrm>
            <a:custGeom>
              <a:avLst/>
              <a:gdLst/>
              <a:ahLst/>
              <a:cxnLst/>
              <a:rect l="l" t="t" r="r" b="b"/>
              <a:pathLst>
                <a:path w="229869" h="2336800">
                  <a:moveTo>
                    <a:pt x="0" y="0"/>
                  </a:moveTo>
                  <a:lnTo>
                    <a:pt x="0" y="2336291"/>
                  </a:lnTo>
                  <a:lnTo>
                    <a:pt x="229362" y="2336291"/>
                  </a:lnTo>
                </a:path>
              </a:pathLst>
            </a:custGeom>
            <a:ln w="12700">
              <a:solidFill>
                <a:srgbClr val="C48908"/>
              </a:solidFill>
            </a:ln>
          </p:spPr>
          <p:txBody>
            <a:bodyPr wrap="square" lIns="0" tIns="0" rIns="0" bIns="0" rtlCol="0"/>
            <a:lstStyle/>
            <a:p>
              <a:endParaRPr/>
            </a:p>
          </p:txBody>
        </p:sp>
        <p:sp>
          <p:nvSpPr>
            <p:cNvPr id="77" name="object 77"/>
            <p:cNvSpPr/>
            <p:nvPr/>
          </p:nvSpPr>
          <p:spPr>
            <a:xfrm>
              <a:off x="1488948" y="4000500"/>
              <a:ext cx="1743710" cy="800100"/>
            </a:xfrm>
            <a:custGeom>
              <a:avLst/>
              <a:gdLst/>
              <a:ahLst/>
              <a:cxnLst/>
              <a:rect l="l" t="t" r="r" b="b"/>
              <a:pathLst>
                <a:path w="1743710" h="800100">
                  <a:moveTo>
                    <a:pt x="1663446" y="0"/>
                  </a:moveTo>
                  <a:lnTo>
                    <a:pt x="80010" y="0"/>
                  </a:lnTo>
                  <a:lnTo>
                    <a:pt x="48863" y="6286"/>
                  </a:lnTo>
                  <a:lnTo>
                    <a:pt x="23431" y="23431"/>
                  </a:lnTo>
                  <a:lnTo>
                    <a:pt x="6286" y="48863"/>
                  </a:lnTo>
                  <a:lnTo>
                    <a:pt x="0" y="80010"/>
                  </a:lnTo>
                  <a:lnTo>
                    <a:pt x="0" y="720089"/>
                  </a:lnTo>
                  <a:lnTo>
                    <a:pt x="6286" y="751236"/>
                  </a:lnTo>
                  <a:lnTo>
                    <a:pt x="23431" y="776668"/>
                  </a:lnTo>
                  <a:lnTo>
                    <a:pt x="48863" y="793813"/>
                  </a:lnTo>
                  <a:lnTo>
                    <a:pt x="80010" y="800100"/>
                  </a:lnTo>
                  <a:lnTo>
                    <a:pt x="1663446" y="800100"/>
                  </a:lnTo>
                  <a:lnTo>
                    <a:pt x="1694592" y="793813"/>
                  </a:lnTo>
                  <a:lnTo>
                    <a:pt x="1720024" y="776668"/>
                  </a:lnTo>
                  <a:lnTo>
                    <a:pt x="1737169" y="751236"/>
                  </a:lnTo>
                  <a:lnTo>
                    <a:pt x="1743456" y="720089"/>
                  </a:lnTo>
                  <a:lnTo>
                    <a:pt x="1743456" y="80010"/>
                  </a:lnTo>
                  <a:lnTo>
                    <a:pt x="1737169" y="48863"/>
                  </a:lnTo>
                  <a:lnTo>
                    <a:pt x="1720024" y="23431"/>
                  </a:lnTo>
                  <a:lnTo>
                    <a:pt x="1694592" y="6286"/>
                  </a:lnTo>
                  <a:lnTo>
                    <a:pt x="1663446" y="0"/>
                  </a:lnTo>
                  <a:close/>
                </a:path>
              </a:pathLst>
            </a:custGeom>
            <a:solidFill>
              <a:srgbClr val="FCEDCA">
                <a:alpha val="90194"/>
              </a:srgbClr>
            </a:solidFill>
          </p:spPr>
          <p:txBody>
            <a:bodyPr wrap="square" lIns="0" tIns="0" rIns="0" bIns="0" rtlCol="0"/>
            <a:lstStyle/>
            <a:p>
              <a:endParaRPr/>
            </a:p>
          </p:txBody>
        </p:sp>
        <p:sp>
          <p:nvSpPr>
            <p:cNvPr id="78" name="object 78"/>
            <p:cNvSpPr/>
            <p:nvPr/>
          </p:nvSpPr>
          <p:spPr>
            <a:xfrm>
              <a:off x="1488948" y="4000500"/>
              <a:ext cx="1743710" cy="800100"/>
            </a:xfrm>
            <a:custGeom>
              <a:avLst/>
              <a:gdLst/>
              <a:ahLst/>
              <a:cxnLst/>
              <a:rect l="l" t="t" r="r" b="b"/>
              <a:pathLst>
                <a:path w="1743710" h="800100">
                  <a:moveTo>
                    <a:pt x="0" y="80010"/>
                  </a:moveTo>
                  <a:lnTo>
                    <a:pt x="6286" y="48863"/>
                  </a:lnTo>
                  <a:lnTo>
                    <a:pt x="23431" y="23431"/>
                  </a:lnTo>
                  <a:lnTo>
                    <a:pt x="48863" y="6286"/>
                  </a:lnTo>
                  <a:lnTo>
                    <a:pt x="80010" y="0"/>
                  </a:lnTo>
                  <a:lnTo>
                    <a:pt x="1663446" y="0"/>
                  </a:lnTo>
                  <a:lnTo>
                    <a:pt x="1694592" y="6286"/>
                  </a:lnTo>
                  <a:lnTo>
                    <a:pt x="1720024" y="23431"/>
                  </a:lnTo>
                  <a:lnTo>
                    <a:pt x="1737169" y="48863"/>
                  </a:lnTo>
                  <a:lnTo>
                    <a:pt x="1743456" y="80010"/>
                  </a:lnTo>
                  <a:lnTo>
                    <a:pt x="1743456" y="720089"/>
                  </a:lnTo>
                  <a:lnTo>
                    <a:pt x="1737169" y="751236"/>
                  </a:lnTo>
                  <a:lnTo>
                    <a:pt x="1720024" y="776668"/>
                  </a:lnTo>
                  <a:lnTo>
                    <a:pt x="1694592" y="793813"/>
                  </a:lnTo>
                  <a:lnTo>
                    <a:pt x="1663446" y="800100"/>
                  </a:lnTo>
                  <a:lnTo>
                    <a:pt x="80010" y="800100"/>
                  </a:lnTo>
                  <a:lnTo>
                    <a:pt x="48863" y="793813"/>
                  </a:lnTo>
                  <a:lnTo>
                    <a:pt x="23431" y="776668"/>
                  </a:lnTo>
                  <a:lnTo>
                    <a:pt x="6286" y="751236"/>
                  </a:lnTo>
                  <a:lnTo>
                    <a:pt x="0" y="720089"/>
                  </a:lnTo>
                  <a:lnTo>
                    <a:pt x="0" y="80010"/>
                  </a:lnTo>
                  <a:close/>
                </a:path>
              </a:pathLst>
            </a:custGeom>
            <a:ln w="12700">
              <a:solidFill>
                <a:srgbClr val="C48908"/>
              </a:solidFill>
            </a:ln>
          </p:spPr>
          <p:txBody>
            <a:bodyPr wrap="square" lIns="0" tIns="0" rIns="0" bIns="0" rtlCol="0"/>
            <a:lstStyle/>
            <a:p>
              <a:endParaRPr/>
            </a:p>
          </p:txBody>
        </p:sp>
      </p:grpSp>
      <p:sp>
        <p:nvSpPr>
          <p:cNvPr id="79" name="object 79"/>
          <p:cNvSpPr txBox="1"/>
          <p:nvPr/>
        </p:nvSpPr>
        <p:spPr>
          <a:xfrm>
            <a:off x="1659890" y="4074617"/>
            <a:ext cx="1311910" cy="616585"/>
          </a:xfrm>
          <a:prstGeom prst="rect">
            <a:avLst/>
          </a:prstGeom>
        </p:spPr>
        <p:txBody>
          <a:bodyPr vert="horz" wrap="square" lIns="0" tIns="38100" rIns="0" bIns="0" rtlCol="0">
            <a:spAutoFit/>
          </a:bodyPr>
          <a:lstStyle/>
          <a:p>
            <a:pPr marL="12700" marR="5080">
              <a:lnSpc>
                <a:spcPct val="88300"/>
              </a:lnSpc>
              <a:spcBef>
                <a:spcPts val="300"/>
              </a:spcBef>
            </a:pPr>
            <a:r>
              <a:rPr sz="1400" b="1" spc="114" dirty="0">
                <a:solidFill>
                  <a:srgbClr val="0070C0"/>
                </a:solidFill>
                <a:latin typeface="Cambria"/>
                <a:cs typeface="Cambria"/>
              </a:rPr>
              <a:t>Eco-</a:t>
            </a:r>
            <a:r>
              <a:rPr sz="1400" b="1" spc="130" dirty="0">
                <a:solidFill>
                  <a:srgbClr val="0070C0"/>
                </a:solidFill>
                <a:latin typeface="Cambria"/>
                <a:cs typeface="Cambria"/>
              </a:rPr>
              <a:t> </a:t>
            </a:r>
            <a:r>
              <a:rPr sz="1400" b="1" spc="65" dirty="0">
                <a:solidFill>
                  <a:srgbClr val="0070C0"/>
                </a:solidFill>
                <a:latin typeface="Cambria"/>
                <a:cs typeface="Cambria"/>
              </a:rPr>
              <a:t>friendly </a:t>
            </a:r>
            <a:r>
              <a:rPr sz="1400" b="1" spc="70" dirty="0">
                <a:solidFill>
                  <a:srgbClr val="0070C0"/>
                </a:solidFill>
                <a:latin typeface="Cambria"/>
                <a:cs typeface="Cambria"/>
              </a:rPr>
              <a:t> </a:t>
            </a:r>
            <a:r>
              <a:rPr sz="1400" b="1" spc="85" dirty="0">
                <a:solidFill>
                  <a:srgbClr val="0070C0"/>
                </a:solidFill>
                <a:latin typeface="Cambria"/>
                <a:cs typeface="Cambria"/>
              </a:rPr>
              <a:t>class</a:t>
            </a:r>
            <a:r>
              <a:rPr sz="1400" b="1" spc="114" dirty="0">
                <a:solidFill>
                  <a:srgbClr val="0070C0"/>
                </a:solidFill>
                <a:latin typeface="Cambria"/>
                <a:cs typeface="Cambria"/>
              </a:rPr>
              <a:t> </a:t>
            </a:r>
            <a:r>
              <a:rPr sz="1400" b="1" spc="75" dirty="0">
                <a:solidFill>
                  <a:srgbClr val="0070C0"/>
                </a:solidFill>
                <a:latin typeface="Cambria"/>
                <a:cs typeface="Cambria"/>
              </a:rPr>
              <a:t>rooms</a:t>
            </a:r>
            <a:r>
              <a:rPr sz="1400" b="1" spc="100" dirty="0">
                <a:solidFill>
                  <a:srgbClr val="0070C0"/>
                </a:solidFill>
                <a:latin typeface="Cambria"/>
                <a:cs typeface="Cambria"/>
              </a:rPr>
              <a:t> </a:t>
            </a:r>
            <a:r>
              <a:rPr sz="1400" b="1" spc="85" dirty="0">
                <a:solidFill>
                  <a:srgbClr val="0070C0"/>
                </a:solidFill>
                <a:latin typeface="Cambria"/>
                <a:cs typeface="Cambria"/>
              </a:rPr>
              <a:t>&amp; </a:t>
            </a:r>
            <a:r>
              <a:rPr sz="1400" b="1" spc="-295" dirty="0">
                <a:solidFill>
                  <a:srgbClr val="0070C0"/>
                </a:solidFill>
                <a:latin typeface="Cambria"/>
                <a:cs typeface="Cambria"/>
              </a:rPr>
              <a:t> </a:t>
            </a:r>
            <a:r>
              <a:rPr sz="1400" b="1" spc="50" dirty="0">
                <a:solidFill>
                  <a:srgbClr val="0070C0"/>
                </a:solidFill>
                <a:latin typeface="Cambria"/>
                <a:cs typeface="Cambria"/>
              </a:rPr>
              <a:t>labs</a:t>
            </a:r>
            <a:endParaRPr sz="1400">
              <a:solidFill>
                <a:srgbClr val="0070C0"/>
              </a:solidFill>
              <a:latin typeface="Cambria"/>
              <a:cs typeface="Cambria"/>
            </a:endParaRPr>
          </a:p>
        </p:txBody>
      </p:sp>
      <p:pic>
        <p:nvPicPr>
          <p:cNvPr id="80" name="object 80"/>
          <p:cNvPicPr/>
          <p:nvPr/>
        </p:nvPicPr>
        <p:blipFill>
          <a:blip r:embed="rId2" cstate="print"/>
          <a:stretch>
            <a:fillRect/>
          </a:stretch>
        </p:blipFill>
        <p:spPr>
          <a:xfrm>
            <a:off x="304800" y="228600"/>
            <a:ext cx="687324" cy="711708"/>
          </a:xfrm>
          <a:prstGeom prst="rect">
            <a:avLst/>
          </a:prstGeom>
        </p:spPr>
      </p:pic>
      <p:sp>
        <p:nvSpPr>
          <p:cNvPr id="81" name="object 81"/>
          <p:cNvSpPr txBox="1"/>
          <p:nvPr/>
        </p:nvSpPr>
        <p:spPr>
          <a:xfrm>
            <a:off x="9611995" y="6544767"/>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 </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
        <p:nvSpPr>
          <p:cNvPr id="83" name="Rectangle 82"/>
          <p:cNvSpPr/>
          <p:nvPr/>
        </p:nvSpPr>
        <p:spPr>
          <a:xfrm>
            <a:off x="3886200" y="5285601"/>
            <a:ext cx="2133600" cy="276999"/>
          </a:xfrm>
          <a:prstGeom prst="rect">
            <a:avLst/>
          </a:prstGeom>
        </p:spPr>
        <p:txBody>
          <a:bodyPr wrap="square">
            <a:spAutoFit/>
          </a:bodyPr>
          <a:lstStyle/>
          <a:p>
            <a:pPr marL="24130">
              <a:lnSpc>
                <a:spcPct val="100000"/>
              </a:lnSpc>
              <a:spcBef>
                <a:spcPts val="100"/>
              </a:spcBef>
            </a:pPr>
            <a:r>
              <a:rPr lang="en-US" sz="1200" b="1" spc="45" dirty="0">
                <a:solidFill>
                  <a:srgbClr val="7030A0"/>
                </a:solidFill>
                <a:latin typeface="Cambria"/>
                <a:cs typeface="Cambria"/>
              </a:rPr>
              <a:t>Research Laboratories-7</a:t>
            </a:r>
          </a:p>
        </p:txBody>
      </p:sp>
      <p:sp>
        <p:nvSpPr>
          <p:cNvPr id="85" name="object 33"/>
          <p:cNvSpPr/>
          <p:nvPr/>
        </p:nvSpPr>
        <p:spPr>
          <a:xfrm>
            <a:off x="6096000" y="2209800"/>
            <a:ext cx="152400" cy="2514600"/>
          </a:xfrm>
          <a:custGeom>
            <a:avLst/>
            <a:gdLst/>
            <a:ahLst/>
            <a:cxnLst/>
            <a:rect l="l" t="t" r="r" b="b"/>
            <a:pathLst>
              <a:path w="205104" h="3769360">
                <a:moveTo>
                  <a:pt x="0" y="0"/>
                </a:moveTo>
                <a:lnTo>
                  <a:pt x="0" y="3769347"/>
                </a:lnTo>
                <a:lnTo>
                  <a:pt x="205104" y="3769347"/>
                </a:lnTo>
              </a:path>
            </a:pathLst>
          </a:custGeom>
          <a:ln w="12700">
            <a:solidFill>
              <a:srgbClr val="C48908"/>
            </a:solidFill>
          </a:ln>
        </p:spPr>
        <p:txBody>
          <a:bodyPr wrap="square" lIns="0" tIns="0" rIns="0" bIns="0" rtlCol="0"/>
          <a:lstStyle/>
          <a:p>
            <a:endParaRPr/>
          </a:p>
        </p:txBody>
      </p:sp>
      <p:sp>
        <p:nvSpPr>
          <p:cNvPr id="87" name="Rectangle 86"/>
          <p:cNvSpPr/>
          <p:nvPr/>
        </p:nvSpPr>
        <p:spPr>
          <a:xfrm>
            <a:off x="6248400" y="2445871"/>
            <a:ext cx="3276600" cy="3954929"/>
          </a:xfrm>
          <a:prstGeom prst="rect">
            <a:avLst/>
          </a:prstGeom>
        </p:spPr>
        <p:txBody>
          <a:bodyPr wrap="square">
            <a:spAutoFit/>
          </a:bodyPr>
          <a:lstStyle/>
          <a:p>
            <a:pPr lvl="0" fontAlgn="base">
              <a:spcBef>
                <a:spcPct val="0"/>
              </a:spcBef>
              <a:spcAft>
                <a:spcPts val="600"/>
              </a:spcAft>
            </a:pPr>
            <a:r>
              <a:rPr lang="en-US" sz="1400" b="1" dirty="0">
                <a:solidFill>
                  <a:srgbClr val="00B050"/>
                </a:solidFill>
                <a:latin typeface="Calibri" pitchFamily="34" charset="0"/>
                <a:cs typeface="Arial" pitchFamily="34" charset="0"/>
              </a:rPr>
              <a:t>1 </a:t>
            </a:r>
            <a:r>
              <a:rPr lang="en-US" sz="1400" b="1" dirty="0">
                <a:solidFill>
                  <a:srgbClr val="00B050"/>
                </a:solidFill>
                <a:latin typeface="Times New Roman" pitchFamily="18" charset="0"/>
                <a:cs typeface="Times New Roman" pitchFamily="18" charset="0"/>
              </a:rPr>
              <a:t>Fermentor-1 (INR 6L) </a:t>
            </a:r>
          </a:p>
          <a:p>
            <a:pPr lvl="0" fontAlgn="base">
              <a:spcBef>
                <a:spcPct val="0"/>
              </a:spcBef>
              <a:spcAft>
                <a:spcPts val="600"/>
              </a:spcAft>
              <a:buFont typeface="Calibri" pitchFamily="34" charset="0"/>
              <a:buChar char="2"/>
            </a:pPr>
            <a:r>
              <a:rPr lang="en-US" sz="1400" b="1" dirty="0">
                <a:solidFill>
                  <a:srgbClr val="00B050"/>
                </a:solidFill>
                <a:latin typeface="Times New Roman" pitchFamily="18" charset="0"/>
                <a:cs typeface="Times New Roman" pitchFamily="18" charset="0"/>
              </a:rPr>
              <a:t> Fermentor-2 </a:t>
            </a:r>
            <a:r>
              <a:rPr lang="en-US" sz="1400" b="1" dirty="0" smtClean="0">
                <a:solidFill>
                  <a:srgbClr val="00B050"/>
                </a:solidFill>
                <a:latin typeface="Times New Roman" pitchFamily="18" charset="0"/>
                <a:cs typeface="Times New Roman" pitchFamily="18" charset="0"/>
              </a:rPr>
              <a:t>(INR </a:t>
            </a:r>
            <a:r>
              <a:rPr lang="en-US" sz="1400" b="1" dirty="0">
                <a:solidFill>
                  <a:srgbClr val="00B050"/>
                </a:solidFill>
                <a:latin typeface="Times New Roman" pitchFamily="18" charset="0"/>
                <a:cs typeface="Times New Roman" pitchFamily="18" charset="0"/>
              </a:rPr>
              <a:t>9.5L)</a:t>
            </a:r>
            <a:endParaRPr lang="en-US" sz="1400" dirty="0">
              <a:solidFill>
                <a:srgbClr val="00B050"/>
              </a:solidFill>
              <a:latin typeface="Times New Roman" pitchFamily="18" charset="0"/>
              <a:cs typeface="Times New Roman" pitchFamily="18" charset="0"/>
            </a:endParaRPr>
          </a:p>
          <a:p>
            <a:pPr lvl="0" fontAlgn="base">
              <a:spcBef>
                <a:spcPct val="0"/>
              </a:spcBef>
              <a:spcAft>
                <a:spcPts val="600"/>
              </a:spcAft>
              <a:buFont typeface="Calibri" pitchFamily="34" charset="0"/>
              <a:buChar char="3"/>
            </a:pPr>
            <a:r>
              <a:rPr lang="en-US" sz="1400" b="1" dirty="0">
                <a:solidFill>
                  <a:srgbClr val="00B050"/>
                </a:solidFill>
                <a:latin typeface="Times New Roman" pitchFamily="18" charset="0"/>
                <a:cs typeface="Times New Roman" pitchFamily="18" charset="0"/>
              </a:rPr>
              <a:t> Spectrophotometer (INR 5.7L) </a:t>
            </a:r>
            <a:endParaRPr lang="en-US" sz="1400" dirty="0">
              <a:solidFill>
                <a:srgbClr val="00B050"/>
              </a:solidFill>
              <a:latin typeface="Times New Roman" pitchFamily="18" charset="0"/>
              <a:cs typeface="Times New Roman" pitchFamily="18" charset="0"/>
            </a:endParaRPr>
          </a:p>
          <a:p>
            <a:pPr lvl="0" fontAlgn="base">
              <a:spcBef>
                <a:spcPct val="0"/>
              </a:spcBef>
              <a:spcAft>
                <a:spcPts val="600"/>
              </a:spcAft>
              <a:buFont typeface="Calibri" pitchFamily="34" charset="0"/>
              <a:buChar char="4"/>
            </a:pPr>
            <a:r>
              <a:rPr lang="en-US" sz="1400" b="1" dirty="0">
                <a:solidFill>
                  <a:srgbClr val="00B050"/>
                </a:solidFill>
                <a:latin typeface="Times New Roman" pitchFamily="18" charset="0"/>
                <a:cs typeface="Times New Roman" pitchFamily="18" charset="0"/>
              </a:rPr>
              <a:t> HPLC System (INR 10L) </a:t>
            </a:r>
            <a:endParaRPr lang="en-US" sz="1400" dirty="0">
              <a:solidFill>
                <a:srgbClr val="00B050"/>
              </a:solidFill>
              <a:latin typeface="Times New Roman" pitchFamily="18" charset="0"/>
              <a:cs typeface="Times New Roman" pitchFamily="18" charset="0"/>
            </a:endParaRPr>
          </a:p>
          <a:p>
            <a:pPr lvl="0" fontAlgn="base">
              <a:spcBef>
                <a:spcPct val="0"/>
              </a:spcBef>
              <a:spcAft>
                <a:spcPts val="600"/>
              </a:spcAft>
              <a:buFont typeface="Calibri" pitchFamily="34" charset="0"/>
              <a:buChar char="5"/>
            </a:pPr>
            <a:r>
              <a:rPr lang="en-US" sz="1400" b="1" dirty="0">
                <a:solidFill>
                  <a:srgbClr val="00B050"/>
                </a:solidFill>
                <a:latin typeface="Times New Roman" pitchFamily="18" charset="0"/>
                <a:cs typeface="Times New Roman" pitchFamily="18" charset="0"/>
              </a:rPr>
              <a:t> Gen III Micro log System (INR 5.5L)</a:t>
            </a:r>
            <a:endParaRPr lang="en-US" sz="1400" dirty="0">
              <a:solidFill>
                <a:srgbClr val="00B050"/>
              </a:solidFill>
              <a:latin typeface="Times New Roman" pitchFamily="18" charset="0"/>
              <a:cs typeface="Times New Roman" pitchFamily="18" charset="0"/>
            </a:endParaRPr>
          </a:p>
          <a:p>
            <a:pPr lvl="0" fontAlgn="base">
              <a:spcBef>
                <a:spcPct val="0"/>
              </a:spcBef>
              <a:spcAft>
                <a:spcPts val="600"/>
              </a:spcAft>
              <a:buFont typeface="Calibri" pitchFamily="34" charset="0"/>
              <a:buChar char="6"/>
            </a:pPr>
            <a:r>
              <a:rPr lang="en-US" sz="1400" b="1" dirty="0">
                <a:solidFill>
                  <a:srgbClr val="00B050"/>
                </a:solidFill>
                <a:latin typeface="Times New Roman" pitchFamily="18" charset="0"/>
                <a:cs typeface="Times New Roman" pitchFamily="18" charset="0"/>
              </a:rPr>
              <a:t> Digital Bomb </a:t>
            </a:r>
            <a:r>
              <a:rPr lang="en-US" sz="1400" b="1" dirty="0" smtClean="0">
                <a:solidFill>
                  <a:srgbClr val="00B050"/>
                </a:solidFill>
                <a:latin typeface="Times New Roman" pitchFamily="18" charset="0"/>
                <a:cs typeface="Times New Roman" pitchFamily="18" charset="0"/>
              </a:rPr>
              <a:t>Calorimeter (</a:t>
            </a:r>
            <a:r>
              <a:rPr lang="en-US" sz="1400" b="1" dirty="0">
                <a:solidFill>
                  <a:srgbClr val="00B050"/>
                </a:solidFill>
                <a:latin typeface="Times New Roman" pitchFamily="18" charset="0"/>
                <a:cs typeface="Times New Roman" pitchFamily="18" charset="0"/>
              </a:rPr>
              <a:t>INR 1L) </a:t>
            </a:r>
            <a:endParaRPr lang="en-US" sz="1400" dirty="0">
              <a:solidFill>
                <a:srgbClr val="00B050"/>
              </a:solidFill>
              <a:latin typeface="Times New Roman" pitchFamily="18" charset="0"/>
              <a:cs typeface="Times New Roman" pitchFamily="18" charset="0"/>
            </a:endParaRPr>
          </a:p>
          <a:p>
            <a:pPr lvl="0" fontAlgn="base">
              <a:spcBef>
                <a:spcPct val="0"/>
              </a:spcBef>
              <a:spcAft>
                <a:spcPts val="600"/>
              </a:spcAft>
              <a:buFont typeface="Calibri" pitchFamily="34" charset="0"/>
              <a:buChar char="7"/>
            </a:pPr>
            <a:r>
              <a:rPr lang="en-US" sz="1400" b="1" dirty="0">
                <a:solidFill>
                  <a:srgbClr val="00B050"/>
                </a:solidFill>
                <a:latin typeface="Times New Roman" pitchFamily="18" charset="0"/>
                <a:cs typeface="Times New Roman" pitchFamily="18" charset="0"/>
              </a:rPr>
              <a:t> Equipment to monitor stack </a:t>
            </a:r>
          </a:p>
          <a:p>
            <a:pPr lvl="0" fontAlgn="base">
              <a:spcBef>
                <a:spcPct val="0"/>
              </a:spcBef>
              <a:spcAft>
                <a:spcPts val="600"/>
              </a:spcAft>
            </a:pPr>
            <a:r>
              <a:rPr lang="en-US" sz="1400" b="1" dirty="0">
                <a:solidFill>
                  <a:srgbClr val="00B050"/>
                </a:solidFill>
                <a:latin typeface="Times New Roman" pitchFamily="18" charset="0"/>
                <a:cs typeface="Times New Roman" pitchFamily="18" charset="0"/>
              </a:rPr>
              <a:t>  emission (INR 1.5L)</a:t>
            </a:r>
            <a:endParaRPr lang="en-US" sz="1400" dirty="0">
              <a:solidFill>
                <a:srgbClr val="00B050"/>
              </a:solidFill>
              <a:latin typeface="Times New Roman" pitchFamily="18" charset="0"/>
              <a:cs typeface="Times New Roman" pitchFamily="18" charset="0"/>
            </a:endParaRPr>
          </a:p>
          <a:p>
            <a:pPr lvl="0" fontAlgn="base">
              <a:spcBef>
                <a:spcPct val="0"/>
              </a:spcBef>
              <a:spcAft>
                <a:spcPts val="600"/>
              </a:spcAft>
              <a:buFont typeface="Calibri" pitchFamily="34" charset="0"/>
              <a:buChar char="8"/>
            </a:pPr>
            <a:r>
              <a:rPr lang="en-US" sz="1400" b="1" dirty="0">
                <a:solidFill>
                  <a:srgbClr val="00B050"/>
                </a:solidFill>
                <a:latin typeface="Times New Roman" pitchFamily="18" charset="0"/>
                <a:cs typeface="Times New Roman" pitchFamily="18" charset="0"/>
              </a:rPr>
              <a:t> Computer controlled level, flow, </a:t>
            </a:r>
          </a:p>
          <a:p>
            <a:pPr lvl="0" fontAlgn="base">
              <a:spcBef>
                <a:spcPct val="0"/>
              </a:spcBef>
              <a:spcAft>
                <a:spcPts val="600"/>
              </a:spcAft>
            </a:pPr>
            <a:r>
              <a:rPr lang="en-US" sz="1400" b="1" dirty="0">
                <a:solidFill>
                  <a:srgbClr val="00B050"/>
                </a:solidFill>
                <a:latin typeface="Times New Roman" pitchFamily="18" charset="0"/>
                <a:cs typeface="Times New Roman" pitchFamily="18" charset="0"/>
              </a:rPr>
              <a:t>conical tank, spherical tank (INR 12L)</a:t>
            </a:r>
          </a:p>
          <a:p>
            <a:pPr marL="342900" lvl="0" indent="-342900" fontAlgn="base">
              <a:spcBef>
                <a:spcPct val="0"/>
              </a:spcBef>
              <a:spcAft>
                <a:spcPts val="600"/>
              </a:spcAft>
            </a:pPr>
            <a:r>
              <a:rPr lang="en-US" sz="1400" b="1" dirty="0">
                <a:solidFill>
                  <a:srgbClr val="00B050"/>
                </a:solidFill>
                <a:latin typeface="Times New Roman" pitchFamily="18" charset="0"/>
                <a:cs typeface="Times New Roman" pitchFamily="18" charset="0"/>
              </a:rPr>
              <a:t>9 PEM Fuel Cell Test Station: 01 (INR 43 L)</a:t>
            </a:r>
          </a:p>
          <a:p>
            <a:pPr marL="342900" lvl="0" indent="-342900" fontAlgn="base">
              <a:spcBef>
                <a:spcPct val="0"/>
              </a:spcBef>
              <a:spcAft>
                <a:spcPts val="600"/>
              </a:spcAft>
            </a:pPr>
            <a:r>
              <a:rPr lang="en-US" sz="1400" b="1" dirty="0">
                <a:solidFill>
                  <a:srgbClr val="00B050"/>
                </a:solidFill>
                <a:latin typeface="Times New Roman" pitchFamily="18" charset="0"/>
                <a:cs typeface="Times New Roman" pitchFamily="18" charset="0"/>
              </a:rPr>
              <a:t>10 Electrochemical Work Station:01(INR 24.5 L)</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125412" y="1728624"/>
          <a:ext cx="11837988" cy="4105248"/>
        </p:xfrm>
        <a:graphic>
          <a:graphicData uri="http://schemas.openxmlformats.org/drawingml/2006/table">
            <a:tbl>
              <a:tblPr firstRow="1" bandRow="1">
                <a:tableStyleId>{2D5ABB26-0587-4C30-8999-92F81FD0307C}</a:tableStyleId>
              </a:tblPr>
              <a:tblGrid>
                <a:gridCol w="308610">
                  <a:extLst>
                    <a:ext uri="{9D8B030D-6E8A-4147-A177-3AD203B41FA5}">
                      <a16:colId xmlns:a16="http://schemas.microsoft.com/office/drawing/2014/main" xmlns="" val="20000"/>
                    </a:ext>
                  </a:extLst>
                </a:gridCol>
                <a:gridCol w="2537778">
                  <a:extLst>
                    <a:ext uri="{9D8B030D-6E8A-4147-A177-3AD203B41FA5}">
                      <a16:colId xmlns:a16="http://schemas.microsoft.com/office/drawing/2014/main" xmlns="" val="20001"/>
                    </a:ext>
                  </a:extLst>
                </a:gridCol>
                <a:gridCol w="6553200">
                  <a:extLst>
                    <a:ext uri="{9D8B030D-6E8A-4147-A177-3AD203B41FA5}">
                      <a16:colId xmlns:a16="http://schemas.microsoft.com/office/drawing/2014/main" xmlns="" val="20002"/>
                    </a:ext>
                  </a:extLst>
                </a:gridCol>
                <a:gridCol w="1067751">
                  <a:extLst>
                    <a:ext uri="{9D8B030D-6E8A-4147-A177-3AD203B41FA5}">
                      <a16:colId xmlns:a16="http://schemas.microsoft.com/office/drawing/2014/main" xmlns="" val="20003"/>
                    </a:ext>
                  </a:extLst>
                </a:gridCol>
                <a:gridCol w="1370649">
                  <a:extLst>
                    <a:ext uri="{9D8B030D-6E8A-4147-A177-3AD203B41FA5}">
                      <a16:colId xmlns:a16="http://schemas.microsoft.com/office/drawing/2014/main" xmlns="" val="20004"/>
                    </a:ext>
                  </a:extLst>
                </a:gridCol>
              </a:tblGrid>
              <a:tr h="376681">
                <a:tc>
                  <a:txBody>
                    <a:bodyPr/>
                    <a:lstStyle/>
                    <a:p>
                      <a:pPr marL="116205">
                        <a:lnSpc>
                          <a:spcPct val="100000"/>
                        </a:lnSpc>
                        <a:spcBef>
                          <a:spcPts val="690"/>
                        </a:spcBef>
                      </a:pPr>
                      <a:r>
                        <a:rPr lang="en-US" sz="1400" b="1" dirty="0" err="1">
                          <a:solidFill>
                            <a:srgbClr val="660033"/>
                          </a:solidFill>
                          <a:latin typeface="Times New Roman" pitchFamily="18" charset="0"/>
                          <a:ea typeface="Times New Roman"/>
                          <a:cs typeface="Times New Roman" pitchFamily="18" charset="0"/>
                        </a:rPr>
                        <a:t>S.No</a:t>
                      </a:r>
                      <a:r>
                        <a:rPr lang="en-US" sz="1400" b="1" dirty="0">
                          <a:solidFill>
                            <a:srgbClr val="660033"/>
                          </a:solidFill>
                          <a:latin typeface="Times New Roman" pitchFamily="18" charset="0"/>
                          <a:ea typeface="Times New Roman"/>
                          <a:cs typeface="Times New Roman" pitchFamily="18" charset="0"/>
                        </a:rPr>
                        <a:t>.</a:t>
                      </a:r>
                    </a:p>
                  </a:txBody>
                  <a:tcPr marL="0" marR="0" marT="8763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b="1" dirty="0">
                          <a:solidFill>
                            <a:srgbClr val="660033"/>
                          </a:solidFill>
                          <a:latin typeface="Times New Roman" pitchFamily="18" charset="0"/>
                          <a:ea typeface="Times New Roman"/>
                          <a:cs typeface="Times New Roman" pitchFamily="18" charset="0"/>
                        </a:rPr>
                        <a:t>Name of the teacher awarded national/ international fellowship/financial support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b="1" dirty="0">
                          <a:solidFill>
                            <a:srgbClr val="660033"/>
                          </a:solidFill>
                          <a:latin typeface="Times New Roman" pitchFamily="18" charset="0"/>
                          <a:ea typeface="Times New Roman"/>
                          <a:cs typeface="Times New Roman" pitchFamily="18" charset="0"/>
                        </a:rPr>
                        <a:t>Name of the award/fellowship</a:t>
                      </a:r>
                      <a:endParaRPr lang="en-US" sz="1400" dirty="0">
                        <a:solidFill>
                          <a:srgbClr val="660033"/>
                        </a:solidFill>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b="1" dirty="0">
                          <a:solidFill>
                            <a:srgbClr val="660033"/>
                          </a:solidFill>
                          <a:latin typeface="Times New Roman" pitchFamily="18" charset="0"/>
                          <a:ea typeface="Times New Roman"/>
                          <a:cs typeface="Times New Roman" pitchFamily="18" charset="0"/>
                        </a:rPr>
                        <a:t>Year of the Award</a:t>
                      </a:r>
                      <a:endParaRPr lang="en-US" sz="1400" dirty="0">
                        <a:solidFill>
                          <a:srgbClr val="660033"/>
                        </a:solidFill>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b="1" dirty="0">
                          <a:solidFill>
                            <a:srgbClr val="660033"/>
                          </a:solidFill>
                          <a:latin typeface="Times New Roman" pitchFamily="18" charset="0"/>
                          <a:ea typeface="Times New Roman"/>
                          <a:cs typeface="Times New Roman" pitchFamily="18" charset="0"/>
                        </a:rPr>
                        <a:t>Awarding Agency</a:t>
                      </a:r>
                      <a:endParaRPr lang="en-US" sz="1400" dirty="0">
                        <a:solidFill>
                          <a:srgbClr val="660033"/>
                        </a:solidFill>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extLst>
                  <a:ext uri="{0D108BD9-81ED-4DB2-BD59-A6C34878D82A}">
                    <a16:rowId xmlns:a16="http://schemas.microsoft.com/office/drawing/2014/main" xmlns="" val="10000"/>
                  </a:ext>
                </a:extLst>
              </a:tr>
              <a:tr h="376681">
                <a:tc>
                  <a:txBody>
                    <a:bodyPr/>
                    <a:lstStyle/>
                    <a:p>
                      <a:pPr marL="116205">
                        <a:lnSpc>
                          <a:spcPct val="100000"/>
                        </a:lnSpc>
                        <a:spcBef>
                          <a:spcPts val="695"/>
                        </a:spcBef>
                      </a:pPr>
                      <a:r>
                        <a:rPr lang="en-US" sz="1400" dirty="0">
                          <a:solidFill>
                            <a:srgbClr val="0000FF"/>
                          </a:solidFill>
                          <a:latin typeface="Times New Roman" pitchFamily="18" charset="0"/>
                          <a:cs typeface="Times New Roman" pitchFamily="18" charset="0"/>
                        </a:rPr>
                        <a:t>11</a:t>
                      </a:r>
                      <a:endParaRPr sz="1400">
                        <a:solidFill>
                          <a:srgbClr val="0000FF"/>
                        </a:solidFill>
                        <a:latin typeface="Times New Roman" pitchFamily="18" charset="0"/>
                        <a:cs typeface="Times New Roman" pitchFamily="18" charset="0"/>
                      </a:endParaRPr>
                    </a:p>
                  </a:txBody>
                  <a:tcPr marL="0" marR="0" marT="882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nSpc>
                          <a:spcPct val="115000"/>
                        </a:lnSpc>
                        <a:spcBef>
                          <a:spcPts val="0"/>
                        </a:spcBef>
                        <a:spcAft>
                          <a:spcPts val="0"/>
                        </a:spcAft>
                      </a:pPr>
                      <a:r>
                        <a:rPr lang="en-US" sz="1400" dirty="0" err="1">
                          <a:solidFill>
                            <a:srgbClr val="0000FF"/>
                          </a:solidFill>
                          <a:latin typeface="Times New Roman" pitchFamily="18" charset="0"/>
                          <a:ea typeface="Times New Roman"/>
                          <a:cs typeface="Times New Roman" pitchFamily="18" charset="0"/>
                        </a:rPr>
                        <a:t>Dr.M.Tukaram</a:t>
                      </a:r>
                      <a:r>
                        <a:rPr lang="en-US" sz="1400" dirty="0">
                          <a:solidFill>
                            <a:srgbClr val="0000FF"/>
                          </a:solidFill>
                          <a:latin typeface="Times New Roman" pitchFamily="18" charset="0"/>
                          <a:ea typeface="Times New Roman"/>
                          <a:cs typeface="Times New Roman" pitchFamily="18" charset="0"/>
                        </a:rPr>
                        <a:t> </a:t>
                      </a:r>
                      <a:r>
                        <a:rPr lang="en-US" sz="1400" dirty="0" err="1">
                          <a:solidFill>
                            <a:srgbClr val="0000FF"/>
                          </a:solidFill>
                          <a:latin typeface="Times New Roman" pitchFamily="18" charset="0"/>
                          <a:ea typeface="Times New Roman"/>
                          <a:cs typeface="Times New Roman" pitchFamily="18" charset="0"/>
                        </a:rPr>
                        <a:t>Bai</a:t>
                      </a:r>
                      <a:endParaRPr lang="en-US" sz="1400" dirty="0">
                        <a:solidFill>
                          <a:srgbClr val="0000FF"/>
                        </a:solidFill>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l">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9th International Conference on Material Processing and Characterization (ICMPC-2019) held at </a:t>
                      </a:r>
                      <a:r>
                        <a:rPr lang="en-US" sz="1400" dirty="0" err="1">
                          <a:solidFill>
                            <a:srgbClr val="0000FF"/>
                          </a:solidFill>
                          <a:latin typeface="Times New Roman" pitchFamily="18" charset="0"/>
                          <a:ea typeface="Times New Roman"/>
                          <a:cs typeface="Times New Roman" pitchFamily="18" charset="0"/>
                        </a:rPr>
                        <a:t>Gokaraju</a:t>
                      </a:r>
                      <a:r>
                        <a:rPr lang="en-US" sz="1400" dirty="0">
                          <a:solidFill>
                            <a:srgbClr val="0000FF"/>
                          </a:solidFill>
                          <a:latin typeface="Times New Roman" pitchFamily="18" charset="0"/>
                          <a:ea typeface="Times New Roman"/>
                          <a:cs typeface="Times New Roman" pitchFamily="18" charset="0"/>
                        </a:rPr>
                        <a:t> </a:t>
                      </a:r>
                      <a:r>
                        <a:rPr lang="en-US" sz="1400" dirty="0" err="1">
                          <a:solidFill>
                            <a:srgbClr val="0000FF"/>
                          </a:solidFill>
                          <a:latin typeface="Times New Roman" pitchFamily="18" charset="0"/>
                          <a:ea typeface="Times New Roman"/>
                          <a:cs typeface="Times New Roman" pitchFamily="18" charset="0"/>
                        </a:rPr>
                        <a:t>Rangaraju</a:t>
                      </a:r>
                      <a:r>
                        <a:rPr lang="en-US" sz="1400" dirty="0">
                          <a:solidFill>
                            <a:srgbClr val="0000FF"/>
                          </a:solidFill>
                          <a:latin typeface="Times New Roman" pitchFamily="18" charset="0"/>
                          <a:ea typeface="Times New Roman"/>
                          <a:cs typeface="Times New Roman" pitchFamily="18" charset="0"/>
                        </a:rPr>
                        <a:t> Institute of Engineering and Technology, Hyderabad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a:solidFill>
                            <a:srgbClr val="0000FF"/>
                          </a:solidFill>
                          <a:latin typeface="Times New Roman" pitchFamily="18" charset="0"/>
                          <a:ea typeface="Times New Roman"/>
                          <a:cs typeface="Times New Roman" pitchFamily="18" charset="0"/>
                        </a:rPr>
                        <a:t>2018-2019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a:solidFill>
                            <a:srgbClr val="0000FF"/>
                          </a:solidFill>
                          <a:latin typeface="Times New Roman" pitchFamily="18" charset="0"/>
                          <a:ea typeface="Times New Roman"/>
                          <a:cs typeface="Times New Roman" pitchFamily="18" charset="0"/>
                        </a:rPr>
                        <a:t>TEQIP - PHASE 3, MHRD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extLst>
                  <a:ext uri="{0D108BD9-81ED-4DB2-BD59-A6C34878D82A}">
                    <a16:rowId xmlns:a16="http://schemas.microsoft.com/office/drawing/2014/main" xmlns="" val="10001"/>
                  </a:ext>
                </a:extLst>
              </a:tr>
              <a:tr h="392175">
                <a:tc>
                  <a:txBody>
                    <a:bodyPr/>
                    <a:lstStyle/>
                    <a:p>
                      <a:pPr marL="116205">
                        <a:lnSpc>
                          <a:spcPct val="100000"/>
                        </a:lnSpc>
                        <a:spcBef>
                          <a:spcPts val="760"/>
                        </a:spcBef>
                      </a:pPr>
                      <a:r>
                        <a:rPr lang="en-US" sz="1400" dirty="0">
                          <a:solidFill>
                            <a:srgbClr val="0000FF"/>
                          </a:solidFill>
                          <a:latin typeface="Times New Roman" pitchFamily="18" charset="0"/>
                          <a:cs typeface="Times New Roman" pitchFamily="18" charset="0"/>
                        </a:rPr>
                        <a:t>12</a:t>
                      </a:r>
                      <a:endParaRPr sz="1400">
                        <a:solidFill>
                          <a:srgbClr val="0000FF"/>
                        </a:solidFill>
                        <a:latin typeface="Times New Roman" pitchFamily="18" charset="0"/>
                        <a:cs typeface="Times New Roman" pitchFamily="18" charset="0"/>
                      </a:endParaRPr>
                    </a:p>
                  </a:txBody>
                  <a:tcPr marL="0" marR="0" marT="965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nSpc>
                          <a:spcPct val="115000"/>
                        </a:lnSpc>
                        <a:spcBef>
                          <a:spcPts val="0"/>
                        </a:spcBef>
                        <a:spcAft>
                          <a:spcPts val="0"/>
                        </a:spcAft>
                      </a:pPr>
                      <a:r>
                        <a:rPr lang="en-US" sz="1400" dirty="0" err="1">
                          <a:solidFill>
                            <a:srgbClr val="0000FF"/>
                          </a:solidFill>
                          <a:latin typeface="Times New Roman" pitchFamily="18" charset="0"/>
                          <a:ea typeface="Times New Roman"/>
                          <a:cs typeface="Times New Roman" pitchFamily="18" charset="0"/>
                        </a:rPr>
                        <a:t>Dr.D.Santhosh</a:t>
                      </a:r>
                      <a:r>
                        <a:rPr lang="en-US" sz="1400" dirty="0">
                          <a:solidFill>
                            <a:srgbClr val="0000FF"/>
                          </a:solidFill>
                          <a:latin typeface="Times New Roman" pitchFamily="18" charset="0"/>
                          <a:ea typeface="Times New Roman"/>
                          <a:cs typeface="Times New Roman" pitchFamily="18" charset="0"/>
                        </a:rPr>
                        <a:t> Kumar</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l">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Extramural Research award</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2019-2020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a:solidFill>
                            <a:srgbClr val="0000FF"/>
                          </a:solidFill>
                          <a:latin typeface="Times New Roman" pitchFamily="18" charset="0"/>
                          <a:ea typeface="Times New Roman"/>
                          <a:cs typeface="Times New Roman" pitchFamily="18" charset="0"/>
                        </a:rPr>
                        <a:t>DST, India</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extLst>
                  <a:ext uri="{0D108BD9-81ED-4DB2-BD59-A6C34878D82A}">
                    <a16:rowId xmlns:a16="http://schemas.microsoft.com/office/drawing/2014/main" xmlns="" val="10002"/>
                  </a:ext>
                </a:extLst>
              </a:tr>
              <a:tr h="392049">
                <a:tc>
                  <a:txBody>
                    <a:bodyPr/>
                    <a:lstStyle/>
                    <a:p>
                      <a:pPr marL="78105">
                        <a:lnSpc>
                          <a:spcPct val="100000"/>
                        </a:lnSpc>
                        <a:spcBef>
                          <a:spcPts val="760"/>
                        </a:spcBef>
                      </a:pPr>
                      <a:r>
                        <a:rPr lang="en-US" sz="1400" dirty="0">
                          <a:solidFill>
                            <a:srgbClr val="0000FF"/>
                          </a:solidFill>
                          <a:latin typeface="Times New Roman" pitchFamily="18" charset="0"/>
                          <a:cs typeface="Times New Roman" pitchFamily="18" charset="0"/>
                        </a:rPr>
                        <a:t>13</a:t>
                      </a:r>
                      <a:endParaRPr sz="1400">
                        <a:solidFill>
                          <a:srgbClr val="0000FF"/>
                        </a:solidFill>
                        <a:latin typeface="Times New Roman" pitchFamily="18" charset="0"/>
                        <a:cs typeface="Times New Roman" pitchFamily="18" charset="0"/>
                      </a:endParaRPr>
                    </a:p>
                  </a:txBody>
                  <a:tcPr marL="0" marR="0" marT="965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Dr. </a:t>
                      </a:r>
                      <a:r>
                        <a:rPr lang="en-US" sz="1400" dirty="0" err="1">
                          <a:solidFill>
                            <a:srgbClr val="0000FF"/>
                          </a:solidFill>
                          <a:latin typeface="Times New Roman" pitchFamily="18" charset="0"/>
                          <a:ea typeface="Times New Roman"/>
                          <a:cs typeface="Times New Roman" pitchFamily="18" charset="0"/>
                        </a:rPr>
                        <a:t>D.Santhosh</a:t>
                      </a:r>
                      <a:r>
                        <a:rPr lang="en-US" sz="1400" dirty="0">
                          <a:solidFill>
                            <a:srgbClr val="0000FF"/>
                          </a:solidFill>
                          <a:latin typeface="Times New Roman" pitchFamily="18" charset="0"/>
                          <a:ea typeface="Times New Roman"/>
                          <a:cs typeface="Times New Roman" pitchFamily="18" charset="0"/>
                        </a:rPr>
                        <a:t>  Kumar</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l">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Extramural Research award</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2019-2020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a:solidFill>
                            <a:srgbClr val="0000FF"/>
                          </a:solidFill>
                          <a:latin typeface="Times New Roman" pitchFamily="18" charset="0"/>
                          <a:ea typeface="Times New Roman"/>
                          <a:cs typeface="Times New Roman" pitchFamily="18" charset="0"/>
                        </a:rPr>
                        <a:t>UGC, INDIA</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extLst>
                  <a:ext uri="{0D108BD9-81ED-4DB2-BD59-A6C34878D82A}">
                    <a16:rowId xmlns:a16="http://schemas.microsoft.com/office/drawing/2014/main" xmlns="" val="10003"/>
                  </a:ext>
                </a:extLst>
              </a:tr>
              <a:tr h="392175">
                <a:tc>
                  <a:txBody>
                    <a:bodyPr/>
                    <a:lstStyle/>
                    <a:p>
                      <a:pPr marL="81280">
                        <a:lnSpc>
                          <a:spcPct val="100000"/>
                        </a:lnSpc>
                        <a:spcBef>
                          <a:spcPts val="760"/>
                        </a:spcBef>
                      </a:pPr>
                      <a:r>
                        <a:rPr lang="en-US" sz="1400" dirty="0">
                          <a:solidFill>
                            <a:srgbClr val="0000FF"/>
                          </a:solidFill>
                          <a:latin typeface="Times New Roman" pitchFamily="18" charset="0"/>
                          <a:cs typeface="Times New Roman" pitchFamily="18" charset="0"/>
                        </a:rPr>
                        <a:t>14</a:t>
                      </a:r>
                      <a:endParaRPr sz="1400">
                        <a:solidFill>
                          <a:srgbClr val="0000FF"/>
                        </a:solidFill>
                        <a:latin typeface="Times New Roman" pitchFamily="18" charset="0"/>
                        <a:cs typeface="Times New Roman" pitchFamily="18" charset="0"/>
                      </a:endParaRPr>
                    </a:p>
                  </a:txBody>
                  <a:tcPr marL="0" marR="0" marT="965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Dr. G.V.S. </a:t>
                      </a:r>
                      <a:r>
                        <a:rPr lang="en-US" sz="1400" dirty="0" err="1">
                          <a:solidFill>
                            <a:srgbClr val="0000FF"/>
                          </a:solidFill>
                          <a:latin typeface="Times New Roman" pitchFamily="18" charset="0"/>
                          <a:ea typeface="Times New Roman"/>
                          <a:cs typeface="Times New Roman" pitchFamily="18" charset="0"/>
                        </a:rPr>
                        <a:t>Sarma</a:t>
                      </a:r>
                      <a:endParaRPr lang="en-US" sz="1400" dirty="0">
                        <a:solidFill>
                          <a:srgbClr val="0000FF"/>
                        </a:solidFill>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l">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International seminar and presenting paper in the International Conference on "Material Processing and </a:t>
                      </a:r>
                      <a:r>
                        <a:rPr lang="en-US" sz="1400" dirty="0" err="1">
                          <a:solidFill>
                            <a:srgbClr val="0000FF"/>
                          </a:solidFill>
                          <a:latin typeface="Times New Roman" pitchFamily="18" charset="0"/>
                          <a:ea typeface="Times New Roman"/>
                          <a:cs typeface="Times New Roman" pitchFamily="18" charset="0"/>
                        </a:rPr>
                        <a:t>Characterisation</a:t>
                      </a:r>
                      <a:r>
                        <a:rPr lang="en-US" sz="1400" dirty="0">
                          <a:solidFill>
                            <a:srgbClr val="0000FF"/>
                          </a:solidFill>
                          <a:latin typeface="Times New Roman" pitchFamily="18" charset="0"/>
                          <a:ea typeface="Times New Roman"/>
                          <a:cs typeface="Times New Roman" pitchFamily="18" charset="0"/>
                        </a:rPr>
                        <a:t>" held at GRIET,</a:t>
                      </a:r>
                      <a:r>
                        <a:rPr lang="en-US" sz="1400" baseline="0" dirty="0">
                          <a:solidFill>
                            <a:srgbClr val="0000FF"/>
                          </a:solidFill>
                          <a:latin typeface="Times New Roman" pitchFamily="18" charset="0"/>
                          <a:ea typeface="Times New Roman"/>
                          <a:cs typeface="Times New Roman" pitchFamily="18" charset="0"/>
                        </a:rPr>
                        <a:t> </a:t>
                      </a:r>
                      <a:r>
                        <a:rPr lang="en-US" sz="1400" dirty="0">
                          <a:solidFill>
                            <a:srgbClr val="0000FF"/>
                          </a:solidFill>
                          <a:latin typeface="Times New Roman" pitchFamily="18" charset="0"/>
                          <a:ea typeface="Times New Roman"/>
                          <a:cs typeface="Times New Roman" pitchFamily="18" charset="0"/>
                        </a:rPr>
                        <a:t>Hyderabad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a:solidFill>
                            <a:srgbClr val="0000FF"/>
                          </a:solidFill>
                          <a:latin typeface="Times New Roman" pitchFamily="18" charset="0"/>
                          <a:ea typeface="Times New Roman"/>
                          <a:cs typeface="Times New Roman" pitchFamily="18" charset="0"/>
                        </a:rPr>
                        <a:t>2019-2020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TEQIP - PHASE 3, MHRD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extLst>
                  <a:ext uri="{0D108BD9-81ED-4DB2-BD59-A6C34878D82A}">
                    <a16:rowId xmlns:a16="http://schemas.microsoft.com/office/drawing/2014/main" xmlns="" val="10004"/>
                  </a:ext>
                </a:extLst>
              </a:tr>
              <a:tr h="392175">
                <a:tc>
                  <a:txBody>
                    <a:bodyPr/>
                    <a:lstStyle/>
                    <a:p>
                      <a:pPr marL="78105">
                        <a:lnSpc>
                          <a:spcPct val="100000"/>
                        </a:lnSpc>
                        <a:spcBef>
                          <a:spcPts val="760"/>
                        </a:spcBef>
                      </a:pPr>
                      <a:r>
                        <a:rPr lang="en-US" sz="1400" dirty="0">
                          <a:solidFill>
                            <a:srgbClr val="0000FF"/>
                          </a:solidFill>
                          <a:latin typeface="Times New Roman" pitchFamily="18" charset="0"/>
                          <a:cs typeface="Times New Roman" pitchFamily="18" charset="0"/>
                        </a:rPr>
                        <a:t>15</a:t>
                      </a:r>
                      <a:endParaRPr sz="1400">
                        <a:solidFill>
                          <a:srgbClr val="0000FF"/>
                        </a:solidFill>
                        <a:latin typeface="Times New Roman" pitchFamily="18" charset="0"/>
                        <a:cs typeface="Times New Roman" pitchFamily="18" charset="0"/>
                      </a:endParaRPr>
                    </a:p>
                  </a:txBody>
                  <a:tcPr marL="0" marR="0" marT="965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Dr. G V S </a:t>
                      </a:r>
                      <a:r>
                        <a:rPr lang="en-US" sz="1400" dirty="0" err="1">
                          <a:solidFill>
                            <a:srgbClr val="0000FF"/>
                          </a:solidFill>
                          <a:latin typeface="Times New Roman" pitchFamily="18" charset="0"/>
                          <a:ea typeface="Times New Roman"/>
                          <a:cs typeface="Times New Roman" pitchFamily="18" charset="0"/>
                        </a:rPr>
                        <a:t>sarma</a:t>
                      </a:r>
                      <a:endParaRPr lang="en-US" sz="1400" dirty="0">
                        <a:solidFill>
                          <a:srgbClr val="0000FF"/>
                        </a:solidFill>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l">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International Conference on Advances in Materials and Manufacturing, ICRAMM at Karnataka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2019-2020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TEQIP - PHASE 3, MHRD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extLst>
                  <a:ext uri="{0D108BD9-81ED-4DB2-BD59-A6C34878D82A}">
                    <a16:rowId xmlns:a16="http://schemas.microsoft.com/office/drawing/2014/main" xmlns="" val="10005"/>
                  </a:ext>
                </a:extLst>
              </a:tr>
              <a:tr h="392112">
                <a:tc>
                  <a:txBody>
                    <a:bodyPr/>
                    <a:lstStyle/>
                    <a:p>
                      <a:pPr marL="78105">
                        <a:lnSpc>
                          <a:spcPct val="100000"/>
                        </a:lnSpc>
                        <a:spcBef>
                          <a:spcPts val="760"/>
                        </a:spcBef>
                      </a:pPr>
                      <a:r>
                        <a:rPr lang="en-US" sz="1400" dirty="0">
                          <a:solidFill>
                            <a:srgbClr val="0000FF"/>
                          </a:solidFill>
                          <a:latin typeface="Times New Roman" pitchFamily="18" charset="0"/>
                          <a:cs typeface="Times New Roman" pitchFamily="18" charset="0"/>
                        </a:rPr>
                        <a:t>16</a:t>
                      </a:r>
                      <a:endParaRPr sz="1400">
                        <a:solidFill>
                          <a:srgbClr val="0000FF"/>
                        </a:solidFill>
                        <a:latin typeface="Times New Roman" pitchFamily="18" charset="0"/>
                        <a:cs typeface="Times New Roman" pitchFamily="18" charset="0"/>
                      </a:endParaRPr>
                    </a:p>
                  </a:txBody>
                  <a:tcPr marL="0" marR="0" marT="965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nSpc>
                          <a:spcPct val="115000"/>
                        </a:lnSpc>
                        <a:spcBef>
                          <a:spcPts val="0"/>
                        </a:spcBef>
                        <a:spcAft>
                          <a:spcPts val="0"/>
                        </a:spcAft>
                      </a:pPr>
                      <a:r>
                        <a:rPr lang="en-US" sz="1400">
                          <a:solidFill>
                            <a:srgbClr val="0000FF"/>
                          </a:solidFill>
                          <a:latin typeface="Times New Roman" pitchFamily="18" charset="0"/>
                          <a:ea typeface="Times New Roman"/>
                          <a:cs typeface="Times New Roman" pitchFamily="18" charset="0"/>
                        </a:rPr>
                        <a:t>Dr. M Tukaram Bai</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l">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First International Conference on Recent Advances in Materials and Manufacturing, </a:t>
                      </a:r>
                      <a:r>
                        <a:rPr lang="en-US" sz="1400" dirty="0" err="1">
                          <a:solidFill>
                            <a:srgbClr val="0000FF"/>
                          </a:solidFill>
                          <a:latin typeface="Times New Roman" pitchFamily="18" charset="0"/>
                          <a:ea typeface="Times New Roman"/>
                          <a:cs typeface="Times New Roman" pitchFamily="18" charset="0"/>
                        </a:rPr>
                        <a:t>Belagavi</a:t>
                      </a:r>
                      <a:r>
                        <a:rPr lang="en-US" sz="1400" dirty="0">
                          <a:solidFill>
                            <a:srgbClr val="0000FF"/>
                          </a:solidFill>
                          <a:latin typeface="Times New Roman" pitchFamily="18" charset="0"/>
                          <a:ea typeface="Times New Roman"/>
                          <a:cs typeface="Times New Roman" pitchFamily="18" charset="0"/>
                        </a:rPr>
                        <a:t> at Karnataka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2019-2020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TEQIP - PHASE 3, MHRD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extLst>
                  <a:ext uri="{0D108BD9-81ED-4DB2-BD59-A6C34878D82A}">
                    <a16:rowId xmlns:a16="http://schemas.microsoft.com/office/drawing/2014/main" xmlns="" val="10006"/>
                  </a:ext>
                </a:extLst>
              </a:tr>
              <a:tr h="197726">
                <a:tc>
                  <a:txBody>
                    <a:bodyPr/>
                    <a:lstStyle/>
                    <a:p>
                      <a:pPr marL="78105">
                        <a:lnSpc>
                          <a:spcPts val="1435"/>
                        </a:lnSpc>
                      </a:pPr>
                      <a:r>
                        <a:rPr lang="en-US" sz="1400" dirty="0">
                          <a:solidFill>
                            <a:srgbClr val="0000FF"/>
                          </a:solidFill>
                          <a:latin typeface="Times New Roman" pitchFamily="18" charset="0"/>
                          <a:cs typeface="Times New Roman" pitchFamily="18" charset="0"/>
                        </a:rPr>
                        <a:t>17</a:t>
                      </a:r>
                      <a:endParaRPr sz="1400">
                        <a:solidFill>
                          <a:srgbClr val="0000FF"/>
                        </a:solidFill>
                        <a:latin typeface="Times New Roman" pitchFamily="18" charset="0"/>
                        <a:cs typeface="Times New Roman"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nSpc>
                          <a:spcPct val="115000"/>
                        </a:lnSpc>
                        <a:spcBef>
                          <a:spcPts val="0"/>
                        </a:spcBef>
                        <a:spcAft>
                          <a:spcPts val="0"/>
                        </a:spcAft>
                      </a:pPr>
                      <a:r>
                        <a:rPr lang="en-US" sz="1400">
                          <a:solidFill>
                            <a:srgbClr val="0000FF"/>
                          </a:solidFill>
                          <a:latin typeface="Times New Roman" pitchFamily="18" charset="0"/>
                          <a:ea typeface="Times New Roman"/>
                          <a:cs typeface="Times New Roman" pitchFamily="18" charset="0"/>
                        </a:rPr>
                        <a:t>Dr.D.Santhosh Kumar</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l">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Extramural Research award</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2020-2021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DST, India</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extLst>
                  <a:ext uri="{0D108BD9-81ED-4DB2-BD59-A6C34878D82A}">
                    <a16:rowId xmlns:a16="http://schemas.microsoft.com/office/drawing/2014/main" xmlns="" val="10007"/>
                  </a:ext>
                </a:extLst>
              </a:tr>
              <a:tr h="376656">
                <a:tc>
                  <a:txBody>
                    <a:bodyPr/>
                    <a:lstStyle/>
                    <a:p>
                      <a:pPr marL="78105">
                        <a:lnSpc>
                          <a:spcPct val="100000"/>
                        </a:lnSpc>
                        <a:spcBef>
                          <a:spcPts val="700"/>
                        </a:spcBef>
                      </a:pPr>
                      <a:r>
                        <a:rPr lang="en-US" sz="1400" dirty="0">
                          <a:solidFill>
                            <a:srgbClr val="0000FF"/>
                          </a:solidFill>
                          <a:latin typeface="Times New Roman" pitchFamily="18" charset="0"/>
                          <a:cs typeface="Times New Roman" pitchFamily="18" charset="0"/>
                        </a:rPr>
                        <a:t>18</a:t>
                      </a:r>
                      <a:endParaRPr sz="1400">
                        <a:solidFill>
                          <a:srgbClr val="0000FF"/>
                        </a:solidFill>
                        <a:latin typeface="Times New Roman" pitchFamily="18" charset="0"/>
                        <a:cs typeface="Times New Roman" pitchFamily="18" charset="0"/>
                      </a:endParaRPr>
                    </a:p>
                  </a:txBody>
                  <a:tcPr marL="0" marR="0" marT="889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Dr. </a:t>
                      </a:r>
                      <a:r>
                        <a:rPr lang="en-US" sz="1400" dirty="0" err="1">
                          <a:solidFill>
                            <a:srgbClr val="0000FF"/>
                          </a:solidFill>
                          <a:latin typeface="Times New Roman" pitchFamily="18" charset="0"/>
                          <a:ea typeface="Times New Roman"/>
                          <a:cs typeface="Times New Roman" pitchFamily="18" charset="0"/>
                        </a:rPr>
                        <a:t>D.Santhosh</a:t>
                      </a:r>
                      <a:r>
                        <a:rPr lang="en-US" sz="1400" dirty="0">
                          <a:solidFill>
                            <a:srgbClr val="0000FF"/>
                          </a:solidFill>
                          <a:latin typeface="Times New Roman" pitchFamily="18" charset="0"/>
                          <a:ea typeface="Times New Roman"/>
                          <a:cs typeface="Times New Roman" pitchFamily="18" charset="0"/>
                        </a:rPr>
                        <a:t>  Kumar</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l">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Extramural Research award</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2020-2021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tc>
                  <a:txBody>
                    <a:bodyPr/>
                    <a:lstStyle/>
                    <a:p>
                      <a:pPr marL="0" marR="0" algn="ctr">
                        <a:lnSpc>
                          <a:spcPct val="115000"/>
                        </a:lnSpc>
                        <a:spcBef>
                          <a:spcPts val="0"/>
                        </a:spcBef>
                        <a:spcAft>
                          <a:spcPts val="0"/>
                        </a:spcAft>
                      </a:pPr>
                      <a:r>
                        <a:rPr lang="en-US" sz="1400" dirty="0">
                          <a:solidFill>
                            <a:srgbClr val="0000FF"/>
                          </a:solidFill>
                          <a:latin typeface="Times New Roman" pitchFamily="18" charset="0"/>
                          <a:ea typeface="Times New Roman"/>
                          <a:cs typeface="Times New Roman" pitchFamily="18" charset="0"/>
                        </a:rPr>
                        <a:t>UGC, INDIA</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EF7"/>
                    </a:solidFill>
                  </a:tcPr>
                </a:tc>
                <a:extLst>
                  <a:ext uri="{0D108BD9-81ED-4DB2-BD59-A6C34878D82A}">
                    <a16:rowId xmlns:a16="http://schemas.microsoft.com/office/drawing/2014/main" xmlns="" val="10008"/>
                  </a:ext>
                </a:extLst>
              </a:tr>
            </a:tbl>
          </a:graphicData>
        </a:graphic>
      </p:graphicFrame>
      <p:pic>
        <p:nvPicPr>
          <p:cNvPr id="3" name="object 3"/>
          <p:cNvPicPr/>
          <p:nvPr/>
        </p:nvPicPr>
        <p:blipFill>
          <a:blip r:embed="rId2" cstate="print"/>
          <a:stretch>
            <a:fillRect/>
          </a:stretch>
        </p:blipFill>
        <p:spPr>
          <a:xfrm>
            <a:off x="11507724" y="24086"/>
            <a:ext cx="684276" cy="675132"/>
          </a:xfrm>
          <a:prstGeom prst="rect">
            <a:avLst/>
          </a:prstGeom>
        </p:spPr>
      </p:pic>
      <p:sp>
        <p:nvSpPr>
          <p:cNvPr id="4" name="object 4"/>
          <p:cNvSpPr txBox="1"/>
          <p:nvPr/>
        </p:nvSpPr>
        <p:spPr>
          <a:xfrm>
            <a:off x="2154426" y="774437"/>
            <a:ext cx="9046973" cy="749563"/>
          </a:xfrm>
          <a:prstGeom prst="rect">
            <a:avLst/>
          </a:prstGeom>
        </p:spPr>
        <p:txBody>
          <a:bodyPr vert="horz" wrap="square" lIns="0" tIns="31114" rIns="0" bIns="0" rtlCol="0">
            <a:spAutoFit/>
          </a:bodyPr>
          <a:lstStyle/>
          <a:p>
            <a:pPr marL="2178050" marR="5080" indent="-2165985">
              <a:lnSpc>
                <a:spcPts val="2820"/>
              </a:lnSpc>
              <a:spcBef>
                <a:spcPts val="244"/>
              </a:spcBef>
            </a:pPr>
            <a:r>
              <a:rPr sz="2400" b="1" spc="-5" dirty="0">
                <a:solidFill>
                  <a:srgbClr val="0000FF"/>
                </a:solidFill>
                <a:latin typeface="Times New Roman"/>
                <a:cs typeface="Times New Roman"/>
              </a:rPr>
              <a:t>Financial</a:t>
            </a:r>
            <a:r>
              <a:rPr sz="2400" b="1" spc="-10" dirty="0">
                <a:solidFill>
                  <a:srgbClr val="0000FF"/>
                </a:solidFill>
                <a:latin typeface="Times New Roman"/>
                <a:cs typeface="Times New Roman"/>
              </a:rPr>
              <a:t> </a:t>
            </a:r>
            <a:r>
              <a:rPr sz="2400" b="1" spc="-5" dirty="0">
                <a:solidFill>
                  <a:srgbClr val="0000FF"/>
                </a:solidFill>
                <a:latin typeface="Times New Roman"/>
                <a:cs typeface="Times New Roman"/>
              </a:rPr>
              <a:t>support</a:t>
            </a:r>
            <a:r>
              <a:rPr sz="2400" b="1" spc="25" dirty="0">
                <a:solidFill>
                  <a:srgbClr val="0000FF"/>
                </a:solidFill>
                <a:latin typeface="Times New Roman"/>
                <a:cs typeface="Times New Roman"/>
              </a:rPr>
              <a:t> </a:t>
            </a:r>
            <a:r>
              <a:rPr sz="2400" b="1" spc="-5" dirty="0">
                <a:solidFill>
                  <a:srgbClr val="0000FF"/>
                </a:solidFill>
                <a:latin typeface="Times New Roman"/>
                <a:cs typeface="Times New Roman"/>
              </a:rPr>
              <a:t>by</a:t>
            </a:r>
            <a:r>
              <a:rPr sz="2400" b="1" spc="15" dirty="0">
                <a:solidFill>
                  <a:srgbClr val="0000FF"/>
                </a:solidFill>
                <a:latin typeface="Times New Roman"/>
                <a:cs typeface="Times New Roman"/>
              </a:rPr>
              <a:t> </a:t>
            </a:r>
            <a:r>
              <a:rPr sz="2400" b="1" dirty="0">
                <a:solidFill>
                  <a:srgbClr val="0000FF"/>
                </a:solidFill>
                <a:latin typeface="Times New Roman"/>
                <a:cs typeface="Times New Roman"/>
              </a:rPr>
              <a:t>various</a:t>
            </a:r>
            <a:r>
              <a:rPr sz="2400" b="1" spc="15" dirty="0">
                <a:solidFill>
                  <a:srgbClr val="0000FF"/>
                </a:solidFill>
                <a:latin typeface="Times New Roman"/>
                <a:cs typeface="Times New Roman"/>
              </a:rPr>
              <a:t> </a:t>
            </a:r>
            <a:r>
              <a:rPr sz="2400" b="1" dirty="0">
                <a:solidFill>
                  <a:srgbClr val="0000FF"/>
                </a:solidFill>
                <a:latin typeface="Times New Roman"/>
                <a:cs typeface="Times New Roman"/>
              </a:rPr>
              <a:t>agencies</a:t>
            </a:r>
            <a:r>
              <a:rPr sz="2400" b="1" spc="15" dirty="0">
                <a:solidFill>
                  <a:srgbClr val="0000FF"/>
                </a:solidFill>
                <a:latin typeface="Times New Roman"/>
                <a:cs typeface="Times New Roman"/>
              </a:rPr>
              <a:t> </a:t>
            </a:r>
            <a:r>
              <a:rPr sz="2400" b="1" dirty="0">
                <a:solidFill>
                  <a:srgbClr val="0000FF"/>
                </a:solidFill>
                <a:latin typeface="Times New Roman"/>
                <a:cs typeface="Times New Roman"/>
              </a:rPr>
              <a:t>for</a:t>
            </a:r>
            <a:r>
              <a:rPr sz="2400" b="1" spc="-50" dirty="0">
                <a:solidFill>
                  <a:srgbClr val="0000FF"/>
                </a:solidFill>
                <a:latin typeface="Times New Roman"/>
                <a:cs typeface="Times New Roman"/>
              </a:rPr>
              <a:t> </a:t>
            </a:r>
            <a:r>
              <a:rPr sz="2400" b="1" spc="-5" dirty="0">
                <a:solidFill>
                  <a:srgbClr val="0000FF"/>
                </a:solidFill>
                <a:latin typeface="Times New Roman"/>
                <a:cs typeface="Times New Roman"/>
              </a:rPr>
              <a:t>advanced</a:t>
            </a:r>
            <a:r>
              <a:rPr sz="2400" b="1" spc="20" dirty="0">
                <a:solidFill>
                  <a:srgbClr val="0000FF"/>
                </a:solidFill>
                <a:latin typeface="Times New Roman"/>
                <a:cs typeface="Times New Roman"/>
              </a:rPr>
              <a:t> </a:t>
            </a:r>
            <a:r>
              <a:rPr sz="2400" b="1" spc="-10" dirty="0">
                <a:solidFill>
                  <a:srgbClr val="0000FF"/>
                </a:solidFill>
                <a:latin typeface="Times New Roman"/>
                <a:cs typeface="Times New Roman"/>
              </a:rPr>
              <a:t>studies/research </a:t>
            </a:r>
            <a:r>
              <a:rPr sz="2400" b="1" spc="-585" dirty="0">
                <a:solidFill>
                  <a:srgbClr val="0000FF"/>
                </a:solidFill>
                <a:latin typeface="Times New Roman"/>
                <a:cs typeface="Times New Roman"/>
              </a:rPr>
              <a:t> </a:t>
            </a:r>
            <a:r>
              <a:rPr sz="2400" b="1" spc="-15" dirty="0">
                <a:solidFill>
                  <a:srgbClr val="0000FF"/>
                </a:solidFill>
                <a:latin typeface="Times New Roman"/>
                <a:cs typeface="Times New Roman"/>
              </a:rPr>
              <a:t>year-wise</a:t>
            </a:r>
            <a:r>
              <a:rPr sz="2400" b="1" spc="-10" dirty="0">
                <a:solidFill>
                  <a:srgbClr val="0000FF"/>
                </a:solidFill>
                <a:latin typeface="Times New Roman"/>
                <a:cs typeface="Times New Roman"/>
              </a:rPr>
              <a:t> </a:t>
            </a:r>
            <a:r>
              <a:rPr sz="2400" b="1" spc="-5" dirty="0">
                <a:solidFill>
                  <a:srgbClr val="0000FF"/>
                </a:solidFill>
                <a:latin typeface="Times New Roman"/>
                <a:cs typeface="Times New Roman"/>
              </a:rPr>
              <a:t>during</a:t>
            </a:r>
            <a:r>
              <a:rPr sz="2400" b="1" dirty="0">
                <a:solidFill>
                  <a:srgbClr val="0000FF"/>
                </a:solidFill>
                <a:latin typeface="Times New Roman"/>
                <a:cs typeface="Times New Roman"/>
              </a:rPr>
              <a:t> </a:t>
            </a:r>
            <a:r>
              <a:rPr sz="2400" b="1" spc="-5" dirty="0">
                <a:solidFill>
                  <a:srgbClr val="0000FF"/>
                </a:solidFill>
                <a:latin typeface="Times New Roman"/>
                <a:cs typeface="Times New Roman"/>
              </a:rPr>
              <a:t>the</a:t>
            </a:r>
            <a:r>
              <a:rPr sz="2400" b="1" dirty="0">
                <a:solidFill>
                  <a:srgbClr val="0000FF"/>
                </a:solidFill>
                <a:latin typeface="Times New Roman"/>
                <a:cs typeface="Times New Roman"/>
              </a:rPr>
              <a:t> last</a:t>
            </a:r>
            <a:r>
              <a:rPr sz="2400" b="1" spc="-10" dirty="0">
                <a:solidFill>
                  <a:srgbClr val="0000FF"/>
                </a:solidFill>
                <a:latin typeface="Times New Roman"/>
                <a:cs typeface="Times New Roman"/>
              </a:rPr>
              <a:t> </a:t>
            </a:r>
            <a:r>
              <a:rPr sz="2400" b="1" dirty="0">
                <a:solidFill>
                  <a:srgbClr val="0000FF"/>
                </a:solidFill>
                <a:latin typeface="Times New Roman"/>
                <a:cs typeface="Times New Roman"/>
              </a:rPr>
              <a:t>five</a:t>
            </a:r>
            <a:r>
              <a:rPr sz="2400" b="1" spc="-25" dirty="0">
                <a:solidFill>
                  <a:srgbClr val="0000FF"/>
                </a:solidFill>
                <a:latin typeface="Times New Roman"/>
                <a:cs typeface="Times New Roman"/>
              </a:rPr>
              <a:t> </a:t>
            </a:r>
            <a:r>
              <a:rPr sz="2400" b="1" dirty="0">
                <a:solidFill>
                  <a:srgbClr val="0000FF"/>
                </a:solidFill>
                <a:latin typeface="Times New Roman"/>
                <a:cs typeface="Times New Roman"/>
              </a:rPr>
              <a:t>years</a:t>
            </a:r>
            <a:endParaRPr sz="2400">
              <a:solidFill>
                <a:srgbClr val="0000FF"/>
              </a:solidFill>
              <a:latin typeface="Times New Roman"/>
              <a:cs typeface="Times New Roman"/>
            </a:endParaRPr>
          </a:p>
        </p:txBody>
      </p:sp>
      <p:sp>
        <p:nvSpPr>
          <p:cNvPr id="5" name="object 5"/>
          <p:cNvSpPr txBox="1">
            <a:spLocks noGrp="1"/>
          </p:cNvSpPr>
          <p:nvPr>
            <p:ph type="title"/>
          </p:nvPr>
        </p:nvSpPr>
        <p:spPr>
          <a:xfrm>
            <a:off x="190601" y="75685"/>
            <a:ext cx="1712595" cy="381515"/>
          </a:xfrm>
          <a:prstGeom prst="rect">
            <a:avLst/>
          </a:prstGeom>
        </p:spPr>
        <p:txBody>
          <a:bodyPr vert="horz" wrap="square" lIns="0" tIns="12065" rIns="0" bIns="0" rtlCol="0">
            <a:spAutoFit/>
          </a:bodyPr>
          <a:lstStyle/>
          <a:p>
            <a:pPr marL="12700">
              <a:lnSpc>
                <a:spcPct val="100000"/>
              </a:lnSpc>
              <a:spcBef>
                <a:spcPts val="95"/>
              </a:spcBef>
            </a:pPr>
            <a:r>
              <a:rPr sz="2400" b="1" spc="-5">
                <a:solidFill>
                  <a:srgbClr val="660033"/>
                </a:solidFill>
                <a:latin typeface="Times New Roman" pitchFamily="18" charset="0"/>
                <a:cs typeface="Times New Roman" pitchFamily="18" charset="0"/>
              </a:rPr>
              <a:t>Criterion</a:t>
            </a:r>
            <a:r>
              <a:rPr sz="2400" b="1" spc="-60">
                <a:solidFill>
                  <a:srgbClr val="660033"/>
                </a:solidFill>
                <a:latin typeface="Times New Roman" pitchFamily="18" charset="0"/>
                <a:cs typeface="Times New Roman" pitchFamily="18" charset="0"/>
              </a:rPr>
              <a:t> </a:t>
            </a:r>
            <a:r>
              <a:rPr lang="en-US" sz="2400" b="1" spc="-5" dirty="0">
                <a:solidFill>
                  <a:srgbClr val="660033"/>
                </a:solidFill>
                <a:latin typeface="Times New Roman" pitchFamily="18" charset="0"/>
                <a:cs typeface="Times New Roman" pitchFamily="18" charset="0"/>
              </a:rPr>
              <a:t>6</a:t>
            </a:r>
            <a:endParaRPr sz="2400" b="1" spc="-5" dirty="0">
              <a:solidFill>
                <a:srgbClr val="660033"/>
              </a:solidFill>
              <a:latin typeface="Times New Roman" pitchFamily="18" charset="0"/>
              <a:cs typeface="Times New Roman" pitchFamily="18" charset="0"/>
            </a:endParaRPr>
          </a:p>
        </p:txBody>
      </p:sp>
      <p:sp>
        <p:nvSpPr>
          <p:cNvPr id="7" name="Date Placeholder 6"/>
          <p:cNvSpPr>
            <a:spLocks noGrp="1"/>
          </p:cNvSpPr>
          <p:nvPr>
            <p:ph type="dt" sz="half" idx="10"/>
          </p:nvPr>
        </p:nvSpPr>
        <p:spPr/>
        <p:txBody>
          <a:bodyPr/>
          <a:lstStyle/>
          <a:p>
            <a:fld id="{65C1553F-366F-403C-8A3C-6020902D3D37}" type="datetime1">
              <a:rPr lang="en-US" smtClean="0"/>
              <a:pPr/>
              <a:t>11/3/2023</a:t>
            </a:fld>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80</a:t>
            </a:fld>
            <a:endParaRPr lang="en-US"/>
          </a:p>
        </p:txBody>
      </p:sp>
      <p:sp>
        <p:nvSpPr>
          <p:cNvPr id="6" name="object 6"/>
          <p:cNvSpPr txBox="1"/>
          <p:nvPr/>
        </p:nvSpPr>
        <p:spPr>
          <a:xfrm>
            <a:off x="9535795" y="6546595"/>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
        <p:nvSpPr>
          <p:cNvPr id="9" name="Rectangle 8"/>
          <p:cNvSpPr/>
          <p:nvPr/>
        </p:nvSpPr>
        <p:spPr>
          <a:xfrm>
            <a:off x="3657600" y="76200"/>
            <a:ext cx="6057749" cy="523220"/>
          </a:xfrm>
          <a:prstGeom prst="rect">
            <a:avLst/>
          </a:prstGeom>
        </p:spPr>
        <p:txBody>
          <a:bodyPr wrap="none">
            <a:spAutoFit/>
          </a:bodyPr>
          <a:lstStyle/>
          <a:p>
            <a:pPr marL="12700">
              <a:lnSpc>
                <a:spcPct val="100000"/>
              </a:lnSpc>
              <a:spcBef>
                <a:spcPts val="95"/>
              </a:spcBef>
            </a:pPr>
            <a:r>
              <a:rPr lang="en-US" sz="2800" b="1" spc="-5" dirty="0">
                <a:solidFill>
                  <a:srgbClr val="7030A0"/>
                </a:solidFill>
                <a:latin typeface="Times New Roman"/>
                <a:cs typeface="Times New Roman"/>
              </a:rPr>
              <a:t>Governance, Leadership/Management</a:t>
            </a:r>
            <a:endParaRPr lang="en-US" sz="2800" dirty="0">
              <a:solidFill>
                <a:srgbClr val="7030A0"/>
              </a:solidFill>
              <a:latin typeface="Times New Roman"/>
              <a:cs typeface="Times New Roman"/>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616835" y="20523"/>
            <a:ext cx="7201534"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7030A0"/>
                </a:solidFill>
                <a:latin typeface="Times New Roman"/>
                <a:cs typeface="Times New Roman"/>
              </a:rPr>
              <a:t>Governance, Leadership/Management </a:t>
            </a:r>
            <a:r>
              <a:rPr sz="2800" b="1" dirty="0">
                <a:solidFill>
                  <a:srgbClr val="7030A0"/>
                </a:solidFill>
                <a:latin typeface="Times New Roman"/>
                <a:cs typeface="Times New Roman"/>
              </a:rPr>
              <a:t>(contd.,)</a:t>
            </a:r>
            <a:endParaRPr sz="2800">
              <a:solidFill>
                <a:srgbClr val="7030A0"/>
              </a:solidFill>
              <a:latin typeface="Times New Roman"/>
              <a:cs typeface="Times New Roman"/>
            </a:endParaRPr>
          </a:p>
        </p:txBody>
      </p:sp>
      <p:sp>
        <p:nvSpPr>
          <p:cNvPr id="3" name="object 3"/>
          <p:cNvSpPr txBox="1"/>
          <p:nvPr/>
        </p:nvSpPr>
        <p:spPr>
          <a:xfrm>
            <a:off x="3112007" y="601980"/>
            <a:ext cx="6155690" cy="453970"/>
          </a:xfrm>
          <a:prstGeom prst="rect">
            <a:avLst/>
          </a:prstGeom>
          <a:noFill/>
          <a:ln w="12700">
            <a:solidFill>
              <a:srgbClr val="AD5A20"/>
            </a:solidFill>
          </a:ln>
        </p:spPr>
        <p:txBody>
          <a:bodyPr vert="horz" wrap="square" lIns="0" tIns="83820" rIns="0" bIns="0" rtlCol="0">
            <a:spAutoFit/>
          </a:bodyPr>
          <a:lstStyle/>
          <a:p>
            <a:pPr algn="ctr">
              <a:lnSpc>
                <a:spcPct val="100000"/>
              </a:lnSpc>
              <a:spcBef>
                <a:spcPts val="660"/>
              </a:spcBef>
            </a:pPr>
            <a:r>
              <a:rPr sz="2400" b="1" spc="-5">
                <a:solidFill>
                  <a:srgbClr val="3333FF"/>
                </a:solidFill>
                <a:latin typeface="Times New Roman"/>
                <a:cs typeface="Times New Roman"/>
              </a:rPr>
              <a:t>FDPs</a:t>
            </a:r>
            <a:r>
              <a:rPr sz="2400" b="1" spc="-25">
                <a:solidFill>
                  <a:srgbClr val="3333FF"/>
                </a:solidFill>
                <a:latin typeface="Times New Roman"/>
                <a:cs typeface="Times New Roman"/>
              </a:rPr>
              <a:t> </a:t>
            </a:r>
            <a:r>
              <a:rPr sz="2400" b="1" spc="-5">
                <a:solidFill>
                  <a:srgbClr val="3333FF"/>
                </a:solidFill>
                <a:latin typeface="Times New Roman"/>
                <a:cs typeface="Times New Roman"/>
              </a:rPr>
              <a:t>attended</a:t>
            </a:r>
            <a:r>
              <a:rPr lang="en-US" sz="2400" b="1" spc="-5">
                <a:solidFill>
                  <a:srgbClr val="3333FF"/>
                </a:solidFill>
                <a:latin typeface="Times New Roman"/>
                <a:cs typeface="Times New Roman"/>
              </a:rPr>
              <a:t>: 33</a:t>
            </a:r>
            <a:endParaRPr sz="2400">
              <a:solidFill>
                <a:srgbClr val="3333FF"/>
              </a:solidFill>
              <a:latin typeface="Times New Roman"/>
              <a:cs typeface="Times New Roman"/>
            </a:endParaRPr>
          </a:p>
        </p:txBody>
      </p:sp>
      <p:graphicFrame>
        <p:nvGraphicFramePr>
          <p:cNvPr id="4" name="object 4"/>
          <p:cNvGraphicFramePr>
            <a:graphicFrameLocks noGrp="1"/>
          </p:cNvGraphicFramePr>
          <p:nvPr/>
        </p:nvGraphicFramePr>
        <p:xfrm>
          <a:off x="352869" y="1031368"/>
          <a:ext cx="11229339" cy="5621906"/>
        </p:xfrm>
        <a:graphic>
          <a:graphicData uri="http://schemas.openxmlformats.org/drawingml/2006/table">
            <a:tbl>
              <a:tblPr firstRow="1" bandRow="1">
                <a:tableStyleId>{7DF18680-E054-41AD-8BC1-D1AEF772440D}</a:tableStyleId>
              </a:tblPr>
              <a:tblGrid>
                <a:gridCol w="781050">
                  <a:extLst>
                    <a:ext uri="{9D8B030D-6E8A-4147-A177-3AD203B41FA5}">
                      <a16:colId xmlns:a16="http://schemas.microsoft.com/office/drawing/2014/main" xmlns="" val="20000"/>
                    </a:ext>
                  </a:extLst>
                </a:gridCol>
                <a:gridCol w="2261235">
                  <a:extLst>
                    <a:ext uri="{9D8B030D-6E8A-4147-A177-3AD203B41FA5}">
                      <a16:colId xmlns:a16="http://schemas.microsoft.com/office/drawing/2014/main" xmlns="" val="20001"/>
                    </a:ext>
                  </a:extLst>
                </a:gridCol>
                <a:gridCol w="8187054">
                  <a:extLst>
                    <a:ext uri="{9D8B030D-6E8A-4147-A177-3AD203B41FA5}">
                      <a16:colId xmlns:a16="http://schemas.microsoft.com/office/drawing/2014/main" xmlns="" val="20002"/>
                    </a:ext>
                  </a:extLst>
                </a:gridCol>
              </a:tblGrid>
              <a:tr h="277367">
                <a:tc>
                  <a:txBody>
                    <a:bodyPr/>
                    <a:lstStyle/>
                    <a:p>
                      <a:pPr marL="164465">
                        <a:lnSpc>
                          <a:spcPct val="100000"/>
                        </a:lnSpc>
                        <a:spcBef>
                          <a:spcPts val="195"/>
                        </a:spcBef>
                      </a:pPr>
                      <a:r>
                        <a:rPr sz="1400" dirty="0">
                          <a:latin typeface="Times New Roman" pitchFamily="18" charset="0"/>
                          <a:cs typeface="Times New Roman" pitchFamily="18" charset="0"/>
                        </a:rPr>
                        <a:t>S.</a:t>
                      </a:r>
                      <a:r>
                        <a:rPr sz="1400" spc="-50" dirty="0">
                          <a:latin typeface="Times New Roman" pitchFamily="18" charset="0"/>
                          <a:cs typeface="Times New Roman" pitchFamily="18" charset="0"/>
                        </a:rPr>
                        <a:t> </a:t>
                      </a:r>
                      <a:r>
                        <a:rPr sz="1400" spc="-5" dirty="0">
                          <a:latin typeface="Times New Roman" pitchFamily="18" charset="0"/>
                          <a:cs typeface="Times New Roman" pitchFamily="18" charset="0"/>
                        </a:rPr>
                        <a:t>No.</a:t>
                      </a:r>
                      <a:endParaRPr sz="1400">
                        <a:solidFill>
                          <a:srgbClr val="0000FF"/>
                        </a:solidFill>
                        <a:latin typeface="Times New Roman" pitchFamily="18" charset="0"/>
                        <a:cs typeface="Times New Roman" pitchFamily="18" charset="0"/>
                      </a:endParaRPr>
                    </a:p>
                  </a:txBody>
                  <a:tcPr marL="0" marR="0" marT="247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195"/>
                        </a:spcBef>
                      </a:pPr>
                      <a:r>
                        <a:rPr sz="1400" spc="-10" dirty="0">
                          <a:latin typeface="Times New Roman" pitchFamily="18" charset="0"/>
                          <a:cs typeface="Times New Roman" pitchFamily="18" charset="0"/>
                        </a:rPr>
                        <a:t>Name </a:t>
                      </a:r>
                      <a:r>
                        <a:rPr sz="1400" dirty="0">
                          <a:latin typeface="Times New Roman" pitchFamily="18" charset="0"/>
                          <a:cs typeface="Times New Roman" pitchFamily="18" charset="0"/>
                        </a:rPr>
                        <a:t>of</a:t>
                      </a:r>
                      <a:r>
                        <a:rPr sz="1400" spc="-30" dirty="0">
                          <a:latin typeface="Times New Roman" pitchFamily="18" charset="0"/>
                          <a:cs typeface="Times New Roman" pitchFamily="18" charset="0"/>
                        </a:rPr>
                        <a:t> </a:t>
                      </a:r>
                      <a:r>
                        <a:rPr sz="1400" dirty="0">
                          <a:latin typeface="Times New Roman" pitchFamily="18" charset="0"/>
                          <a:cs typeface="Times New Roman" pitchFamily="18" charset="0"/>
                        </a:rPr>
                        <a:t>the</a:t>
                      </a:r>
                      <a:r>
                        <a:rPr sz="1400" spc="-25" dirty="0">
                          <a:latin typeface="Times New Roman" pitchFamily="18" charset="0"/>
                          <a:cs typeface="Times New Roman" pitchFamily="18" charset="0"/>
                        </a:rPr>
                        <a:t> </a:t>
                      </a:r>
                      <a:r>
                        <a:rPr sz="1400" dirty="0">
                          <a:latin typeface="Times New Roman" pitchFamily="18" charset="0"/>
                          <a:cs typeface="Times New Roman" pitchFamily="18" charset="0"/>
                        </a:rPr>
                        <a:t>teacher</a:t>
                      </a:r>
                      <a:endParaRPr sz="1400">
                        <a:solidFill>
                          <a:srgbClr val="0000FF"/>
                        </a:solidFill>
                        <a:latin typeface="Times New Roman" pitchFamily="18" charset="0"/>
                        <a:cs typeface="Times New Roman" pitchFamily="18" charset="0"/>
                      </a:endParaRPr>
                    </a:p>
                  </a:txBody>
                  <a:tcPr marL="0" marR="0" marT="247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905" algn="ctr">
                        <a:lnSpc>
                          <a:spcPct val="100000"/>
                        </a:lnSpc>
                        <a:spcBef>
                          <a:spcPts val="195"/>
                        </a:spcBef>
                      </a:pPr>
                      <a:r>
                        <a:rPr sz="1400" spc="-5" dirty="0">
                          <a:latin typeface="Times New Roman" pitchFamily="18" charset="0"/>
                          <a:cs typeface="Times New Roman" pitchFamily="18" charset="0"/>
                        </a:rPr>
                        <a:t>Title</a:t>
                      </a:r>
                      <a:r>
                        <a:rPr sz="1400" spc="-45" dirty="0">
                          <a:latin typeface="Times New Roman" pitchFamily="18" charset="0"/>
                          <a:cs typeface="Times New Roman" pitchFamily="18" charset="0"/>
                        </a:rPr>
                        <a:t> </a:t>
                      </a:r>
                      <a:r>
                        <a:rPr sz="1400" dirty="0">
                          <a:latin typeface="Times New Roman" pitchFamily="18" charset="0"/>
                          <a:cs typeface="Times New Roman" pitchFamily="18" charset="0"/>
                        </a:rPr>
                        <a:t>of</a:t>
                      </a:r>
                      <a:r>
                        <a:rPr sz="1400" spc="-30" dirty="0">
                          <a:latin typeface="Times New Roman" pitchFamily="18" charset="0"/>
                          <a:cs typeface="Times New Roman" pitchFamily="18" charset="0"/>
                        </a:rPr>
                        <a:t> </a:t>
                      </a:r>
                      <a:r>
                        <a:rPr sz="1400" dirty="0">
                          <a:latin typeface="Times New Roman" pitchFamily="18" charset="0"/>
                          <a:cs typeface="Times New Roman" pitchFamily="18" charset="0"/>
                        </a:rPr>
                        <a:t>the</a:t>
                      </a:r>
                      <a:r>
                        <a:rPr sz="1400" spc="-10" dirty="0">
                          <a:latin typeface="Times New Roman" pitchFamily="18" charset="0"/>
                          <a:cs typeface="Times New Roman" pitchFamily="18" charset="0"/>
                        </a:rPr>
                        <a:t> </a:t>
                      </a:r>
                      <a:r>
                        <a:rPr sz="1400" spc="-5" dirty="0">
                          <a:latin typeface="Times New Roman" pitchFamily="18" charset="0"/>
                          <a:cs typeface="Times New Roman" pitchFamily="18" charset="0"/>
                        </a:rPr>
                        <a:t>program</a:t>
                      </a:r>
                      <a:endParaRPr sz="1400">
                        <a:solidFill>
                          <a:srgbClr val="0000FF"/>
                        </a:solidFill>
                        <a:latin typeface="Times New Roman" pitchFamily="18" charset="0"/>
                        <a:cs typeface="Times New Roman" pitchFamily="18" charset="0"/>
                      </a:endParaRPr>
                    </a:p>
                  </a:txBody>
                  <a:tcPr marL="0" marR="0" marT="247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203964">
                <a:tc>
                  <a:txBody>
                    <a:bodyPr/>
                    <a:lstStyle/>
                    <a:p>
                      <a:pPr algn="ctr">
                        <a:lnSpc>
                          <a:spcPct val="100000"/>
                        </a:lnSpc>
                        <a:spcBef>
                          <a:spcPts val="710"/>
                        </a:spcBef>
                      </a:pPr>
                      <a:r>
                        <a:rPr sz="1200" dirty="0">
                          <a:latin typeface="Times New Roman" pitchFamily="18" charset="0"/>
                          <a:cs typeface="Times New Roman" pitchFamily="18" charset="0"/>
                        </a:rPr>
                        <a:t>1</a:t>
                      </a:r>
                      <a:endParaRPr sz="1200">
                        <a:latin typeface="Times New Roman" pitchFamily="18" charset="0"/>
                        <a:cs typeface="Times New Roman" pitchFamily="18" charset="0"/>
                      </a:endParaRPr>
                    </a:p>
                  </a:txBody>
                  <a:tcPr marL="0" marR="0" marT="901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Dr CH A I </a:t>
                      </a:r>
                      <a:r>
                        <a:rPr lang="en-US" sz="1600" dirty="0" err="1">
                          <a:latin typeface="Times New Roman" pitchFamily="18" charset="0"/>
                          <a:cs typeface="Times New Roman" pitchFamily="18" charset="0"/>
                        </a:rPr>
                        <a:t>Raju</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600" dirty="0" err="1">
                          <a:latin typeface="Times New Roman" pitchFamily="18" charset="0"/>
                          <a:cs typeface="Times New Roman" pitchFamily="18" charset="0"/>
                        </a:rPr>
                        <a:t>Bioprocessing</a:t>
                      </a:r>
                      <a:r>
                        <a:rPr lang="en-US" sz="1600" dirty="0">
                          <a:latin typeface="Times New Roman" pitchFamily="18" charset="0"/>
                          <a:cs typeface="Times New Roman" pitchFamily="18" charset="0"/>
                        </a:rPr>
                        <a:t> Strategies for </a:t>
                      </a:r>
                      <a:r>
                        <a:rPr lang="en-US" sz="1600" dirty="0" err="1">
                          <a:latin typeface="Times New Roman" pitchFamily="18" charset="0"/>
                          <a:cs typeface="Times New Roman" pitchFamily="18" charset="0"/>
                        </a:rPr>
                        <a:t>Biofuels</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285879">
                <a:tc>
                  <a:txBody>
                    <a:bodyPr/>
                    <a:lstStyle/>
                    <a:p>
                      <a:pPr algn="ctr">
                        <a:lnSpc>
                          <a:spcPct val="100000"/>
                        </a:lnSpc>
                        <a:spcBef>
                          <a:spcPts val="715"/>
                        </a:spcBef>
                      </a:pPr>
                      <a:r>
                        <a:rPr sz="1200" dirty="0">
                          <a:latin typeface="Times New Roman" pitchFamily="18" charset="0"/>
                          <a:cs typeface="Times New Roman" pitchFamily="18" charset="0"/>
                        </a:rPr>
                        <a:t>2</a:t>
                      </a:r>
                      <a:endParaRPr sz="1200">
                        <a:latin typeface="Times New Roman" pitchFamily="18" charset="0"/>
                        <a:cs typeface="Times New Roman" pitchFamily="18" charset="0"/>
                      </a:endParaRPr>
                    </a:p>
                  </a:txBody>
                  <a:tcPr marL="0" marR="0" marT="908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Prof. </a:t>
                      </a:r>
                      <a:r>
                        <a:rPr lang="en-US" sz="1600" dirty="0" err="1">
                          <a:latin typeface="Times New Roman" pitchFamily="18" charset="0"/>
                          <a:cs typeface="Times New Roman" pitchFamily="18" charset="0"/>
                        </a:rPr>
                        <a:t>V.Sridevi</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AICTE Sponsored short term course” Thermo Waste Technology" : ATL</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277367">
                <a:tc>
                  <a:txBody>
                    <a:bodyPr/>
                    <a:lstStyle/>
                    <a:p>
                      <a:pPr algn="ctr">
                        <a:lnSpc>
                          <a:spcPct val="100000"/>
                        </a:lnSpc>
                        <a:spcBef>
                          <a:spcPts val="325"/>
                        </a:spcBef>
                      </a:pPr>
                      <a:r>
                        <a:rPr sz="1200" dirty="0">
                          <a:latin typeface="Times New Roman" pitchFamily="18" charset="0"/>
                          <a:cs typeface="Times New Roman" pitchFamily="18" charset="0"/>
                        </a:rPr>
                        <a:t>3</a:t>
                      </a:r>
                      <a:endParaRPr sz="1200">
                        <a:latin typeface="Times New Roman" pitchFamily="18" charset="0"/>
                        <a:cs typeface="Times New Roman" pitchFamily="18" charset="0"/>
                      </a:endParaRPr>
                    </a:p>
                  </a:txBody>
                  <a:tcPr marL="0" marR="0" marT="412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600" dirty="0" err="1">
                          <a:latin typeface="Times New Roman" pitchFamily="18" charset="0"/>
                          <a:cs typeface="Times New Roman" pitchFamily="18" charset="0"/>
                        </a:rPr>
                        <a:t>Dr.P</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Venkata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Rao</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Refresher course in computer science </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277368">
                <a:tc>
                  <a:txBody>
                    <a:bodyPr/>
                    <a:lstStyle/>
                    <a:p>
                      <a:pPr algn="ctr">
                        <a:lnSpc>
                          <a:spcPct val="100000"/>
                        </a:lnSpc>
                        <a:spcBef>
                          <a:spcPts val="330"/>
                        </a:spcBef>
                      </a:pPr>
                      <a:r>
                        <a:rPr sz="1200" dirty="0">
                          <a:latin typeface="Times New Roman" pitchFamily="18" charset="0"/>
                          <a:cs typeface="Times New Roman" pitchFamily="18" charset="0"/>
                        </a:rPr>
                        <a:t>4</a:t>
                      </a:r>
                      <a:endParaRPr sz="1200">
                        <a:latin typeface="Times New Roman" pitchFamily="18" charset="0"/>
                        <a:cs typeface="Times New Roman" pitchFamily="18" charset="0"/>
                      </a:endParaRPr>
                    </a:p>
                  </a:txBody>
                  <a:tcPr marL="0" marR="0" marT="419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600" dirty="0" err="1">
                          <a:latin typeface="Times New Roman" pitchFamily="18" charset="0"/>
                          <a:cs typeface="Times New Roman" pitchFamily="18" charset="0"/>
                        </a:rPr>
                        <a:t>Dr.P</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Venkata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Rao</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Short term course on computer applications</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293242">
                <a:tc>
                  <a:txBody>
                    <a:bodyPr/>
                    <a:lstStyle/>
                    <a:p>
                      <a:pPr algn="ctr">
                        <a:lnSpc>
                          <a:spcPct val="100000"/>
                        </a:lnSpc>
                        <a:spcBef>
                          <a:spcPts val="390"/>
                        </a:spcBef>
                      </a:pPr>
                      <a:r>
                        <a:rPr sz="1200" dirty="0">
                          <a:latin typeface="Times New Roman" pitchFamily="18" charset="0"/>
                          <a:cs typeface="Times New Roman" pitchFamily="18" charset="0"/>
                        </a:rPr>
                        <a:t>5</a:t>
                      </a:r>
                      <a:endParaRPr sz="1200">
                        <a:latin typeface="Times New Roman" pitchFamily="18" charset="0"/>
                        <a:cs typeface="Times New Roman" pitchFamily="18" charset="0"/>
                      </a:endParaRPr>
                    </a:p>
                  </a:txBody>
                  <a:tcPr marL="0" marR="0" marT="4953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600" dirty="0" err="1">
                          <a:latin typeface="Times New Roman" pitchFamily="18" charset="0"/>
                          <a:cs typeface="Times New Roman" pitchFamily="18" charset="0"/>
                        </a:rPr>
                        <a:t>Prof.R</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Padma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Sree</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Capacity Building for Effective Environment Impact Assessment Appraisal"</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275720">
                <a:tc>
                  <a:txBody>
                    <a:bodyPr/>
                    <a:lstStyle/>
                    <a:p>
                      <a:pPr algn="ctr">
                        <a:lnSpc>
                          <a:spcPct val="100000"/>
                        </a:lnSpc>
                        <a:spcBef>
                          <a:spcPts val="715"/>
                        </a:spcBef>
                      </a:pPr>
                      <a:r>
                        <a:rPr sz="1200" dirty="0">
                          <a:latin typeface="Times New Roman" pitchFamily="18" charset="0"/>
                          <a:cs typeface="Times New Roman" pitchFamily="18" charset="0"/>
                        </a:rPr>
                        <a:t>6</a:t>
                      </a:r>
                      <a:endParaRPr sz="1200">
                        <a:latin typeface="Times New Roman" pitchFamily="18" charset="0"/>
                        <a:cs typeface="Times New Roman" pitchFamily="18" charset="0"/>
                      </a:endParaRPr>
                    </a:p>
                  </a:txBody>
                  <a:tcPr marL="0" marR="0" marT="908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600" dirty="0" err="1">
                          <a:latin typeface="Times New Roman" pitchFamily="18" charset="0"/>
                          <a:cs typeface="Times New Roman" pitchFamily="18" charset="0"/>
                        </a:rPr>
                        <a:t>Prof.V</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Sridevi</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AICTE Sponsored short term course” Thermo Waste Technology" : ATL</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375284">
                <a:tc>
                  <a:txBody>
                    <a:bodyPr/>
                    <a:lstStyle/>
                    <a:p>
                      <a:pPr algn="ctr">
                        <a:lnSpc>
                          <a:spcPct val="100000"/>
                        </a:lnSpc>
                        <a:spcBef>
                          <a:spcPts val="715"/>
                        </a:spcBef>
                      </a:pPr>
                      <a:r>
                        <a:rPr sz="1200" dirty="0">
                          <a:latin typeface="Times New Roman" pitchFamily="18" charset="0"/>
                          <a:cs typeface="Times New Roman" pitchFamily="18" charset="0"/>
                        </a:rPr>
                        <a:t>7</a:t>
                      </a:r>
                      <a:endParaRPr sz="1200">
                        <a:latin typeface="Times New Roman" pitchFamily="18" charset="0"/>
                        <a:cs typeface="Times New Roman" pitchFamily="18" charset="0"/>
                      </a:endParaRPr>
                    </a:p>
                  </a:txBody>
                  <a:tcPr marL="0" marR="0" marT="908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Dr. M. </a:t>
                      </a:r>
                      <a:r>
                        <a:rPr lang="en-US" sz="1600" dirty="0" err="1">
                          <a:latin typeface="Times New Roman" pitchFamily="18" charset="0"/>
                          <a:cs typeface="Times New Roman" pitchFamily="18" charset="0"/>
                        </a:rPr>
                        <a:t>Tukarambai</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600" dirty="0" err="1">
                          <a:latin typeface="Times New Roman" pitchFamily="18" charset="0"/>
                          <a:cs typeface="Times New Roman" pitchFamily="18" charset="0"/>
                        </a:rPr>
                        <a:t>Nanofluidics</a:t>
                      </a:r>
                      <a:r>
                        <a:rPr lang="en-US" sz="1600" dirty="0">
                          <a:latin typeface="Times New Roman" pitchFamily="18" charset="0"/>
                          <a:cs typeface="Times New Roman" pitchFamily="18" charset="0"/>
                        </a:rPr>
                        <a:t>: Theory, Computation and Applications,  </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r h="277368">
                <a:tc>
                  <a:txBody>
                    <a:bodyPr/>
                    <a:lstStyle/>
                    <a:p>
                      <a:pPr algn="ctr">
                        <a:lnSpc>
                          <a:spcPct val="100000"/>
                        </a:lnSpc>
                        <a:spcBef>
                          <a:spcPts val="330"/>
                        </a:spcBef>
                      </a:pPr>
                      <a:r>
                        <a:rPr sz="1200" dirty="0">
                          <a:latin typeface="Times New Roman" pitchFamily="18" charset="0"/>
                          <a:cs typeface="Times New Roman" pitchFamily="18" charset="0"/>
                        </a:rPr>
                        <a:t>8</a:t>
                      </a:r>
                      <a:endParaRPr sz="1200">
                        <a:latin typeface="Times New Roman" pitchFamily="18" charset="0"/>
                        <a:cs typeface="Times New Roman" pitchFamily="18" charset="0"/>
                      </a:endParaRPr>
                    </a:p>
                  </a:txBody>
                  <a:tcPr marL="0" marR="0" marT="419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600">
                          <a:latin typeface="Times New Roman" pitchFamily="18" charset="0"/>
                          <a:cs typeface="Times New Roman" pitchFamily="18" charset="0"/>
                        </a:rPr>
                        <a:t>Dr CH A I Raju</a:t>
                      </a:r>
                      <a:endParaRPr lang="en-US" sz="110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Short Term Course on Computer Applications for Teachers and Research Scholars </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8"/>
                  </a:ext>
                </a:extLst>
              </a:tr>
              <a:tr h="375285">
                <a:tc>
                  <a:txBody>
                    <a:bodyPr/>
                    <a:lstStyle/>
                    <a:p>
                      <a:pPr algn="ctr">
                        <a:lnSpc>
                          <a:spcPct val="100000"/>
                        </a:lnSpc>
                        <a:spcBef>
                          <a:spcPts val="715"/>
                        </a:spcBef>
                      </a:pPr>
                      <a:r>
                        <a:rPr sz="1200" dirty="0">
                          <a:latin typeface="Times New Roman" pitchFamily="18" charset="0"/>
                          <a:cs typeface="Times New Roman" pitchFamily="18" charset="0"/>
                        </a:rPr>
                        <a:t>9</a:t>
                      </a:r>
                      <a:endParaRPr sz="1200">
                        <a:latin typeface="Times New Roman" pitchFamily="18" charset="0"/>
                        <a:cs typeface="Times New Roman" pitchFamily="18" charset="0"/>
                      </a:endParaRPr>
                    </a:p>
                  </a:txBody>
                  <a:tcPr marL="0" marR="0" marT="908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600">
                          <a:latin typeface="Times New Roman" pitchFamily="18" charset="0"/>
                          <a:cs typeface="Times New Roman" pitchFamily="18" charset="0"/>
                        </a:rPr>
                        <a:t>Dr.G.V.S.Sharma</a:t>
                      </a:r>
                      <a:endParaRPr lang="en-US" sz="1100">
                        <a:latin typeface="Times New Roman" pitchFamily="18" charset="0"/>
                        <a:ea typeface="Calibri"/>
                        <a:cs typeface="Times New Roman"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Advanced </a:t>
                      </a:r>
                      <a:r>
                        <a:rPr lang="en-US" sz="1600" dirty="0" err="1">
                          <a:latin typeface="Times New Roman" pitchFamily="18" charset="0"/>
                          <a:cs typeface="Times New Roman" pitchFamily="18" charset="0"/>
                        </a:rPr>
                        <a:t>vibrationa</a:t>
                      </a:r>
                      <a:r>
                        <a:rPr lang="en-US" sz="1600" dirty="0">
                          <a:latin typeface="Times New Roman" pitchFamily="18" charset="0"/>
                          <a:cs typeface="Times New Roman" pitchFamily="18" charset="0"/>
                        </a:rPr>
                        <a:t> analysis and its application in industry</a:t>
                      </a:r>
                      <a:endParaRPr lang="en-US" sz="1100" dirty="0">
                        <a:latin typeface="Times New Roman" pitchFamily="18" charset="0"/>
                        <a:ea typeface="Calibri"/>
                        <a:cs typeface="Times New Roman"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9"/>
                  </a:ext>
                </a:extLst>
              </a:tr>
              <a:tr h="375284">
                <a:tc>
                  <a:txBody>
                    <a:bodyPr/>
                    <a:lstStyle/>
                    <a:p>
                      <a:pPr algn="ctr">
                        <a:lnSpc>
                          <a:spcPct val="100000"/>
                        </a:lnSpc>
                        <a:spcBef>
                          <a:spcPts val="720"/>
                        </a:spcBef>
                      </a:pPr>
                      <a:r>
                        <a:rPr sz="1200" dirty="0">
                          <a:latin typeface="Times New Roman" pitchFamily="18" charset="0"/>
                          <a:cs typeface="Times New Roman" pitchFamily="18" charset="0"/>
                        </a:rPr>
                        <a:t>10</a:t>
                      </a:r>
                      <a:endParaRPr sz="1200">
                        <a:latin typeface="Times New Roman" pitchFamily="18" charset="0"/>
                        <a:cs typeface="Times New Roman" pitchFamily="18" charset="0"/>
                      </a:endParaRPr>
                    </a:p>
                  </a:txBody>
                  <a:tcPr marL="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600">
                          <a:latin typeface="Times New Roman" pitchFamily="18" charset="0"/>
                          <a:cs typeface="Times New Roman" pitchFamily="18" charset="0"/>
                        </a:rPr>
                        <a:t>Dr. M. Tukarambai</a:t>
                      </a:r>
                      <a:endParaRPr lang="en-US" sz="110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Inter Disciplinary Refresher Course in Research Methodology for Sciences and Social Sciences  </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0"/>
                  </a:ext>
                </a:extLst>
              </a:tr>
              <a:tr h="277368">
                <a:tc>
                  <a:txBody>
                    <a:bodyPr/>
                    <a:lstStyle/>
                    <a:p>
                      <a:pPr algn="ctr">
                        <a:lnSpc>
                          <a:spcPct val="100000"/>
                        </a:lnSpc>
                        <a:spcBef>
                          <a:spcPts val="330"/>
                        </a:spcBef>
                      </a:pPr>
                      <a:r>
                        <a:rPr sz="1200" spc="-50" dirty="0">
                          <a:latin typeface="Times New Roman" pitchFamily="18" charset="0"/>
                          <a:cs typeface="Times New Roman" pitchFamily="18" charset="0"/>
                        </a:rPr>
                        <a:t>11</a:t>
                      </a:r>
                      <a:endParaRPr sz="1200">
                        <a:latin typeface="Times New Roman" pitchFamily="18" charset="0"/>
                        <a:cs typeface="Times New Roman" pitchFamily="18" charset="0"/>
                      </a:endParaRPr>
                    </a:p>
                  </a:txBody>
                  <a:tcPr marL="0" marR="0" marT="419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600" dirty="0" err="1">
                          <a:latin typeface="Times New Roman" pitchFamily="18" charset="0"/>
                          <a:cs typeface="Times New Roman" pitchFamily="18" charset="0"/>
                        </a:rPr>
                        <a:t>Dr.P</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Venkata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Rao</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Inter disciplinary course in research methodology for science &amp; social sciences</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1"/>
                  </a:ext>
                </a:extLst>
              </a:tr>
              <a:tr h="375284">
                <a:tc>
                  <a:txBody>
                    <a:bodyPr/>
                    <a:lstStyle/>
                    <a:p>
                      <a:pPr algn="ctr">
                        <a:lnSpc>
                          <a:spcPct val="100000"/>
                        </a:lnSpc>
                        <a:spcBef>
                          <a:spcPts val="715"/>
                        </a:spcBef>
                      </a:pPr>
                      <a:r>
                        <a:rPr sz="1200" dirty="0">
                          <a:latin typeface="Times New Roman" pitchFamily="18" charset="0"/>
                          <a:cs typeface="Times New Roman" pitchFamily="18" charset="0"/>
                        </a:rPr>
                        <a:t>12</a:t>
                      </a:r>
                      <a:endParaRPr sz="1200">
                        <a:latin typeface="Times New Roman" pitchFamily="18" charset="0"/>
                        <a:cs typeface="Times New Roman" pitchFamily="18" charset="0"/>
                      </a:endParaRPr>
                    </a:p>
                  </a:txBody>
                  <a:tcPr marL="0" marR="0" marT="908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Dr CH A I </a:t>
                      </a:r>
                      <a:r>
                        <a:rPr lang="en-US" sz="1600" dirty="0" err="1">
                          <a:latin typeface="Times New Roman" pitchFamily="18" charset="0"/>
                          <a:cs typeface="Times New Roman" pitchFamily="18" charset="0"/>
                        </a:rPr>
                        <a:t>Raju</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2</a:t>
                      </a:r>
                      <a:r>
                        <a:rPr lang="en-US" sz="1600" baseline="30000" dirty="0">
                          <a:latin typeface="Times New Roman" pitchFamily="18" charset="0"/>
                          <a:cs typeface="Times New Roman" pitchFamily="18" charset="0"/>
                        </a:rPr>
                        <a:t>nd</a:t>
                      </a:r>
                      <a:r>
                        <a:rPr lang="en-US" sz="1600" dirty="0">
                          <a:latin typeface="Times New Roman" pitchFamily="18" charset="0"/>
                          <a:cs typeface="Times New Roman" pitchFamily="18" charset="0"/>
                        </a:rPr>
                        <a:t> National Workshop on </a:t>
                      </a:r>
                      <a:r>
                        <a:rPr lang="en-US" sz="1600" dirty="0" err="1">
                          <a:latin typeface="Times New Roman" pitchFamily="18" charset="0"/>
                          <a:cs typeface="Times New Roman" pitchFamily="18" charset="0"/>
                        </a:rPr>
                        <a:t>Bioprocessing</a:t>
                      </a:r>
                      <a:r>
                        <a:rPr lang="en-US" sz="1600" dirty="0">
                          <a:latin typeface="Times New Roman" pitchFamily="18" charset="0"/>
                          <a:cs typeface="Times New Roman" pitchFamily="18" charset="0"/>
                        </a:rPr>
                        <a:t> Strategies for </a:t>
                      </a:r>
                      <a:r>
                        <a:rPr lang="en-US" sz="1600" dirty="0" err="1">
                          <a:latin typeface="Times New Roman" pitchFamily="18" charset="0"/>
                          <a:cs typeface="Times New Roman" pitchFamily="18" charset="0"/>
                        </a:rPr>
                        <a:t>Biofuels</a:t>
                      </a:r>
                      <a:r>
                        <a:rPr lang="en-US" sz="1600" dirty="0">
                          <a:latin typeface="Times New Roman" pitchFamily="18" charset="0"/>
                          <a:cs typeface="Times New Roman" pitchFamily="18" charset="0"/>
                        </a:rPr>
                        <a:t> by </a:t>
                      </a:r>
                      <a:r>
                        <a:rPr lang="en-US" sz="1600" dirty="0" err="1">
                          <a:latin typeface="Times New Roman" pitchFamily="18" charset="0"/>
                          <a:cs typeface="Times New Roman" pitchFamily="18" charset="0"/>
                        </a:rPr>
                        <a:t>Sastra</a:t>
                      </a:r>
                      <a:r>
                        <a:rPr lang="en-US" sz="1600" dirty="0">
                          <a:latin typeface="Times New Roman" pitchFamily="18" charset="0"/>
                          <a:cs typeface="Times New Roman" pitchFamily="18" charset="0"/>
                        </a:rPr>
                        <a:t> University</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2"/>
                  </a:ext>
                </a:extLst>
              </a:tr>
              <a:tr h="279914">
                <a:tc>
                  <a:txBody>
                    <a:bodyPr/>
                    <a:lstStyle/>
                    <a:p>
                      <a:pPr algn="ctr">
                        <a:lnSpc>
                          <a:spcPct val="100000"/>
                        </a:lnSpc>
                        <a:spcBef>
                          <a:spcPts val="955"/>
                        </a:spcBef>
                      </a:pPr>
                      <a:r>
                        <a:rPr sz="1200" dirty="0">
                          <a:latin typeface="Times New Roman" pitchFamily="18" charset="0"/>
                          <a:cs typeface="Times New Roman" pitchFamily="18" charset="0"/>
                        </a:rPr>
                        <a:t>13</a:t>
                      </a:r>
                      <a:endParaRPr sz="1200">
                        <a:latin typeface="Times New Roman" pitchFamily="18" charset="0"/>
                        <a:cs typeface="Times New Roman" pitchFamily="18" charset="0"/>
                      </a:endParaRPr>
                    </a:p>
                  </a:txBody>
                  <a:tcPr marL="0" marR="0" marT="1212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600">
                          <a:latin typeface="Times New Roman" pitchFamily="18" charset="0"/>
                          <a:cs typeface="Times New Roman" pitchFamily="18" charset="0"/>
                        </a:rPr>
                        <a:t>Dr.G.V.S.Sharma</a:t>
                      </a:r>
                      <a:endParaRPr lang="en-US" sz="1100">
                        <a:latin typeface="Times New Roman" pitchFamily="18" charset="0"/>
                        <a:ea typeface="Calibri"/>
                        <a:cs typeface="Times New Roman"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Interdisciplinary refresher course in environmental science</a:t>
                      </a:r>
                      <a:endParaRPr lang="en-US" sz="1100" dirty="0">
                        <a:latin typeface="Times New Roman" pitchFamily="18" charset="0"/>
                        <a:ea typeface="Calibri"/>
                        <a:cs typeface="Times New Roman"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3"/>
                  </a:ext>
                </a:extLst>
              </a:tr>
              <a:tr h="278256">
                <a:tc>
                  <a:txBody>
                    <a:bodyPr/>
                    <a:lstStyle/>
                    <a:p>
                      <a:pPr algn="ctr">
                        <a:lnSpc>
                          <a:spcPct val="100000"/>
                        </a:lnSpc>
                        <a:spcBef>
                          <a:spcPts val="720"/>
                        </a:spcBef>
                      </a:pPr>
                      <a:r>
                        <a:rPr sz="1200" dirty="0">
                          <a:latin typeface="Times New Roman" pitchFamily="18" charset="0"/>
                          <a:cs typeface="Times New Roman" pitchFamily="18" charset="0"/>
                        </a:rPr>
                        <a:t>14</a:t>
                      </a:r>
                      <a:endParaRPr sz="1200">
                        <a:latin typeface="Times New Roman" pitchFamily="18" charset="0"/>
                        <a:cs typeface="Times New Roman" pitchFamily="18" charset="0"/>
                      </a:endParaRPr>
                    </a:p>
                  </a:txBody>
                  <a:tcPr marL="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600">
                          <a:latin typeface="Times New Roman" pitchFamily="18" charset="0"/>
                          <a:cs typeface="Times New Roman" pitchFamily="18" charset="0"/>
                        </a:rPr>
                        <a:t>Dr. M. Tukarambai</a:t>
                      </a:r>
                      <a:endParaRPr lang="en-US" sz="110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Inter Disciplinary Refresher Course in Environmental Sciences,</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4"/>
                  </a:ext>
                </a:extLst>
              </a:tr>
              <a:tr h="436372">
                <a:tc>
                  <a:txBody>
                    <a:bodyPr/>
                    <a:lstStyle/>
                    <a:p>
                      <a:pPr algn="ctr">
                        <a:lnSpc>
                          <a:spcPct val="100000"/>
                        </a:lnSpc>
                        <a:spcBef>
                          <a:spcPts val="720"/>
                        </a:spcBef>
                      </a:pPr>
                      <a:r>
                        <a:rPr sz="1200" dirty="0">
                          <a:latin typeface="Times New Roman" pitchFamily="18" charset="0"/>
                          <a:cs typeface="Times New Roman" pitchFamily="18" charset="0"/>
                        </a:rPr>
                        <a:t>15</a:t>
                      </a:r>
                      <a:endParaRPr sz="1200">
                        <a:latin typeface="Times New Roman" pitchFamily="18" charset="0"/>
                        <a:cs typeface="Times New Roman" pitchFamily="18" charset="0"/>
                      </a:endParaRPr>
                    </a:p>
                  </a:txBody>
                  <a:tcPr marL="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Prof. </a:t>
                      </a:r>
                      <a:r>
                        <a:rPr lang="en-US" sz="1600" dirty="0" err="1">
                          <a:latin typeface="Times New Roman" pitchFamily="18" charset="0"/>
                          <a:cs typeface="Times New Roman" pitchFamily="18" charset="0"/>
                        </a:rPr>
                        <a:t>M.V.V.Ch.Lakshmi</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International Education &amp; Research </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5"/>
                  </a:ext>
                </a:extLst>
              </a:tr>
              <a:tr h="186819">
                <a:tc>
                  <a:txBody>
                    <a:bodyPr/>
                    <a:lstStyle/>
                    <a:p>
                      <a:pPr algn="ctr">
                        <a:lnSpc>
                          <a:spcPct val="100000"/>
                        </a:lnSpc>
                        <a:spcBef>
                          <a:spcPts val="720"/>
                        </a:spcBef>
                      </a:pPr>
                      <a:r>
                        <a:rPr lang="en-US" sz="1200" dirty="0">
                          <a:latin typeface="Times New Roman" pitchFamily="18" charset="0"/>
                          <a:cs typeface="Times New Roman" pitchFamily="18" charset="0"/>
                        </a:rPr>
                        <a:t>16</a:t>
                      </a:r>
                      <a:endParaRPr sz="1200">
                        <a:latin typeface="Times New Roman" pitchFamily="18" charset="0"/>
                        <a:cs typeface="Times New Roman" pitchFamily="18" charset="0"/>
                      </a:endParaRPr>
                    </a:p>
                  </a:txBody>
                  <a:tcPr marL="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eaLnBrk="1" fontAlgn="auto" latinLnBrk="0" hangingPunct="1">
                        <a:lnSpc>
                          <a:spcPct val="115000"/>
                        </a:lnSpc>
                        <a:spcBef>
                          <a:spcPts val="0"/>
                        </a:spcBef>
                        <a:spcAft>
                          <a:spcPts val="0"/>
                        </a:spcAft>
                        <a:buClrTx/>
                        <a:buSzTx/>
                        <a:buFontTx/>
                        <a:buNone/>
                        <a:tabLst/>
                        <a:defRPr/>
                      </a:pPr>
                      <a:r>
                        <a:rPr lang="en-US" sz="1600" dirty="0" err="1">
                          <a:latin typeface="Times New Roman" pitchFamily="18" charset="0"/>
                          <a:cs typeface="Times New Roman" pitchFamily="18" charset="0"/>
                        </a:rPr>
                        <a:t>Dr.P</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Venkata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Rao</a:t>
                      </a:r>
                      <a:endParaRPr lang="en-US" sz="1600" dirty="0">
                        <a:solidFill>
                          <a:srgbClr val="000000"/>
                        </a:solidFill>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Inter disciplinary course in environmental sciences</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6"/>
                  </a:ext>
                </a:extLst>
              </a:tr>
              <a:tr h="186819">
                <a:tc>
                  <a:txBody>
                    <a:bodyPr/>
                    <a:lstStyle/>
                    <a:p>
                      <a:pPr algn="ctr">
                        <a:lnSpc>
                          <a:spcPct val="100000"/>
                        </a:lnSpc>
                        <a:spcBef>
                          <a:spcPts val="715"/>
                        </a:spcBef>
                      </a:pPr>
                      <a:r>
                        <a:rPr lang="en-US" sz="1200" dirty="0">
                          <a:latin typeface="Times New Roman" pitchFamily="18" charset="0"/>
                          <a:cs typeface="Times New Roman" pitchFamily="18" charset="0"/>
                        </a:rPr>
                        <a:t>17</a:t>
                      </a:r>
                      <a:endParaRPr sz="1200">
                        <a:latin typeface="Times New Roman" pitchFamily="18" charset="0"/>
                        <a:cs typeface="Times New Roman" pitchFamily="18" charset="0"/>
                      </a:endParaRPr>
                    </a:p>
                  </a:txBody>
                  <a:tcPr marL="0" marR="0" marT="908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600" dirty="0" err="1">
                          <a:solidFill>
                            <a:srgbClr val="000000"/>
                          </a:solidFill>
                          <a:latin typeface="Times New Roman" pitchFamily="18" charset="0"/>
                          <a:ea typeface="Times New Roman"/>
                          <a:cs typeface="Times New Roman" pitchFamily="18" charset="0"/>
                        </a:rPr>
                        <a:t>Dr.P</a:t>
                      </a:r>
                      <a:r>
                        <a:rPr lang="en-US" sz="1600" dirty="0">
                          <a:solidFill>
                            <a:srgbClr val="000000"/>
                          </a:solidFill>
                          <a:latin typeface="Times New Roman" pitchFamily="18" charset="0"/>
                          <a:ea typeface="Times New Roman"/>
                          <a:cs typeface="Times New Roman" pitchFamily="18" charset="0"/>
                        </a:rPr>
                        <a:t>. </a:t>
                      </a:r>
                      <a:r>
                        <a:rPr lang="en-US" sz="1600" dirty="0" err="1">
                          <a:solidFill>
                            <a:srgbClr val="000000"/>
                          </a:solidFill>
                          <a:latin typeface="Times New Roman" pitchFamily="18" charset="0"/>
                          <a:ea typeface="Times New Roman"/>
                          <a:cs typeface="Times New Roman" pitchFamily="18" charset="0"/>
                        </a:rPr>
                        <a:t>Venkata</a:t>
                      </a:r>
                      <a:r>
                        <a:rPr lang="en-US" sz="1600" dirty="0">
                          <a:solidFill>
                            <a:srgbClr val="000000"/>
                          </a:solidFill>
                          <a:latin typeface="Times New Roman" pitchFamily="18" charset="0"/>
                          <a:ea typeface="Times New Roman"/>
                          <a:cs typeface="Times New Roman" pitchFamily="18" charset="0"/>
                        </a:rPr>
                        <a:t> </a:t>
                      </a:r>
                      <a:r>
                        <a:rPr lang="en-US" sz="1600" dirty="0" err="1">
                          <a:solidFill>
                            <a:srgbClr val="000000"/>
                          </a:solidFill>
                          <a:latin typeface="Times New Roman" pitchFamily="18" charset="0"/>
                          <a:ea typeface="Times New Roman"/>
                          <a:cs typeface="Times New Roman" pitchFamily="18" charset="0"/>
                        </a:rPr>
                        <a:t>Rao</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600" dirty="0">
                          <a:solidFill>
                            <a:srgbClr val="000000"/>
                          </a:solidFill>
                          <a:latin typeface="Times New Roman" pitchFamily="18" charset="0"/>
                          <a:ea typeface="Times New Roman"/>
                          <a:cs typeface="Times New Roman" pitchFamily="18" charset="0"/>
                        </a:rPr>
                        <a:t>Short term course on women studies</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7"/>
                  </a:ext>
                </a:extLst>
              </a:tr>
            </a:tbl>
          </a:graphicData>
        </a:graphic>
      </p:graphicFrame>
      <p:pic>
        <p:nvPicPr>
          <p:cNvPr id="5" name="object 5"/>
          <p:cNvPicPr/>
          <p:nvPr/>
        </p:nvPicPr>
        <p:blipFill>
          <a:blip r:embed="rId2" cstate="print"/>
          <a:stretch>
            <a:fillRect/>
          </a:stretch>
        </p:blipFill>
        <p:spPr>
          <a:xfrm>
            <a:off x="11353800" y="54864"/>
            <a:ext cx="838200" cy="859536"/>
          </a:xfrm>
          <a:prstGeom prst="rect">
            <a:avLst/>
          </a:prstGeom>
        </p:spPr>
      </p:pic>
      <p:sp>
        <p:nvSpPr>
          <p:cNvPr id="6" name="object 6"/>
          <p:cNvSpPr txBox="1"/>
          <p:nvPr/>
        </p:nvSpPr>
        <p:spPr>
          <a:xfrm>
            <a:off x="9688195" y="6611823"/>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
        <p:nvSpPr>
          <p:cNvPr id="7" name="object 7"/>
          <p:cNvSpPr txBox="1">
            <a:spLocks noGrp="1"/>
          </p:cNvSpPr>
          <p:nvPr>
            <p:ph type="title"/>
          </p:nvPr>
        </p:nvSpPr>
        <p:spPr>
          <a:xfrm>
            <a:off x="190601" y="8890"/>
            <a:ext cx="1712595" cy="381515"/>
          </a:xfrm>
          <a:prstGeom prst="rect">
            <a:avLst/>
          </a:prstGeom>
        </p:spPr>
        <p:txBody>
          <a:bodyPr vert="horz" wrap="square" lIns="0" tIns="12065" rIns="0" bIns="0" rtlCol="0">
            <a:spAutoFit/>
          </a:bodyPr>
          <a:lstStyle/>
          <a:p>
            <a:pPr marL="12700">
              <a:lnSpc>
                <a:spcPct val="100000"/>
              </a:lnSpc>
              <a:spcBef>
                <a:spcPts val="95"/>
              </a:spcBef>
            </a:pPr>
            <a:r>
              <a:rPr sz="2400" b="1" spc="-5" dirty="0">
                <a:solidFill>
                  <a:srgbClr val="660033"/>
                </a:solidFill>
                <a:latin typeface="Times New Roman" pitchFamily="18" charset="0"/>
                <a:cs typeface="Times New Roman" pitchFamily="18" charset="0"/>
              </a:rPr>
              <a:t>Criterion</a:t>
            </a:r>
            <a:r>
              <a:rPr sz="2400" b="1" spc="-60" dirty="0">
                <a:solidFill>
                  <a:srgbClr val="660033"/>
                </a:solidFill>
                <a:latin typeface="Times New Roman" pitchFamily="18" charset="0"/>
                <a:cs typeface="Times New Roman" pitchFamily="18" charset="0"/>
              </a:rPr>
              <a:t> </a:t>
            </a:r>
            <a:r>
              <a:rPr sz="2400" b="1" spc="-5" dirty="0">
                <a:solidFill>
                  <a:srgbClr val="660033"/>
                </a:solidFill>
                <a:latin typeface="Times New Roman" pitchFamily="18" charset="0"/>
                <a:cs typeface="Times New Roman" pitchFamily="18" charset="0"/>
              </a:rPr>
              <a:t>6</a:t>
            </a:r>
          </a:p>
        </p:txBody>
      </p:sp>
      <p:sp>
        <p:nvSpPr>
          <p:cNvPr id="8" name="Date Placeholder 7"/>
          <p:cNvSpPr>
            <a:spLocks noGrp="1"/>
          </p:cNvSpPr>
          <p:nvPr>
            <p:ph type="dt" sz="half" idx="10"/>
          </p:nvPr>
        </p:nvSpPr>
        <p:spPr/>
        <p:txBody>
          <a:bodyPr/>
          <a:lstStyle/>
          <a:p>
            <a:fld id="{1400C506-CB03-47FE-92DC-3C3E13A1D139}" type="datetime1">
              <a:rPr lang="en-US" smtClean="0"/>
              <a:pPr/>
              <a:t>11/3/2023</a:t>
            </a:fld>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81</a:t>
            </a:fld>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616835" y="20523"/>
            <a:ext cx="7201534"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7030A0"/>
                </a:solidFill>
                <a:latin typeface="Times New Roman"/>
                <a:cs typeface="Times New Roman"/>
              </a:rPr>
              <a:t>Governance, Leadership/Management </a:t>
            </a:r>
            <a:r>
              <a:rPr sz="2800" b="1" dirty="0">
                <a:solidFill>
                  <a:srgbClr val="7030A0"/>
                </a:solidFill>
                <a:latin typeface="Times New Roman"/>
                <a:cs typeface="Times New Roman"/>
              </a:rPr>
              <a:t>(contd.,)</a:t>
            </a:r>
            <a:endParaRPr sz="2800">
              <a:solidFill>
                <a:srgbClr val="7030A0"/>
              </a:solidFill>
              <a:latin typeface="Times New Roman"/>
              <a:cs typeface="Times New Roman"/>
            </a:endParaRPr>
          </a:p>
        </p:txBody>
      </p:sp>
      <p:graphicFrame>
        <p:nvGraphicFramePr>
          <p:cNvPr id="4" name="object 4"/>
          <p:cNvGraphicFramePr>
            <a:graphicFrameLocks noGrp="1"/>
          </p:cNvGraphicFramePr>
          <p:nvPr/>
        </p:nvGraphicFramePr>
        <p:xfrm>
          <a:off x="152401" y="1053484"/>
          <a:ext cx="11847128" cy="5747864"/>
        </p:xfrm>
        <a:graphic>
          <a:graphicData uri="http://schemas.openxmlformats.org/drawingml/2006/table">
            <a:tbl>
              <a:tblPr firstRow="1" bandRow="1">
                <a:tableStyleId>{7DF18680-E054-41AD-8BC1-D1AEF772440D}</a:tableStyleId>
              </a:tblPr>
              <a:tblGrid>
                <a:gridCol w="794494">
                  <a:extLst>
                    <a:ext uri="{9D8B030D-6E8A-4147-A177-3AD203B41FA5}">
                      <a16:colId xmlns:a16="http://schemas.microsoft.com/office/drawing/2014/main" xmlns="" val="20000"/>
                    </a:ext>
                  </a:extLst>
                </a:gridCol>
                <a:gridCol w="2329705">
                  <a:extLst>
                    <a:ext uri="{9D8B030D-6E8A-4147-A177-3AD203B41FA5}">
                      <a16:colId xmlns:a16="http://schemas.microsoft.com/office/drawing/2014/main" xmlns="" val="20001"/>
                    </a:ext>
                  </a:extLst>
                </a:gridCol>
                <a:gridCol w="8722929">
                  <a:extLst>
                    <a:ext uri="{9D8B030D-6E8A-4147-A177-3AD203B41FA5}">
                      <a16:colId xmlns:a16="http://schemas.microsoft.com/office/drawing/2014/main" xmlns="" val="20002"/>
                    </a:ext>
                  </a:extLst>
                </a:gridCol>
              </a:tblGrid>
              <a:tr h="279649">
                <a:tc>
                  <a:txBody>
                    <a:bodyPr/>
                    <a:lstStyle/>
                    <a:p>
                      <a:pPr marL="164465">
                        <a:lnSpc>
                          <a:spcPct val="100000"/>
                        </a:lnSpc>
                        <a:spcBef>
                          <a:spcPts val="195"/>
                        </a:spcBef>
                      </a:pPr>
                      <a:r>
                        <a:rPr sz="1400" dirty="0">
                          <a:latin typeface="Times New Roman" pitchFamily="18" charset="0"/>
                          <a:cs typeface="Times New Roman" pitchFamily="18" charset="0"/>
                        </a:rPr>
                        <a:t>S.</a:t>
                      </a:r>
                      <a:r>
                        <a:rPr sz="1400" spc="-50" dirty="0">
                          <a:latin typeface="Times New Roman" pitchFamily="18" charset="0"/>
                          <a:cs typeface="Times New Roman" pitchFamily="18" charset="0"/>
                        </a:rPr>
                        <a:t> </a:t>
                      </a:r>
                      <a:r>
                        <a:rPr sz="1400" spc="-5" dirty="0">
                          <a:latin typeface="Times New Roman" pitchFamily="18" charset="0"/>
                          <a:cs typeface="Times New Roman" pitchFamily="18" charset="0"/>
                        </a:rPr>
                        <a:t>No.</a:t>
                      </a:r>
                      <a:endParaRPr sz="1400">
                        <a:latin typeface="Times New Roman" pitchFamily="18" charset="0"/>
                        <a:cs typeface="Times New Roman" pitchFamily="18" charset="0"/>
                      </a:endParaRPr>
                    </a:p>
                  </a:txBody>
                  <a:tcPr marL="0" marR="0" marT="247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195"/>
                        </a:spcBef>
                      </a:pPr>
                      <a:r>
                        <a:rPr sz="1400" spc="-10" dirty="0">
                          <a:latin typeface="Times New Roman" pitchFamily="18" charset="0"/>
                          <a:cs typeface="Times New Roman" pitchFamily="18" charset="0"/>
                        </a:rPr>
                        <a:t>Name </a:t>
                      </a:r>
                      <a:r>
                        <a:rPr sz="1400" dirty="0">
                          <a:latin typeface="Times New Roman" pitchFamily="18" charset="0"/>
                          <a:cs typeface="Times New Roman" pitchFamily="18" charset="0"/>
                        </a:rPr>
                        <a:t>of</a:t>
                      </a:r>
                      <a:r>
                        <a:rPr sz="1400" spc="-30" dirty="0">
                          <a:latin typeface="Times New Roman" pitchFamily="18" charset="0"/>
                          <a:cs typeface="Times New Roman" pitchFamily="18" charset="0"/>
                        </a:rPr>
                        <a:t> </a:t>
                      </a:r>
                      <a:r>
                        <a:rPr sz="1400" dirty="0">
                          <a:latin typeface="Times New Roman" pitchFamily="18" charset="0"/>
                          <a:cs typeface="Times New Roman" pitchFamily="18" charset="0"/>
                        </a:rPr>
                        <a:t>the</a:t>
                      </a:r>
                      <a:r>
                        <a:rPr sz="1400" spc="-25" dirty="0">
                          <a:latin typeface="Times New Roman" pitchFamily="18" charset="0"/>
                          <a:cs typeface="Times New Roman" pitchFamily="18" charset="0"/>
                        </a:rPr>
                        <a:t> </a:t>
                      </a:r>
                      <a:r>
                        <a:rPr sz="1400" dirty="0">
                          <a:latin typeface="Times New Roman" pitchFamily="18" charset="0"/>
                          <a:cs typeface="Times New Roman" pitchFamily="18" charset="0"/>
                        </a:rPr>
                        <a:t>teacher</a:t>
                      </a:r>
                      <a:endParaRPr sz="1400">
                        <a:latin typeface="Times New Roman" pitchFamily="18" charset="0"/>
                        <a:cs typeface="Times New Roman" pitchFamily="18" charset="0"/>
                      </a:endParaRPr>
                    </a:p>
                  </a:txBody>
                  <a:tcPr marL="0" marR="0" marT="247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905" algn="ctr">
                        <a:lnSpc>
                          <a:spcPct val="100000"/>
                        </a:lnSpc>
                        <a:spcBef>
                          <a:spcPts val="195"/>
                        </a:spcBef>
                      </a:pPr>
                      <a:r>
                        <a:rPr sz="1400" spc="-5" dirty="0">
                          <a:latin typeface="Times New Roman" pitchFamily="18" charset="0"/>
                          <a:cs typeface="Times New Roman" pitchFamily="18" charset="0"/>
                        </a:rPr>
                        <a:t>Title</a:t>
                      </a:r>
                      <a:r>
                        <a:rPr sz="1400" spc="-45" dirty="0">
                          <a:latin typeface="Times New Roman" pitchFamily="18" charset="0"/>
                          <a:cs typeface="Times New Roman" pitchFamily="18" charset="0"/>
                        </a:rPr>
                        <a:t> </a:t>
                      </a:r>
                      <a:r>
                        <a:rPr sz="1400" dirty="0">
                          <a:latin typeface="Times New Roman" pitchFamily="18" charset="0"/>
                          <a:cs typeface="Times New Roman" pitchFamily="18" charset="0"/>
                        </a:rPr>
                        <a:t>of</a:t>
                      </a:r>
                      <a:r>
                        <a:rPr sz="1400" spc="-30" dirty="0">
                          <a:latin typeface="Times New Roman" pitchFamily="18" charset="0"/>
                          <a:cs typeface="Times New Roman" pitchFamily="18" charset="0"/>
                        </a:rPr>
                        <a:t> </a:t>
                      </a:r>
                      <a:r>
                        <a:rPr sz="1400" dirty="0">
                          <a:latin typeface="Times New Roman" pitchFamily="18" charset="0"/>
                          <a:cs typeface="Times New Roman" pitchFamily="18" charset="0"/>
                        </a:rPr>
                        <a:t>the</a:t>
                      </a:r>
                      <a:r>
                        <a:rPr sz="1400" spc="-10" dirty="0">
                          <a:latin typeface="Times New Roman" pitchFamily="18" charset="0"/>
                          <a:cs typeface="Times New Roman" pitchFamily="18" charset="0"/>
                        </a:rPr>
                        <a:t> </a:t>
                      </a:r>
                      <a:r>
                        <a:rPr sz="1400" spc="-5" dirty="0">
                          <a:latin typeface="Times New Roman" pitchFamily="18" charset="0"/>
                          <a:cs typeface="Times New Roman" pitchFamily="18" charset="0"/>
                        </a:rPr>
                        <a:t>program</a:t>
                      </a:r>
                      <a:endParaRPr sz="1400">
                        <a:latin typeface="Times New Roman" pitchFamily="18" charset="0"/>
                        <a:cs typeface="Times New Roman" pitchFamily="18" charset="0"/>
                      </a:endParaRPr>
                    </a:p>
                  </a:txBody>
                  <a:tcPr marL="0" marR="0" marT="247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282723">
                <a:tc>
                  <a:txBody>
                    <a:bodyPr/>
                    <a:lstStyle/>
                    <a:p>
                      <a:pPr algn="ctr">
                        <a:lnSpc>
                          <a:spcPct val="100000"/>
                        </a:lnSpc>
                        <a:spcBef>
                          <a:spcPts val="325"/>
                        </a:spcBef>
                      </a:pPr>
                      <a:r>
                        <a:rPr lang="en-US" sz="1200" dirty="0">
                          <a:latin typeface="Times New Roman" pitchFamily="18" charset="0"/>
                          <a:cs typeface="Times New Roman" pitchFamily="18" charset="0"/>
                        </a:rPr>
                        <a:t>18</a:t>
                      </a:r>
                      <a:endParaRPr sz="1200">
                        <a:latin typeface="Times New Roman" pitchFamily="18" charset="0"/>
                        <a:cs typeface="Times New Roman" pitchFamily="18" charset="0"/>
                      </a:endParaRPr>
                    </a:p>
                  </a:txBody>
                  <a:tcPr marL="0" marR="0" marT="412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600" dirty="0" err="1">
                          <a:latin typeface="Times New Roman" pitchFamily="18" charset="0"/>
                          <a:cs typeface="Times New Roman" pitchFamily="18" charset="0"/>
                        </a:rPr>
                        <a:t>Lt.Dr.N.M.Yugandhar</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600">
                          <a:latin typeface="Times New Roman" pitchFamily="18" charset="0"/>
                          <a:cs typeface="Times New Roman" pitchFamily="18" charset="0"/>
                        </a:rPr>
                        <a:t>Short term course on computer applications for teachers and  research scholars</a:t>
                      </a:r>
                      <a:endParaRPr lang="en-US" sz="110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565446">
                <a:tc>
                  <a:txBody>
                    <a:bodyPr/>
                    <a:lstStyle/>
                    <a:p>
                      <a:pPr algn="ctr">
                        <a:lnSpc>
                          <a:spcPct val="100000"/>
                        </a:lnSpc>
                        <a:spcBef>
                          <a:spcPts val="330"/>
                        </a:spcBef>
                      </a:pPr>
                      <a:r>
                        <a:rPr lang="en-US" sz="1200" dirty="0">
                          <a:latin typeface="Times New Roman" pitchFamily="18" charset="0"/>
                          <a:cs typeface="Times New Roman" pitchFamily="18" charset="0"/>
                        </a:rPr>
                        <a:t>19</a:t>
                      </a:r>
                      <a:endParaRPr sz="1200">
                        <a:latin typeface="Times New Roman" pitchFamily="18" charset="0"/>
                        <a:cs typeface="Times New Roman" pitchFamily="18" charset="0"/>
                      </a:endParaRPr>
                    </a:p>
                  </a:txBody>
                  <a:tcPr marL="0" marR="0" marT="419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Dr CH A I </a:t>
                      </a:r>
                      <a:r>
                        <a:rPr lang="en-US" sz="1600" dirty="0" err="1">
                          <a:latin typeface="Times New Roman" pitchFamily="18" charset="0"/>
                          <a:cs typeface="Times New Roman" pitchFamily="18" charset="0"/>
                        </a:rPr>
                        <a:t>Raju</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Inter Disciplinary Refresher Course in Research methodology for sciences and social sciences in AU UGC HRDC</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295655">
                <a:tc>
                  <a:txBody>
                    <a:bodyPr/>
                    <a:lstStyle/>
                    <a:p>
                      <a:pPr algn="ctr">
                        <a:lnSpc>
                          <a:spcPct val="100000"/>
                        </a:lnSpc>
                        <a:spcBef>
                          <a:spcPts val="390"/>
                        </a:spcBef>
                      </a:pPr>
                      <a:r>
                        <a:rPr lang="en-US" sz="1200" dirty="0">
                          <a:latin typeface="Times New Roman" pitchFamily="18" charset="0"/>
                          <a:cs typeface="Times New Roman" pitchFamily="18" charset="0"/>
                        </a:rPr>
                        <a:t>20</a:t>
                      </a:r>
                      <a:endParaRPr sz="1200">
                        <a:latin typeface="Times New Roman" pitchFamily="18" charset="0"/>
                        <a:cs typeface="Times New Roman" pitchFamily="18" charset="0"/>
                      </a:endParaRPr>
                    </a:p>
                  </a:txBody>
                  <a:tcPr marL="0" marR="0" marT="4953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600" dirty="0" err="1">
                          <a:latin typeface="Times New Roman" pitchFamily="18" charset="0"/>
                          <a:cs typeface="Times New Roman" pitchFamily="18" charset="0"/>
                        </a:rPr>
                        <a:t>Dr.P</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Venkata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Rao</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Capacity Building Workshop on “Outcome Based Education (OBE) and NBA Accreditation Process</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378373">
                <a:tc>
                  <a:txBody>
                    <a:bodyPr/>
                    <a:lstStyle/>
                    <a:p>
                      <a:pPr algn="ctr">
                        <a:lnSpc>
                          <a:spcPct val="100000"/>
                        </a:lnSpc>
                        <a:spcBef>
                          <a:spcPts val="715"/>
                        </a:spcBef>
                      </a:pPr>
                      <a:r>
                        <a:rPr lang="en-US" sz="1200" dirty="0">
                          <a:latin typeface="Times New Roman" pitchFamily="18" charset="0"/>
                          <a:cs typeface="Times New Roman" pitchFamily="18" charset="0"/>
                        </a:rPr>
                        <a:t>21</a:t>
                      </a:r>
                      <a:endParaRPr sz="1200">
                        <a:latin typeface="Times New Roman" pitchFamily="18" charset="0"/>
                        <a:cs typeface="Times New Roman" pitchFamily="18" charset="0"/>
                      </a:endParaRPr>
                    </a:p>
                  </a:txBody>
                  <a:tcPr marL="0" marR="0" marT="908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600" dirty="0" err="1">
                          <a:latin typeface="Times New Roman" pitchFamily="18" charset="0"/>
                          <a:cs typeface="Times New Roman" pitchFamily="18" charset="0"/>
                        </a:rPr>
                        <a:t>Lt.Dr.N.M.Yugandhar</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Outcome based education and NBA Accreditation process</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378372">
                <a:tc>
                  <a:txBody>
                    <a:bodyPr/>
                    <a:lstStyle/>
                    <a:p>
                      <a:pPr algn="ctr">
                        <a:lnSpc>
                          <a:spcPct val="100000"/>
                        </a:lnSpc>
                        <a:spcBef>
                          <a:spcPts val="715"/>
                        </a:spcBef>
                      </a:pPr>
                      <a:r>
                        <a:rPr lang="en-US" sz="1200" dirty="0">
                          <a:latin typeface="Times New Roman" pitchFamily="18" charset="0"/>
                          <a:cs typeface="Times New Roman" pitchFamily="18" charset="0"/>
                        </a:rPr>
                        <a:t>22</a:t>
                      </a:r>
                      <a:endParaRPr sz="1200">
                        <a:latin typeface="Times New Roman" pitchFamily="18" charset="0"/>
                        <a:cs typeface="Times New Roman" pitchFamily="18" charset="0"/>
                      </a:endParaRPr>
                    </a:p>
                  </a:txBody>
                  <a:tcPr marL="0" marR="0" marT="908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Dr. M. </a:t>
                      </a:r>
                      <a:r>
                        <a:rPr lang="en-US" sz="1600" dirty="0" err="1">
                          <a:latin typeface="Times New Roman" pitchFamily="18" charset="0"/>
                          <a:cs typeface="Times New Roman" pitchFamily="18" charset="0"/>
                        </a:rPr>
                        <a:t>Tukaram</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Bai</a:t>
                      </a:r>
                      <a:endParaRPr lang="en-US" sz="1100" dirty="0">
                        <a:latin typeface="Times New Roman" pitchFamily="18" charset="0"/>
                        <a:ea typeface="Calibri"/>
                        <a:cs typeface="Times New Roman"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Capacity building workshop on "Outcome Based Education (OBE) and Accreditation Process" </a:t>
                      </a:r>
                      <a:endParaRPr lang="en-US" sz="1100" dirty="0">
                        <a:latin typeface="Times New Roman" pitchFamily="18" charset="0"/>
                        <a:ea typeface="Calibri"/>
                        <a:cs typeface="Times New Roman"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5"/>
                  </a:ext>
                </a:extLst>
              </a:tr>
              <a:tr h="282723">
                <a:tc>
                  <a:txBody>
                    <a:bodyPr/>
                    <a:lstStyle/>
                    <a:p>
                      <a:pPr algn="ctr">
                        <a:lnSpc>
                          <a:spcPct val="100000"/>
                        </a:lnSpc>
                        <a:spcBef>
                          <a:spcPts val="330"/>
                        </a:spcBef>
                      </a:pPr>
                      <a:r>
                        <a:rPr lang="en-US" sz="1200" dirty="0">
                          <a:latin typeface="Times New Roman" pitchFamily="18" charset="0"/>
                          <a:cs typeface="Times New Roman" pitchFamily="18" charset="0"/>
                        </a:rPr>
                        <a:t>23</a:t>
                      </a:r>
                      <a:endParaRPr sz="1200">
                        <a:latin typeface="Times New Roman" pitchFamily="18" charset="0"/>
                        <a:cs typeface="Times New Roman" pitchFamily="18" charset="0"/>
                      </a:endParaRPr>
                    </a:p>
                  </a:txBody>
                  <a:tcPr marL="0" marR="0" marT="419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600" dirty="0" err="1">
                          <a:latin typeface="Times New Roman" pitchFamily="18" charset="0"/>
                          <a:cs typeface="Times New Roman" pitchFamily="18" charset="0"/>
                        </a:rPr>
                        <a:t>Dr.P</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Venkata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Rao</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01 Month Faculty Induction/ Orientation </a:t>
                      </a:r>
                      <a:r>
                        <a:rPr lang="en-US" sz="1600" dirty="0" err="1">
                          <a:latin typeface="Times New Roman" pitchFamily="18" charset="0"/>
                          <a:cs typeface="Times New Roman" pitchFamily="18" charset="0"/>
                        </a:rPr>
                        <a:t>Programme</a:t>
                      </a:r>
                      <a:r>
                        <a:rPr lang="en-US" sz="1600" dirty="0">
                          <a:latin typeface="Times New Roman" pitchFamily="18" charset="0"/>
                          <a:cs typeface="Times New Roman" pitchFamily="18" charset="0"/>
                        </a:rPr>
                        <a:t> (FIP)</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6"/>
                  </a:ext>
                </a:extLst>
              </a:tr>
              <a:tr h="293575">
                <a:tc>
                  <a:txBody>
                    <a:bodyPr/>
                    <a:lstStyle/>
                    <a:p>
                      <a:pPr algn="ctr">
                        <a:lnSpc>
                          <a:spcPct val="100000"/>
                        </a:lnSpc>
                        <a:spcBef>
                          <a:spcPts val="715"/>
                        </a:spcBef>
                      </a:pPr>
                      <a:r>
                        <a:rPr lang="en-US" sz="1200" dirty="0">
                          <a:latin typeface="Times New Roman" pitchFamily="18" charset="0"/>
                          <a:cs typeface="Times New Roman" pitchFamily="18" charset="0"/>
                        </a:rPr>
                        <a:t>24</a:t>
                      </a:r>
                      <a:endParaRPr sz="1200">
                        <a:latin typeface="Times New Roman" pitchFamily="18" charset="0"/>
                        <a:cs typeface="Times New Roman" pitchFamily="18" charset="0"/>
                      </a:endParaRPr>
                    </a:p>
                  </a:txBody>
                  <a:tcPr marL="0" marR="0" marT="908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600" dirty="0" err="1">
                          <a:latin typeface="Times New Roman" pitchFamily="18" charset="0"/>
                          <a:cs typeface="Times New Roman" pitchFamily="18" charset="0"/>
                        </a:rPr>
                        <a:t>Prof.M.V.V.Ch.Lakshmi</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Waste Technology :ATAL Training Program</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7"/>
                  </a:ext>
                </a:extLst>
              </a:tr>
              <a:tr h="378372">
                <a:tc>
                  <a:txBody>
                    <a:bodyPr/>
                    <a:lstStyle/>
                    <a:p>
                      <a:pPr algn="ctr">
                        <a:lnSpc>
                          <a:spcPct val="100000"/>
                        </a:lnSpc>
                        <a:spcBef>
                          <a:spcPts val="720"/>
                        </a:spcBef>
                      </a:pPr>
                      <a:r>
                        <a:rPr lang="en-US" sz="1200" dirty="0">
                          <a:latin typeface="Times New Roman" pitchFamily="18" charset="0"/>
                          <a:cs typeface="Times New Roman" pitchFamily="18" charset="0"/>
                        </a:rPr>
                        <a:t>25</a:t>
                      </a:r>
                      <a:endParaRPr sz="1200">
                        <a:latin typeface="Times New Roman" pitchFamily="18" charset="0"/>
                        <a:cs typeface="Times New Roman" pitchFamily="18" charset="0"/>
                      </a:endParaRPr>
                    </a:p>
                  </a:txBody>
                  <a:tcPr marL="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600" dirty="0" err="1">
                          <a:latin typeface="Times New Roman" pitchFamily="18" charset="0"/>
                          <a:cs typeface="Times New Roman" pitchFamily="18" charset="0"/>
                        </a:rPr>
                        <a:t>Lt.Dr.N.M.Yugandhar</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Sustainable Engineering</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8"/>
                  </a:ext>
                </a:extLst>
              </a:tr>
              <a:tr h="282723">
                <a:tc>
                  <a:txBody>
                    <a:bodyPr/>
                    <a:lstStyle/>
                    <a:p>
                      <a:pPr algn="ctr">
                        <a:lnSpc>
                          <a:spcPct val="100000"/>
                        </a:lnSpc>
                        <a:spcBef>
                          <a:spcPts val="330"/>
                        </a:spcBef>
                      </a:pPr>
                      <a:r>
                        <a:rPr lang="en-US" sz="1200" dirty="0">
                          <a:latin typeface="Times New Roman" pitchFamily="18" charset="0"/>
                          <a:cs typeface="Times New Roman" pitchFamily="18" charset="0"/>
                        </a:rPr>
                        <a:t>26</a:t>
                      </a:r>
                      <a:endParaRPr sz="1200">
                        <a:latin typeface="Times New Roman" pitchFamily="18" charset="0"/>
                        <a:cs typeface="Times New Roman" pitchFamily="18" charset="0"/>
                      </a:endParaRPr>
                    </a:p>
                  </a:txBody>
                  <a:tcPr marL="0" marR="0" marT="419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600" dirty="0" err="1">
                          <a:latin typeface="Times New Roman" pitchFamily="18" charset="0"/>
                          <a:cs typeface="Times New Roman" pitchFamily="18" charset="0"/>
                        </a:rPr>
                        <a:t>Lt.Dr.N.M.Yugandhar</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Trends in Biotechnology</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9"/>
                  </a:ext>
                </a:extLst>
              </a:tr>
              <a:tr h="253305">
                <a:tc>
                  <a:txBody>
                    <a:bodyPr/>
                    <a:lstStyle/>
                    <a:p>
                      <a:pPr algn="ctr">
                        <a:lnSpc>
                          <a:spcPct val="100000"/>
                        </a:lnSpc>
                        <a:spcBef>
                          <a:spcPts val="715"/>
                        </a:spcBef>
                      </a:pPr>
                      <a:r>
                        <a:rPr lang="en-US" sz="1200" dirty="0">
                          <a:latin typeface="Times New Roman" pitchFamily="18" charset="0"/>
                          <a:cs typeface="Times New Roman" pitchFamily="18" charset="0"/>
                        </a:rPr>
                        <a:t>27</a:t>
                      </a:r>
                      <a:endParaRPr sz="1200">
                        <a:latin typeface="Times New Roman" pitchFamily="18" charset="0"/>
                        <a:cs typeface="Times New Roman" pitchFamily="18" charset="0"/>
                      </a:endParaRPr>
                    </a:p>
                  </a:txBody>
                  <a:tcPr marL="0" marR="0" marT="9080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Dr. M. </a:t>
                      </a:r>
                      <a:r>
                        <a:rPr lang="en-US" sz="1600" dirty="0" err="1">
                          <a:latin typeface="Times New Roman" pitchFamily="18" charset="0"/>
                          <a:cs typeface="Times New Roman" pitchFamily="18" charset="0"/>
                        </a:rPr>
                        <a:t>Tukarambai</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“Computational Fluid Flow and Heat Transfer (CFFHT)” </a:t>
                      </a:r>
                      <a:endParaRPr lang="en-US" sz="1600" dirty="0">
                        <a:solidFill>
                          <a:srgbClr val="000000"/>
                        </a:solidFill>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0"/>
                  </a:ext>
                </a:extLst>
              </a:tr>
              <a:tr h="353889">
                <a:tc>
                  <a:txBody>
                    <a:bodyPr/>
                    <a:lstStyle/>
                    <a:p>
                      <a:pPr algn="ctr">
                        <a:lnSpc>
                          <a:spcPct val="100000"/>
                        </a:lnSpc>
                        <a:spcBef>
                          <a:spcPts val="955"/>
                        </a:spcBef>
                      </a:pPr>
                      <a:r>
                        <a:rPr lang="en-US" sz="1200" dirty="0">
                          <a:latin typeface="Times New Roman" pitchFamily="18" charset="0"/>
                          <a:cs typeface="Times New Roman" pitchFamily="18" charset="0"/>
                        </a:rPr>
                        <a:t>28</a:t>
                      </a:r>
                      <a:endParaRPr sz="1200">
                        <a:latin typeface="Times New Roman" pitchFamily="18" charset="0"/>
                        <a:cs typeface="Times New Roman" pitchFamily="18" charset="0"/>
                      </a:endParaRPr>
                    </a:p>
                  </a:txBody>
                  <a:tcPr marL="0" marR="0" marT="1212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Dr. M. </a:t>
                      </a:r>
                      <a:r>
                        <a:rPr lang="en-US" sz="1600" dirty="0" err="1">
                          <a:latin typeface="Times New Roman" pitchFamily="18" charset="0"/>
                          <a:cs typeface="Times New Roman" pitchFamily="18" charset="0"/>
                        </a:rPr>
                        <a:t>Tukarambai</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ATAL Training program, Biomedical Instrumentation.</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1"/>
                  </a:ext>
                </a:extLst>
              </a:tr>
              <a:tr h="378372">
                <a:tc>
                  <a:txBody>
                    <a:bodyPr/>
                    <a:lstStyle/>
                    <a:p>
                      <a:pPr algn="ctr">
                        <a:lnSpc>
                          <a:spcPct val="100000"/>
                        </a:lnSpc>
                        <a:spcBef>
                          <a:spcPts val="720"/>
                        </a:spcBef>
                      </a:pPr>
                      <a:r>
                        <a:rPr lang="en-US" sz="1200" dirty="0">
                          <a:latin typeface="Times New Roman" pitchFamily="18" charset="0"/>
                          <a:cs typeface="Times New Roman" pitchFamily="18" charset="0"/>
                        </a:rPr>
                        <a:t>29</a:t>
                      </a:r>
                      <a:endParaRPr sz="1200">
                        <a:latin typeface="Times New Roman" pitchFamily="18" charset="0"/>
                        <a:cs typeface="Times New Roman" pitchFamily="18" charset="0"/>
                      </a:endParaRPr>
                    </a:p>
                  </a:txBody>
                  <a:tcPr marL="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600">
                          <a:latin typeface="Times New Roman" pitchFamily="18" charset="0"/>
                          <a:cs typeface="Times New Roman" pitchFamily="18" charset="0"/>
                        </a:rPr>
                        <a:t>Lt.Dr.N.M.Yugandhar</a:t>
                      </a:r>
                      <a:endParaRPr lang="en-US" sz="110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Inter disciplinary refresher course in research methodology for science and social sciences </a:t>
                      </a:r>
                      <a:endParaRPr lang="en-US" sz="1100" dirty="0">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2"/>
                  </a:ext>
                </a:extLst>
              </a:tr>
              <a:tr h="378372">
                <a:tc>
                  <a:txBody>
                    <a:bodyPr/>
                    <a:lstStyle/>
                    <a:p>
                      <a:pPr algn="ctr">
                        <a:lnSpc>
                          <a:spcPct val="100000"/>
                        </a:lnSpc>
                        <a:spcBef>
                          <a:spcPts val="720"/>
                        </a:spcBef>
                      </a:pPr>
                      <a:r>
                        <a:rPr lang="en-US" sz="1200" dirty="0">
                          <a:latin typeface="Times New Roman" pitchFamily="18" charset="0"/>
                          <a:cs typeface="Times New Roman" pitchFamily="18" charset="0"/>
                        </a:rPr>
                        <a:t>30</a:t>
                      </a:r>
                      <a:endParaRPr sz="1200">
                        <a:latin typeface="Times New Roman" pitchFamily="18" charset="0"/>
                        <a:cs typeface="Times New Roman" pitchFamily="18" charset="0"/>
                      </a:endParaRPr>
                    </a:p>
                  </a:txBody>
                  <a:tcPr marL="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Prof. </a:t>
                      </a:r>
                      <a:r>
                        <a:rPr lang="en-US" sz="1600" dirty="0" err="1">
                          <a:latin typeface="Times New Roman" pitchFamily="18" charset="0"/>
                          <a:cs typeface="Times New Roman" pitchFamily="18" charset="0"/>
                        </a:rPr>
                        <a:t>M.V.V.Ch</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Lakshmi</a:t>
                      </a:r>
                      <a:endParaRPr lang="en-US" sz="1100" dirty="0">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Inculcating Universal Human Values in Technical Education(5 day online FDP) (ATAL)</a:t>
                      </a:r>
                      <a:endParaRPr lang="en-US" sz="1100" dirty="0">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3"/>
                  </a:ext>
                </a:extLst>
              </a:tr>
              <a:tr h="547520">
                <a:tc>
                  <a:txBody>
                    <a:bodyPr/>
                    <a:lstStyle/>
                    <a:p>
                      <a:pPr algn="ctr">
                        <a:lnSpc>
                          <a:spcPct val="100000"/>
                        </a:lnSpc>
                        <a:spcBef>
                          <a:spcPts val="720"/>
                        </a:spcBef>
                      </a:pPr>
                      <a:r>
                        <a:rPr lang="en-US" sz="1200" dirty="0">
                          <a:latin typeface="Times New Roman" pitchFamily="18" charset="0"/>
                          <a:cs typeface="Times New Roman" pitchFamily="18" charset="0"/>
                        </a:rPr>
                        <a:t>31</a:t>
                      </a:r>
                      <a:endParaRPr sz="1200">
                        <a:latin typeface="Times New Roman" pitchFamily="18" charset="0"/>
                        <a:cs typeface="Times New Roman" pitchFamily="18" charset="0"/>
                      </a:endParaRPr>
                    </a:p>
                  </a:txBody>
                  <a:tcPr marL="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600" dirty="0" err="1">
                          <a:latin typeface="Times New Roman" pitchFamily="18" charset="0"/>
                          <a:cs typeface="Times New Roman" pitchFamily="18" charset="0"/>
                        </a:rPr>
                        <a:t>Dr.Ch.A.I.Raju</a:t>
                      </a:r>
                      <a:endParaRPr lang="en-US" sz="1100" dirty="0">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Intellectual Property Rights in Academic: Criterion Protection and Commercialization</a:t>
                      </a:r>
                      <a:endParaRPr lang="en-US" sz="1100" dirty="0">
                        <a:latin typeface="Times New Roman" pitchFamily="18" charset="0"/>
                        <a:cs typeface="Times New Roman" pitchFamily="18" charset="0"/>
                      </a:endParaRPr>
                    </a:p>
                    <a:p>
                      <a:pPr marL="0" marR="0" algn="l">
                        <a:lnSpc>
                          <a:spcPct val="115000"/>
                        </a:lnSpc>
                        <a:spcBef>
                          <a:spcPts val="0"/>
                        </a:spcBef>
                        <a:spcAft>
                          <a:spcPts val="0"/>
                        </a:spcAft>
                      </a:pPr>
                      <a:r>
                        <a:rPr lang="en-US" sz="1600" dirty="0">
                          <a:latin typeface="Times New Roman" pitchFamily="18" charset="0"/>
                          <a:cs typeface="Times New Roman" pitchFamily="18" charset="0"/>
                        </a:rPr>
                        <a:t>(5 day online FDP) (ATAL)</a:t>
                      </a:r>
                      <a:endParaRPr lang="en-US" sz="1100" dirty="0">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4"/>
                  </a:ext>
                </a:extLst>
              </a:tr>
              <a:tr h="378372">
                <a:tc>
                  <a:txBody>
                    <a:bodyPr/>
                    <a:lstStyle/>
                    <a:p>
                      <a:pPr algn="ctr">
                        <a:lnSpc>
                          <a:spcPct val="100000"/>
                        </a:lnSpc>
                        <a:spcBef>
                          <a:spcPts val="720"/>
                        </a:spcBef>
                      </a:pPr>
                      <a:r>
                        <a:rPr lang="en-US" sz="1200" dirty="0">
                          <a:latin typeface="Times New Roman" pitchFamily="18" charset="0"/>
                          <a:cs typeface="Times New Roman" pitchFamily="18" charset="0"/>
                        </a:rPr>
                        <a:t>32</a:t>
                      </a:r>
                      <a:endParaRPr sz="1200">
                        <a:latin typeface="Times New Roman" pitchFamily="18" charset="0"/>
                        <a:cs typeface="Times New Roman" pitchFamily="18" charset="0"/>
                      </a:endParaRPr>
                    </a:p>
                  </a:txBody>
                  <a:tcPr marL="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600" dirty="0" err="1">
                          <a:latin typeface="Times New Roman" pitchFamily="18" charset="0"/>
                          <a:cs typeface="Times New Roman" pitchFamily="18" charset="0"/>
                        </a:rPr>
                        <a:t>Dr.P</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Venkata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Rao</a:t>
                      </a:r>
                      <a:endParaRPr lang="en-US" sz="1100" dirty="0">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600" dirty="0">
                          <a:latin typeface="Times New Roman" pitchFamily="18" charset="0"/>
                          <a:cs typeface="Times New Roman" pitchFamily="18" charset="0"/>
                        </a:rPr>
                        <a:t>Inculcating Universal Human Values in Technical Education(5 day online FDP) (AICTE)</a:t>
                      </a:r>
                      <a:endParaRPr lang="en-US" sz="1100" dirty="0">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5"/>
                  </a:ext>
                </a:extLst>
              </a:tr>
            </a:tbl>
          </a:graphicData>
        </a:graphic>
      </p:graphicFrame>
      <p:pic>
        <p:nvPicPr>
          <p:cNvPr id="5" name="object 5"/>
          <p:cNvPicPr/>
          <p:nvPr/>
        </p:nvPicPr>
        <p:blipFill>
          <a:blip r:embed="rId2" cstate="print"/>
          <a:stretch>
            <a:fillRect/>
          </a:stretch>
        </p:blipFill>
        <p:spPr>
          <a:xfrm>
            <a:off x="11353800" y="54864"/>
            <a:ext cx="838200" cy="859536"/>
          </a:xfrm>
          <a:prstGeom prst="rect">
            <a:avLst/>
          </a:prstGeom>
        </p:spPr>
      </p:pic>
      <p:sp>
        <p:nvSpPr>
          <p:cNvPr id="6" name="object 6"/>
          <p:cNvSpPr txBox="1"/>
          <p:nvPr/>
        </p:nvSpPr>
        <p:spPr>
          <a:xfrm>
            <a:off x="9611995" y="6611823"/>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a:solidFill>
                  <a:srgbClr val="888888"/>
                </a:solidFill>
                <a:latin typeface="Calibri"/>
                <a:cs typeface="Calibri"/>
              </a:rPr>
              <a:t>Department</a:t>
            </a:r>
            <a:r>
              <a:rPr sz="1200" b="1" spc="-15">
                <a:solidFill>
                  <a:srgbClr val="888888"/>
                </a:solidFill>
                <a:latin typeface="Calibri"/>
                <a:cs typeface="Calibri"/>
              </a:rPr>
              <a:t> </a:t>
            </a:r>
            <a:r>
              <a:rPr sz="1200" b="1">
                <a:solidFill>
                  <a:srgbClr val="888888"/>
                </a:solidFill>
                <a:latin typeface="Calibri"/>
                <a:cs typeface="Calibri"/>
              </a:rPr>
              <a:t>of</a:t>
            </a:r>
            <a:r>
              <a:rPr lang="en-US" sz="1200" b="1" spc="5" dirty="0">
                <a:solidFill>
                  <a:srgbClr val="888888"/>
                </a:solidFill>
                <a:latin typeface="Calibri"/>
                <a:cs typeface="Calibri"/>
              </a:rPr>
              <a:t> Chemical </a:t>
            </a:r>
            <a:r>
              <a:rPr sz="1200" b="1" spc="-5">
                <a:solidFill>
                  <a:srgbClr val="888888"/>
                </a:solidFill>
                <a:latin typeface="Calibri"/>
                <a:cs typeface="Calibri"/>
              </a:rPr>
              <a:t>Engineering</a:t>
            </a:r>
            <a:endParaRPr sz="1200">
              <a:latin typeface="Calibri"/>
              <a:cs typeface="Calibri"/>
            </a:endParaRPr>
          </a:p>
        </p:txBody>
      </p:sp>
      <p:sp>
        <p:nvSpPr>
          <p:cNvPr id="7" name="object 7"/>
          <p:cNvSpPr txBox="1">
            <a:spLocks noGrp="1"/>
          </p:cNvSpPr>
          <p:nvPr>
            <p:ph type="title"/>
          </p:nvPr>
        </p:nvSpPr>
        <p:spPr>
          <a:xfrm>
            <a:off x="190601" y="8890"/>
            <a:ext cx="1712595" cy="381515"/>
          </a:xfrm>
          <a:prstGeom prst="rect">
            <a:avLst/>
          </a:prstGeom>
        </p:spPr>
        <p:txBody>
          <a:bodyPr vert="horz" wrap="square" lIns="0" tIns="12065" rIns="0" bIns="0" rtlCol="0">
            <a:spAutoFit/>
          </a:bodyPr>
          <a:lstStyle/>
          <a:p>
            <a:pPr marL="12700">
              <a:lnSpc>
                <a:spcPct val="100000"/>
              </a:lnSpc>
              <a:spcBef>
                <a:spcPts val="95"/>
              </a:spcBef>
            </a:pPr>
            <a:r>
              <a:rPr sz="2400" b="1" spc="-5" dirty="0">
                <a:solidFill>
                  <a:srgbClr val="660033"/>
                </a:solidFill>
                <a:latin typeface="Times New Roman" pitchFamily="18" charset="0"/>
                <a:cs typeface="Times New Roman" pitchFamily="18" charset="0"/>
              </a:rPr>
              <a:t>Criterion</a:t>
            </a:r>
            <a:r>
              <a:rPr sz="2400" b="1" spc="-60" dirty="0">
                <a:solidFill>
                  <a:srgbClr val="660033"/>
                </a:solidFill>
                <a:latin typeface="Times New Roman" pitchFamily="18" charset="0"/>
                <a:cs typeface="Times New Roman" pitchFamily="18" charset="0"/>
              </a:rPr>
              <a:t> </a:t>
            </a:r>
            <a:r>
              <a:rPr sz="2400" b="1" spc="-5" dirty="0">
                <a:solidFill>
                  <a:srgbClr val="660033"/>
                </a:solidFill>
                <a:latin typeface="Times New Roman" pitchFamily="18" charset="0"/>
                <a:cs typeface="Times New Roman" pitchFamily="18" charset="0"/>
              </a:rPr>
              <a:t>6</a:t>
            </a:r>
          </a:p>
        </p:txBody>
      </p:sp>
      <p:sp>
        <p:nvSpPr>
          <p:cNvPr id="9" name="Date Placeholder 8"/>
          <p:cNvSpPr>
            <a:spLocks noGrp="1"/>
          </p:cNvSpPr>
          <p:nvPr>
            <p:ph type="dt" sz="half" idx="10"/>
          </p:nvPr>
        </p:nvSpPr>
        <p:spPr/>
        <p:txBody>
          <a:bodyPr/>
          <a:lstStyle/>
          <a:p>
            <a:fld id="{A2B476E7-3CD6-4492-BBA8-DA6354DE4C0E}" type="datetime1">
              <a:rPr lang="en-US" smtClean="0"/>
              <a:pPr/>
              <a:t>11/3/2023</a:t>
            </a:fld>
            <a:endParaRPr lang="en-US"/>
          </a:p>
        </p:txBody>
      </p:sp>
      <p:sp>
        <p:nvSpPr>
          <p:cNvPr id="10" name="Slide Number Placeholder 9"/>
          <p:cNvSpPr>
            <a:spLocks noGrp="1"/>
          </p:cNvSpPr>
          <p:nvPr>
            <p:ph type="sldNum" sz="quarter" idx="12"/>
          </p:nvPr>
        </p:nvSpPr>
        <p:spPr/>
        <p:txBody>
          <a:bodyPr/>
          <a:lstStyle/>
          <a:p>
            <a:fld id="{B6F15528-21DE-4FAA-801E-634DDDAF4B2B}" type="slidenum">
              <a:rPr lang="en-US" smtClean="0"/>
              <a:pPr/>
              <a:t>82</a:t>
            </a:fld>
            <a:endParaRPr lang="en-US"/>
          </a:p>
        </p:txBody>
      </p:sp>
      <p:sp>
        <p:nvSpPr>
          <p:cNvPr id="8" name="object 3"/>
          <p:cNvSpPr txBox="1"/>
          <p:nvPr/>
        </p:nvSpPr>
        <p:spPr>
          <a:xfrm>
            <a:off x="3112007" y="601980"/>
            <a:ext cx="6155690" cy="453970"/>
          </a:xfrm>
          <a:prstGeom prst="rect">
            <a:avLst/>
          </a:prstGeom>
          <a:noFill/>
          <a:ln w="12700">
            <a:solidFill>
              <a:srgbClr val="AD5A20"/>
            </a:solidFill>
          </a:ln>
        </p:spPr>
        <p:txBody>
          <a:bodyPr vert="horz" wrap="square" lIns="0" tIns="83820" rIns="0" bIns="0" rtlCol="0">
            <a:spAutoFit/>
          </a:bodyPr>
          <a:lstStyle/>
          <a:p>
            <a:pPr algn="ctr">
              <a:lnSpc>
                <a:spcPct val="100000"/>
              </a:lnSpc>
              <a:spcBef>
                <a:spcPts val="660"/>
              </a:spcBef>
            </a:pPr>
            <a:r>
              <a:rPr sz="2400" b="1" spc="-5" dirty="0">
                <a:solidFill>
                  <a:srgbClr val="3333FF"/>
                </a:solidFill>
                <a:latin typeface="Times New Roman"/>
                <a:cs typeface="Times New Roman"/>
              </a:rPr>
              <a:t>FDPs</a:t>
            </a:r>
            <a:r>
              <a:rPr sz="2400" b="1" spc="-25" dirty="0">
                <a:solidFill>
                  <a:srgbClr val="3333FF"/>
                </a:solidFill>
                <a:latin typeface="Times New Roman"/>
                <a:cs typeface="Times New Roman"/>
              </a:rPr>
              <a:t> </a:t>
            </a:r>
            <a:r>
              <a:rPr sz="2400" b="1" spc="-5" dirty="0">
                <a:solidFill>
                  <a:srgbClr val="3333FF"/>
                </a:solidFill>
                <a:latin typeface="Times New Roman"/>
                <a:cs typeface="Times New Roman"/>
              </a:rPr>
              <a:t>attended</a:t>
            </a:r>
            <a:endParaRPr sz="2400">
              <a:solidFill>
                <a:srgbClr val="3333FF"/>
              </a:solidFill>
              <a:latin typeface="Times New Roman"/>
              <a:cs typeface="Times New Roman"/>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616835" y="20523"/>
            <a:ext cx="7201534"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7030A0"/>
                </a:solidFill>
                <a:latin typeface="Times New Roman"/>
                <a:cs typeface="Times New Roman"/>
              </a:rPr>
              <a:t>Governance, Leadership/Management </a:t>
            </a:r>
            <a:r>
              <a:rPr sz="2800" b="1" dirty="0">
                <a:solidFill>
                  <a:srgbClr val="7030A0"/>
                </a:solidFill>
                <a:latin typeface="Times New Roman"/>
                <a:cs typeface="Times New Roman"/>
              </a:rPr>
              <a:t>(contd.,)</a:t>
            </a:r>
            <a:endParaRPr sz="2800">
              <a:solidFill>
                <a:srgbClr val="7030A0"/>
              </a:solidFill>
              <a:latin typeface="Times New Roman"/>
              <a:cs typeface="Times New Roman"/>
            </a:endParaRPr>
          </a:p>
        </p:txBody>
      </p:sp>
      <p:pic>
        <p:nvPicPr>
          <p:cNvPr id="5" name="object 5"/>
          <p:cNvPicPr/>
          <p:nvPr/>
        </p:nvPicPr>
        <p:blipFill>
          <a:blip r:embed="rId2" cstate="print"/>
          <a:stretch>
            <a:fillRect/>
          </a:stretch>
        </p:blipFill>
        <p:spPr>
          <a:xfrm>
            <a:off x="11353800" y="54864"/>
            <a:ext cx="838200" cy="859536"/>
          </a:xfrm>
          <a:prstGeom prst="rect">
            <a:avLst/>
          </a:prstGeom>
        </p:spPr>
      </p:pic>
      <p:sp>
        <p:nvSpPr>
          <p:cNvPr id="6" name="object 6"/>
          <p:cNvSpPr txBox="1"/>
          <p:nvPr/>
        </p:nvSpPr>
        <p:spPr>
          <a:xfrm>
            <a:off x="9611995" y="6611823"/>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a:solidFill>
                  <a:srgbClr val="888888"/>
                </a:solidFill>
                <a:latin typeface="Calibri"/>
                <a:cs typeface="Calibri"/>
              </a:rPr>
              <a:t>Department</a:t>
            </a:r>
            <a:r>
              <a:rPr sz="1200" b="1" spc="-15">
                <a:solidFill>
                  <a:srgbClr val="888888"/>
                </a:solidFill>
                <a:latin typeface="Calibri"/>
                <a:cs typeface="Calibri"/>
              </a:rPr>
              <a:t> </a:t>
            </a:r>
            <a:r>
              <a:rPr sz="1200" b="1">
                <a:solidFill>
                  <a:srgbClr val="888888"/>
                </a:solidFill>
                <a:latin typeface="Calibri"/>
                <a:cs typeface="Calibri"/>
              </a:rPr>
              <a:t>of</a:t>
            </a:r>
            <a:r>
              <a:rPr lang="en-US" sz="1200" b="1" spc="5" dirty="0">
                <a:solidFill>
                  <a:srgbClr val="888888"/>
                </a:solidFill>
                <a:latin typeface="Calibri"/>
                <a:cs typeface="Calibri"/>
              </a:rPr>
              <a:t> Chemical </a:t>
            </a:r>
            <a:r>
              <a:rPr sz="1200" b="1" spc="-5">
                <a:solidFill>
                  <a:srgbClr val="888888"/>
                </a:solidFill>
                <a:latin typeface="Calibri"/>
                <a:cs typeface="Calibri"/>
              </a:rPr>
              <a:t>Engineering</a:t>
            </a:r>
            <a:endParaRPr sz="1200">
              <a:latin typeface="Calibri"/>
              <a:cs typeface="Calibri"/>
            </a:endParaRPr>
          </a:p>
        </p:txBody>
      </p:sp>
      <p:sp>
        <p:nvSpPr>
          <p:cNvPr id="7" name="object 7"/>
          <p:cNvSpPr txBox="1">
            <a:spLocks noGrp="1"/>
          </p:cNvSpPr>
          <p:nvPr>
            <p:ph type="title"/>
          </p:nvPr>
        </p:nvSpPr>
        <p:spPr>
          <a:xfrm>
            <a:off x="190601" y="8890"/>
            <a:ext cx="1712595" cy="381515"/>
          </a:xfrm>
          <a:prstGeom prst="rect">
            <a:avLst/>
          </a:prstGeom>
        </p:spPr>
        <p:txBody>
          <a:bodyPr vert="horz" wrap="square" lIns="0" tIns="12065" rIns="0" bIns="0" rtlCol="0">
            <a:spAutoFit/>
          </a:bodyPr>
          <a:lstStyle/>
          <a:p>
            <a:pPr marL="12700">
              <a:lnSpc>
                <a:spcPct val="100000"/>
              </a:lnSpc>
              <a:spcBef>
                <a:spcPts val="95"/>
              </a:spcBef>
            </a:pPr>
            <a:r>
              <a:rPr sz="2400" b="1" spc="-5" dirty="0">
                <a:solidFill>
                  <a:srgbClr val="660033"/>
                </a:solidFill>
                <a:latin typeface="Times New Roman" pitchFamily="18" charset="0"/>
                <a:cs typeface="Times New Roman" pitchFamily="18" charset="0"/>
              </a:rPr>
              <a:t>Criterion</a:t>
            </a:r>
            <a:r>
              <a:rPr sz="2400" b="1" spc="-60" dirty="0">
                <a:solidFill>
                  <a:srgbClr val="660033"/>
                </a:solidFill>
                <a:latin typeface="Times New Roman" pitchFamily="18" charset="0"/>
                <a:cs typeface="Times New Roman" pitchFamily="18" charset="0"/>
              </a:rPr>
              <a:t> </a:t>
            </a:r>
            <a:r>
              <a:rPr sz="2400" b="1" spc="-5" dirty="0">
                <a:solidFill>
                  <a:srgbClr val="660033"/>
                </a:solidFill>
                <a:latin typeface="Times New Roman" pitchFamily="18" charset="0"/>
                <a:cs typeface="Times New Roman" pitchFamily="18" charset="0"/>
              </a:rPr>
              <a:t>6</a:t>
            </a:r>
          </a:p>
        </p:txBody>
      </p:sp>
      <p:sp>
        <p:nvSpPr>
          <p:cNvPr id="9" name="Date Placeholder 8"/>
          <p:cNvSpPr>
            <a:spLocks noGrp="1"/>
          </p:cNvSpPr>
          <p:nvPr>
            <p:ph type="dt" sz="half" idx="10"/>
          </p:nvPr>
        </p:nvSpPr>
        <p:spPr/>
        <p:txBody>
          <a:bodyPr/>
          <a:lstStyle/>
          <a:p>
            <a:fld id="{A2B476E7-3CD6-4492-BBA8-DA6354DE4C0E}" type="datetime1">
              <a:rPr lang="en-US" smtClean="0"/>
              <a:pPr/>
              <a:t>11/3/2023</a:t>
            </a:fld>
            <a:endParaRPr lang="en-US"/>
          </a:p>
        </p:txBody>
      </p:sp>
      <p:sp>
        <p:nvSpPr>
          <p:cNvPr id="10" name="Slide Number Placeholder 9"/>
          <p:cNvSpPr>
            <a:spLocks noGrp="1"/>
          </p:cNvSpPr>
          <p:nvPr>
            <p:ph type="sldNum" sz="quarter" idx="12"/>
          </p:nvPr>
        </p:nvSpPr>
        <p:spPr/>
        <p:txBody>
          <a:bodyPr/>
          <a:lstStyle/>
          <a:p>
            <a:fld id="{B6F15528-21DE-4FAA-801E-634DDDAF4B2B}" type="slidenum">
              <a:rPr lang="en-US" smtClean="0"/>
              <a:pPr/>
              <a:t>83</a:t>
            </a:fld>
            <a:endParaRPr lang="en-US"/>
          </a:p>
        </p:txBody>
      </p:sp>
      <p:sp>
        <p:nvSpPr>
          <p:cNvPr id="8" name="object 3"/>
          <p:cNvSpPr txBox="1"/>
          <p:nvPr/>
        </p:nvSpPr>
        <p:spPr>
          <a:xfrm>
            <a:off x="3112007" y="457200"/>
            <a:ext cx="5955793" cy="453970"/>
          </a:xfrm>
          <a:prstGeom prst="rect">
            <a:avLst/>
          </a:prstGeom>
          <a:noFill/>
          <a:ln w="12700">
            <a:solidFill>
              <a:srgbClr val="AD5A20"/>
            </a:solidFill>
          </a:ln>
        </p:spPr>
        <p:txBody>
          <a:bodyPr vert="horz" wrap="square" lIns="0" tIns="83820" rIns="0" bIns="0" rtlCol="0">
            <a:spAutoFit/>
          </a:bodyPr>
          <a:lstStyle/>
          <a:p>
            <a:pPr algn="ctr">
              <a:lnSpc>
                <a:spcPct val="100000"/>
              </a:lnSpc>
              <a:spcBef>
                <a:spcPts val="660"/>
              </a:spcBef>
            </a:pPr>
            <a:r>
              <a:rPr lang="en-US" sz="2400" b="1" spc="-5" dirty="0">
                <a:solidFill>
                  <a:srgbClr val="3333FF"/>
                </a:solidFill>
                <a:latin typeface="Times New Roman"/>
                <a:cs typeface="Times New Roman"/>
              </a:rPr>
              <a:t>Guest Lectures:25</a:t>
            </a:r>
            <a:endParaRPr sz="2400">
              <a:solidFill>
                <a:srgbClr val="3333FF"/>
              </a:solidFill>
              <a:latin typeface="Times New Roman"/>
              <a:cs typeface="Times New Roman"/>
            </a:endParaRPr>
          </a:p>
        </p:txBody>
      </p:sp>
      <p:graphicFrame>
        <p:nvGraphicFramePr>
          <p:cNvPr id="11" name="Table 10"/>
          <p:cNvGraphicFramePr>
            <a:graphicFrameLocks noGrp="1"/>
          </p:cNvGraphicFramePr>
          <p:nvPr/>
        </p:nvGraphicFramePr>
        <p:xfrm>
          <a:off x="457200" y="1066800"/>
          <a:ext cx="11353801" cy="5715000"/>
        </p:xfrm>
        <a:graphic>
          <a:graphicData uri="http://schemas.openxmlformats.org/drawingml/2006/table">
            <a:tbl>
              <a:tblPr/>
              <a:tblGrid>
                <a:gridCol w="4191000">
                  <a:extLst>
                    <a:ext uri="{9D8B030D-6E8A-4147-A177-3AD203B41FA5}">
                      <a16:colId xmlns:a16="http://schemas.microsoft.com/office/drawing/2014/main" xmlns="" val="20000"/>
                    </a:ext>
                  </a:extLst>
                </a:gridCol>
                <a:gridCol w="5467794">
                  <a:extLst>
                    <a:ext uri="{9D8B030D-6E8A-4147-A177-3AD203B41FA5}">
                      <a16:colId xmlns:a16="http://schemas.microsoft.com/office/drawing/2014/main" xmlns="" val="20001"/>
                    </a:ext>
                  </a:extLst>
                </a:gridCol>
                <a:gridCol w="1695007">
                  <a:extLst>
                    <a:ext uri="{9D8B030D-6E8A-4147-A177-3AD203B41FA5}">
                      <a16:colId xmlns:a16="http://schemas.microsoft.com/office/drawing/2014/main" xmlns="" val="20002"/>
                    </a:ext>
                  </a:extLst>
                </a:gridCol>
              </a:tblGrid>
              <a:tr h="232036">
                <a:tc>
                  <a:txBody>
                    <a:bodyPr/>
                    <a:lstStyle/>
                    <a:p>
                      <a:pPr marL="0" marR="0" algn="ctr">
                        <a:lnSpc>
                          <a:spcPct val="115000"/>
                        </a:lnSpc>
                        <a:spcBef>
                          <a:spcPts val="0"/>
                        </a:spcBef>
                        <a:spcAft>
                          <a:spcPts val="0"/>
                        </a:spcAft>
                      </a:pPr>
                      <a:r>
                        <a:rPr lang="en-US" sz="1400" b="1" dirty="0">
                          <a:solidFill>
                            <a:srgbClr val="660033"/>
                          </a:solidFill>
                          <a:latin typeface="Times New Roman"/>
                          <a:ea typeface="Calibri"/>
                          <a:cs typeface="Times New Roman"/>
                        </a:rPr>
                        <a:t>Name of the Alumnus</a:t>
                      </a:r>
                      <a:endParaRPr lang="en-US" sz="1400" dirty="0">
                        <a:solidFill>
                          <a:srgbClr val="660033"/>
                        </a:solidFill>
                        <a:latin typeface="Calibri"/>
                        <a:ea typeface="Calibri"/>
                        <a:cs typeface="Times New Roman"/>
                      </a:endParaRPr>
                    </a:p>
                  </a:txBody>
                  <a:tcPr marL="27114" marR="2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solidFill>
                            <a:srgbClr val="660033"/>
                          </a:solidFill>
                          <a:latin typeface="Times New Roman"/>
                          <a:ea typeface="Calibri"/>
                          <a:cs typeface="Times New Roman"/>
                        </a:rPr>
                        <a:t>Topic</a:t>
                      </a:r>
                      <a:endParaRPr lang="en-US" sz="1400" dirty="0">
                        <a:solidFill>
                          <a:srgbClr val="660033"/>
                        </a:solidFill>
                        <a:latin typeface="Calibri"/>
                        <a:ea typeface="Calibri"/>
                        <a:cs typeface="Times New Roman"/>
                      </a:endParaRPr>
                    </a:p>
                  </a:txBody>
                  <a:tcPr marL="27114" marR="2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solidFill>
                            <a:srgbClr val="660033"/>
                          </a:solidFill>
                          <a:latin typeface="Times New Roman"/>
                          <a:ea typeface="Calibri"/>
                          <a:cs typeface="Times New Roman"/>
                        </a:rPr>
                        <a:t>Date</a:t>
                      </a:r>
                      <a:endParaRPr lang="en-US" sz="1400" dirty="0">
                        <a:solidFill>
                          <a:srgbClr val="660033"/>
                        </a:solidFill>
                        <a:latin typeface="Calibri"/>
                        <a:ea typeface="Calibri"/>
                        <a:cs typeface="Times New Roman"/>
                      </a:endParaRPr>
                    </a:p>
                  </a:txBody>
                  <a:tcPr marL="27114" marR="2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49453">
                <a:tc>
                  <a:txBody>
                    <a:bodyPr/>
                    <a:lstStyle/>
                    <a:p>
                      <a:pPr marL="0" marR="0">
                        <a:lnSpc>
                          <a:spcPct val="115000"/>
                        </a:lnSpc>
                        <a:spcBef>
                          <a:spcPts val="0"/>
                        </a:spcBef>
                        <a:spcAft>
                          <a:spcPts val="0"/>
                        </a:spcAft>
                      </a:pPr>
                      <a:r>
                        <a:rPr lang="en-US" sz="1400" dirty="0" err="1">
                          <a:solidFill>
                            <a:srgbClr val="660033"/>
                          </a:solidFill>
                          <a:latin typeface="Times New Roman"/>
                          <a:ea typeface="Calibri"/>
                          <a:cs typeface="Times New Roman"/>
                        </a:rPr>
                        <a:t>Dr.Abhay</a:t>
                      </a:r>
                      <a:r>
                        <a:rPr lang="en-US" sz="1400" dirty="0">
                          <a:solidFill>
                            <a:srgbClr val="660033"/>
                          </a:solidFill>
                          <a:latin typeface="Times New Roman"/>
                          <a:ea typeface="Calibri"/>
                          <a:cs typeface="Times New Roman"/>
                        </a:rPr>
                        <a:t> </a:t>
                      </a:r>
                      <a:r>
                        <a:rPr lang="en-US" sz="1400" dirty="0" err="1">
                          <a:solidFill>
                            <a:srgbClr val="660033"/>
                          </a:solidFill>
                          <a:latin typeface="Times New Roman"/>
                          <a:ea typeface="Calibri"/>
                          <a:cs typeface="Times New Roman"/>
                        </a:rPr>
                        <a:t>K.Mahantha</a:t>
                      </a:r>
                      <a:r>
                        <a:rPr lang="en-US" sz="1400" dirty="0">
                          <a:solidFill>
                            <a:srgbClr val="660033"/>
                          </a:solidFill>
                          <a:latin typeface="Times New Roman"/>
                          <a:ea typeface="Calibri"/>
                          <a:cs typeface="Times New Roman"/>
                        </a:rPr>
                        <a:t> </a:t>
                      </a:r>
                      <a:endParaRPr lang="en-US" sz="1400" dirty="0">
                        <a:solidFill>
                          <a:srgbClr val="660033"/>
                        </a:solidFill>
                        <a:latin typeface="Calibri"/>
                        <a:ea typeface="Calibri"/>
                        <a:cs typeface="Times New Roman"/>
                      </a:endParaRPr>
                    </a:p>
                    <a:p>
                      <a:pPr marL="0" marR="0">
                        <a:lnSpc>
                          <a:spcPct val="115000"/>
                        </a:lnSpc>
                        <a:spcBef>
                          <a:spcPts val="0"/>
                        </a:spcBef>
                        <a:spcAft>
                          <a:spcPts val="0"/>
                        </a:spcAft>
                      </a:pPr>
                      <a:r>
                        <a:rPr lang="en-US" sz="1400" dirty="0">
                          <a:solidFill>
                            <a:srgbClr val="660033"/>
                          </a:solidFill>
                          <a:latin typeface="Times New Roman"/>
                          <a:ea typeface="Calibri"/>
                          <a:cs typeface="Times New Roman"/>
                        </a:rPr>
                        <a:t>Scientist-E,NSTL</a:t>
                      </a:r>
                      <a:endParaRPr lang="en-US" sz="1400" dirty="0">
                        <a:solidFill>
                          <a:srgbClr val="660033"/>
                        </a:solidFill>
                        <a:latin typeface="Calibri"/>
                        <a:ea typeface="Calibri"/>
                        <a:cs typeface="Times New Roman"/>
                      </a:endParaRPr>
                    </a:p>
                  </a:txBody>
                  <a:tcPr marL="27114" marR="271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Fire &amp; Industrial Safety Highlighting the Science of Fire, Static, Electricity  Batteries  and Explosive Safety </a:t>
                      </a:r>
                      <a:endParaRPr lang="en-US" sz="1400" dirty="0">
                        <a:solidFill>
                          <a:srgbClr val="660033"/>
                        </a:solidFill>
                        <a:latin typeface="Calibri"/>
                        <a:ea typeface="Calibri"/>
                        <a:cs typeface="Times New Roman"/>
                      </a:endParaRPr>
                    </a:p>
                  </a:txBody>
                  <a:tcPr marL="27114" marR="271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10-08-2017 </a:t>
                      </a:r>
                      <a:endParaRPr lang="en-US" sz="1400" dirty="0">
                        <a:solidFill>
                          <a:srgbClr val="660033"/>
                        </a:solidFill>
                        <a:latin typeface="Calibri"/>
                        <a:ea typeface="Calibri"/>
                        <a:cs typeface="Times New Roman"/>
                      </a:endParaRPr>
                    </a:p>
                  </a:txBody>
                  <a:tcPr marL="27114" marR="271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32604">
                <a:tc>
                  <a:txBody>
                    <a:bodyPr/>
                    <a:lstStyle/>
                    <a:p>
                      <a:pPr marL="0" marR="0">
                        <a:lnSpc>
                          <a:spcPct val="115000"/>
                        </a:lnSpc>
                        <a:spcBef>
                          <a:spcPts val="0"/>
                        </a:spcBef>
                        <a:spcAft>
                          <a:spcPts val="0"/>
                        </a:spcAft>
                      </a:pPr>
                      <a:r>
                        <a:rPr lang="en-US" sz="1400" dirty="0" err="1">
                          <a:solidFill>
                            <a:srgbClr val="660033"/>
                          </a:solidFill>
                          <a:latin typeface="Times New Roman"/>
                          <a:ea typeface="Calibri"/>
                          <a:cs typeface="Times New Roman"/>
                        </a:rPr>
                        <a:t>Dr.R.Bhima</a:t>
                      </a:r>
                      <a:r>
                        <a:rPr lang="en-US" sz="1400" dirty="0">
                          <a:solidFill>
                            <a:srgbClr val="660033"/>
                          </a:solidFill>
                          <a:latin typeface="Times New Roman"/>
                          <a:ea typeface="Calibri"/>
                          <a:cs typeface="Times New Roman"/>
                        </a:rPr>
                        <a:t> </a:t>
                      </a:r>
                      <a:r>
                        <a:rPr lang="en-US" sz="1400" dirty="0" err="1">
                          <a:solidFill>
                            <a:srgbClr val="660033"/>
                          </a:solidFill>
                          <a:latin typeface="Times New Roman"/>
                          <a:ea typeface="Calibri"/>
                          <a:cs typeface="Times New Roman"/>
                        </a:rPr>
                        <a:t>Rao</a:t>
                      </a:r>
                      <a:r>
                        <a:rPr lang="en-US" sz="1400" dirty="0">
                          <a:solidFill>
                            <a:srgbClr val="660033"/>
                          </a:solidFill>
                          <a:latin typeface="Times New Roman"/>
                          <a:ea typeface="Calibri"/>
                          <a:cs typeface="Times New Roman"/>
                        </a:rPr>
                        <a:t> </a:t>
                      </a:r>
                      <a:endParaRPr lang="en-US" sz="1400" dirty="0">
                        <a:solidFill>
                          <a:srgbClr val="660033"/>
                        </a:solidFill>
                        <a:latin typeface="Calibri"/>
                        <a:ea typeface="Calibri"/>
                        <a:cs typeface="Times New Roman"/>
                      </a:endParaRPr>
                    </a:p>
                    <a:p>
                      <a:pPr marL="0" marR="0">
                        <a:lnSpc>
                          <a:spcPct val="115000"/>
                        </a:lnSpc>
                        <a:spcBef>
                          <a:spcPts val="0"/>
                        </a:spcBef>
                        <a:spcAft>
                          <a:spcPts val="0"/>
                        </a:spcAft>
                      </a:pPr>
                      <a:r>
                        <a:rPr lang="en-US" sz="1400" dirty="0" err="1">
                          <a:solidFill>
                            <a:srgbClr val="660033"/>
                          </a:solidFill>
                          <a:latin typeface="Times New Roman"/>
                          <a:ea typeface="Calibri"/>
                          <a:cs typeface="Times New Roman"/>
                        </a:rPr>
                        <a:t>FIE,Former</a:t>
                      </a:r>
                      <a:r>
                        <a:rPr lang="en-US" sz="1400" dirty="0">
                          <a:solidFill>
                            <a:srgbClr val="660033"/>
                          </a:solidFill>
                          <a:latin typeface="Times New Roman"/>
                          <a:ea typeface="Calibri"/>
                          <a:cs typeface="Times New Roman"/>
                        </a:rPr>
                        <a:t> Chief </a:t>
                      </a:r>
                      <a:r>
                        <a:rPr lang="en-US" sz="1400" dirty="0" err="1">
                          <a:solidFill>
                            <a:srgbClr val="660033"/>
                          </a:solidFill>
                          <a:latin typeface="Times New Roman"/>
                          <a:ea typeface="Calibri"/>
                          <a:cs typeface="Times New Roman"/>
                        </a:rPr>
                        <a:t>Scientist,CSIR</a:t>
                      </a:r>
                      <a:r>
                        <a:rPr lang="en-US" sz="1400" dirty="0">
                          <a:solidFill>
                            <a:srgbClr val="660033"/>
                          </a:solidFill>
                          <a:latin typeface="Times New Roman"/>
                          <a:ea typeface="Calibri"/>
                          <a:cs typeface="Times New Roman"/>
                        </a:rPr>
                        <a:t>-IMMT, GOI</a:t>
                      </a:r>
                      <a:endParaRPr lang="en-US" sz="1400" dirty="0">
                        <a:solidFill>
                          <a:srgbClr val="660033"/>
                        </a:solidFill>
                        <a:latin typeface="Calibri"/>
                        <a:ea typeface="Calibri"/>
                        <a:cs typeface="Times New Roman"/>
                      </a:endParaRPr>
                    </a:p>
                  </a:txBody>
                  <a:tcPr marL="27114" marR="271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Applications of Micro wave Energy in food Processing to minerals, metallurgical and materials processing </a:t>
                      </a:r>
                      <a:endParaRPr lang="en-US" sz="1400" dirty="0">
                        <a:solidFill>
                          <a:srgbClr val="660033"/>
                        </a:solidFill>
                        <a:latin typeface="Calibri"/>
                        <a:ea typeface="Calibri"/>
                        <a:cs typeface="Times New Roman"/>
                      </a:endParaRPr>
                    </a:p>
                  </a:txBody>
                  <a:tcPr marL="27114" marR="271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solidFill>
                            <a:srgbClr val="660033"/>
                          </a:solidFill>
                          <a:latin typeface="Times New Roman"/>
                          <a:ea typeface="Calibri"/>
                          <a:cs typeface="Times New Roman"/>
                        </a:rPr>
                        <a:t>12-09-2017 </a:t>
                      </a:r>
                      <a:endParaRPr lang="en-US" sz="1400">
                        <a:solidFill>
                          <a:srgbClr val="660033"/>
                        </a:solidFill>
                        <a:latin typeface="Calibri"/>
                        <a:ea typeface="Calibri"/>
                        <a:cs typeface="Times New Roman"/>
                      </a:endParaRPr>
                    </a:p>
                  </a:txBody>
                  <a:tcPr marL="27114" marR="271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66302">
                <a:tc rowSpan="4">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Prof. </a:t>
                      </a:r>
                      <a:r>
                        <a:rPr lang="en-US" sz="1400" dirty="0" err="1">
                          <a:solidFill>
                            <a:srgbClr val="660033"/>
                          </a:solidFill>
                          <a:latin typeface="Times New Roman"/>
                          <a:ea typeface="Calibri"/>
                          <a:cs typeface="Times New Roman"/>
                        </a:rPr>
                        <a:t>M.Chidambaram</a:t>
                      </a:r>
                      <a:r>
                        <a:rPr lang="en-US" sz="1400" dirty="0">
                          <a:solidFill>
                            <a:srgbClr val="660033"/>
                          </a:solidFill>
                          <a:latin typeface="Times New Roman"/>
                          <a:ea typeface="Calibri"/>
                          <a:cs typeface="Times New Roman"/>
                        </a:rPr>
                        <a:t> </a:t>
                      </a:r>
                      <a:endParaRPr lang="en-US" sz="1400" dirty="0">
                        <a:solidFill>
                          <a:srgbClr val="660033"/>
                        </a:solidFill>
                        <a:latin typeface="Calibri"/>
                        <a:ea typeface="Calibri"/>
                        <a:cs typeface="Times New Roman"/>
                      </a:endParaRPr>
                    </a:p>
                    <a:p>
                      <a:pPr marL="0" marR="0">
                        <a:lnSpc>
                          <a:spcPct val="115000"/>
                        </a:lnSpc>
                        <a:spcBef>
                          <a:spcPts val="0"/>
                        </a:spcBef>
                        <a:spcAft>
                          <a:spcPts val="0"/>
                        </a:spcAft>
                      </a:pPr>
                      <a:r>
                        <a:rPr lang="en-US" sz="1400" dirty="0" err="1">
                          <a:solidFill>
                            <a:srgbClr val="660033"/>
                          </a:solidFill>
                          <a:latin typeface="Times New Roman"/>
                          <a:ea typeface="Calibri"/>
                          <a:cs typeface="Times New Roman"/>
                        </a:rPr>
                        <a:t>Retd</a:t>
                      </a:r>
                      <a:r>
                        <a:rPr lang="en-US" sz="1400" dirty="0">
                          <a:solidFill>
                            <a:srgbClr val="660033"/>
                          </a:solidFill>
                          <a:latin typeface="Times New Roman"/>
                          <a:ea typeface="Calibri"/>
                          <a:cs typeface="Times New Roman"/>
                        </a:rPr>
                        <a:t>. Professor</a:t>
                      </a:r>
                      <a:endParaRPr lang="en-US" sz="1400" dirty="0">
                        <a:solidFill>
                          <a:srgbClr val="660033"/>
                        </a:solidFill>
                        <a:latin typeface="Calibri"/>
                        <a:ea typeface="Calibri"/>
                        <a:cs typeface="Times New Roman"/>
                      </a:endParaRPr>
                    </a:p>
                    <a:p>
                      <a:pPr marL="0" marR="0">
                        <a:lnSpc>
                          <a:spcPct val="115000"/>
                        </a:lnSpc>
                        <a:spcBef>
                          <a:spcPts val="0"/>
                        </a:spcBef>
                        <a:spcAft>
                          <a:spcPts val="0"/>
                        </a:spcAft>
                      </a:pPr>
                      <a:r>
                        <a:rPr lang="en-US" sz="1400" dirty="0">
                          <a:solidFill>
                            <a:srgbClr val="660033"/>
                          </a:solidFill>
                          <a:latin typeface="Times New Roman"/>
                          <a:ea typeface="Calibri"/>
                          <a:cs typeface="Times New Roman"/>
                        </a:rPr>
                        <a:t>Department of Chemical </a:t>
                      </a:r>
                      <a:r>
                        <a:rPr lang="en-US" sz="1400" dirty="0" err="1">
                          <a:solidFill>
                            <a:srgbClr val="660033"/>
                          </a:solidFill>
                          <a:latin typeface="Times New Roman"/>
                          <a:ea typeface="Calibri"/>
                          <a:cs typeface="Times New Roman"/>
                        </a:rPr>
                        <a:t>Engg</a:t>
                      </a:r>
                      <a:r>
                        <a:rPr lang="en-US" sz="1400" dirty="0">
                          <a:solidFill>
                            <a:srgbClr val="660033"/>
                          </a:solidFill>
                          <a:latin typeface="Times New Roman"/>
                          <a:ea typeface="Calibri"/>
                          <a:cs typeface="Times New Roman"/>
                        </a:rPr>
                        <a:t>,</a:t>
                      </a:r>
                    </a:p>
                    <a:p>
                      <a:pPr marL="0" marR="0">
                        <a:lnSpc>
                          <a:spcPct val="115000"/>
                        </a:lnSpc>
                        <a:spcBef>
                          <a:spcPts val="0"/>
                        </a:spcBef>
                        <a:spcAft>
                          <a:spcPts val="0"/>
                        </a:spcAft>
                      </a:pPr>
                      <a:r>
                        <a:rPr lang="en-US" sz="1400" dirty="0">
                          <a:solidFill>
                            <a:srgbClr val="660033"/>
                          </a:solidFill>
                          <a:latin typeface="Times New Roman"/>
                          <a:ea typeface="Calibri"/>
                          <a:cs typeface="Times New Roman"/>
                        </a:rPr>
                        <a:t>IIT Madras</a:t>
                      </a:r>
                      <a:endParaRPr lang="en-US" sz="1400" dirty="0">
                        <a:solidFill>
                          <a:srgbClr val="660033"/>
                        </a:solidFill>
                        <a:latin typeface="Calibri"/>
                        <a:ea typeface="Calibri"/>
                        <a:cs typeface="Times New Roman"/>
                      </a:endParaRPr>
                    </a:p>
                  </a:txBody>
                  <a:tcPr marL="27114" marR="271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Modeling and Simulation for Chemical Engineers </a:t>
                      </a:r>
                      <a:endParaRPr lang="en-US" sz="1400" dirty="0">
                        <a:solidFill>
                          <a:srgbClr val="660033"/>
                        </a:solidFill>
                        <a:latin typeface="Calibri"/>
                        <a:ea typeface="Calibri"/>
                        <a:cs typeface="Times New Roman"/>
                      </a:endParaRPr>
                    </a:p>
                  </a:txBody>
                  <a:tcPr marL="27114" marR="271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solidFill>
                            <a:srgbClr val="660033"/>
                          </a:solidFill>
                          <a:latin typeface="Times New Roman"/>
                          <a:ea typeface="Calibri"/>
                          <a:cs typeface="Times New Roman"/>
                        </a:rPr>
                        <a:t>18-09-2017 </a:t>
                      </a:r>
                      <a:endParaRPr lang="en-US" sz="1400">
                        <a:solidFill>
                          <a:srgbClr val="660033"/>
                        </a:solidFill>
                        <a:latin typeface="Calibri"/>
                        <a:ea typeface="Calibri"/>
                        <a:cs typeface="Times New Roman"/>
                      </a:endParaRPr>
                    </a:p>
                  </a:txBody>
                  <a:tcPr marL="27114" marR="271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83151">
                <a:tc vMerge="1">
                  <a:txBody>
                    <a:bodyPr/>
                    <a:lstStyle/>
                    <a:p>
                      <a:endParaRPr lang="en-US"/>
                    </a:p>
                  </a:txBody>
                  <a:tcPr/>
                </a:tc>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Optimization Techniques </a:t>
                      </a:r>
                      <a:endParaRPr lang="en-US" sz="1400" dirty="0">
                        <a:solidFill>
                          <a:srgbClr val="660033"/>
                        </a:solidFill>
                        <a:latin typeface="Calibri"/>
                        <a:ea typeface="Calibri"/>
                        <a:cs typeface="Times New Roman"/>
                      </a:endParaRPr>
                    </a:p>
                  </a:txBody>
                  <a:tcPr marL="27114" marR="271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solidFill>
                            <a:srgbClr val="660033"/>
                          </a:solidFill>
                          <a:latin typeface="Times New Roman"/>
                          <a:ea typeface="Calibri"/>
                          <a:cs typeface="Times New Roman"/>
                        </a:rPr>
                        <a:t>19-09-2017</a:t>
                      </a:r>
                      <a:endParaRPr lang="en-US" sz="1400">
                        <a:solidFill>
                          <a:srgbClr val="660033"/>
                        </a:solidFill>
                        <a:latin typeface="Calibri"/>
                        <a:ea typeface="Calibri"/>
                        <a:cs typeface="Times New Roman"/>
                      </a:endParaRPr>
                    </a:p>
                  </a:txBody>
                  <a:tcPr marL="27114" marR="271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83151">
                <a:tc vMerge="1">
                  <a:txBody>
                    <a:bodyPr/>
                    <a:lstStyle/>
                    <a:p>
                      <a:endParaRPr lang="en-US"/>
                    </a:p>
                  </a:txBody>
                  <a:tcPr/>
                </a:tc>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Methods of tuning PID controls </a:t>
                      </a:r>
                      <a:endParaRPr lang="en-US" sz="1400" dirty="0">
                        <a:solidFill>
                          <a:srgbClr val="660033"/>
                        </a:solidFill>
                        <a:latin typeface="Calibri"/>
                        <a:ea typeface="Calibri"/>
                        <a:cs typeface="Times New Roman"/>
                      </a:endParaRPr>
                    </a:p>
                  </a:txBody>
                  <a:tcPr marL="27114" marR="271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20-09-2017</a:t>
                      </a:r>
                      <a:endParaRPr lang="en-US" sz="1400" dirty="0">
                        <a:solidFill>
                          <a:srgbClr val="660033"/>
                        </a:solidFill>
                        <a:latin typeface="Calibri"/>
                        <a:ea typeface="Calibri"/>
                        <a:cs typeface="Times New Roman"/>
                      </a:endParaRPr>
                    </a:p>
                  </a:txBody>
                  <a:tcPr marL="27114" marR="271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83151">
                <a:tc vMerge="1">
                  <a:txBody>
                    <a:bodyPr/>
                    <a:lstStyle/>
                    <a:p>
                      <a:endParaRPr lang="en-US"/>
                    </a:p>
                  </a:txBody>
                  <a:tcPr/>
                </a:tc>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Discrimination of mathematical models </a:t>
                      </a:r>
                      <a:endParaRPr lang="en-US" sz="1400" dirty="0">
                        <a:solidFill>
                          <a:srgbClr val="660033"/>
                        </a:solidFill>
                        <a:latin typeface="Calibri"/>
                        <a:ea typeface="Calibri"/>
                        <a:cs typeface="Times New Roman"/>
                      </a:endParaRPr>
                    </a:p>
                  </a:txBody>
                  <a:tcPr marL="27114" marR="271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solidFill>
                            <a:srgbClr val="660033"/>
                          </a:solidFill>
                          <a:latin typeface="Times New Roman"/>
                          <a:ea typeface="Calibri"/>
                          <a:cs typeface="Times New Roman"/>
                        </a:rPr>
                        <a:t>21-09-2017</a:t>
                      </a:r>
                      <a:endParaRPr lang="en-US" sz="1400">
                        <a:solidFill>
                          <a:srgbClr val="660033"/>
                        </a:solidFill>
                        <a:latin typeface="Calibri"/>
                        <a:ea typeface="Calibri"/>
                        <a:cs typeface="Times New Roman"/>
                      </a:endParaRPr>
                    </a:p>
                  </a:txBody>
                  <a:tcPr marL="27114" marR="271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448056">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S.S.V. Rama Kumar, Director R&amp;D, IOCL, R&amp;D Centre, Faridabad.</a:t>
                      </a:r>
                      <a:endParaRPr lang="en-US" sz="1400" dirty="0">
                        <a:solidFill>
                          <a:srgbClr val="660033"/>
                        </a:solidFill>
                        <a:latin typeface="Calibri"/>
                        <a:ea typeface="Calibri"/>
                        <a:cs typeface="Times New Roman"/>
                      </a:endParaRPr>
                    </a:p>
                  </a:txBody>
                  <a:tcPr marL="27114" marR="271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Indian energy scenario- trends and game changers.</a:t>
                      </a:r>
                      <a:endParaRPr lang="en-US" sz="1400" dirty="0">
                        <a:solidFill>
                          <a:srgbClr val="660033"/>
                        </a:solidFill>
                        <a:latin typeface="Calibri"/>
                        <a:ea typeface="Calibri"/>
                        <a:cs typeface="Times New Roman"/>
                      </a:endParaRPr>
                    </a:p>
                  </a:txBody>
                  <a:tcPr marL="27114" marR="271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solidFill>
                            <a:srgbClr val="660033"/>
                          </a:solidFill>
                          <a:latin typeface="Times New Roman"/>
                          <a:ea typeface="Calibri"/>
                          <a:cs typeface="Times New Roman"/>
                        </a:rPr>
                        <a:t>28-10-2017</a:t>
                      </a:r>
                      <a:endParaRPr lang="en-US" sz="1400">
                        <a:solidFill>
                          <a:srgbClr val="660033"/>
                        </a:solidFill>
                        <a:latin typeface="Calibri"/>
                        <a:ea typeface="Calibri"/>
                        <a:cs typeface="Times New Roman"/>
                      </a:endParaRPr>
                    </a:p>
                  </a:txBody>
                  <a:tcPr marL="27114" marR="271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667004">
                <a:tc>
                  <a:txBody>
                    <a:bodyPr/>
                    <a:lstStyle/>
                    <a:p>
                      <a:pPr marL="0" marR="0">
                        <a:lnSpc>
                          <a:spcPct val="115000"/>
                        </a:lnSpc>
                        <a:spcBef>
                          <a:spcPts val="0"/>
                        </a:spcBef>
                        <a:spcAft>
                          <a:spcPts val="0"/>
                        </a:spcAft>
                      </a:pPr>
                      <a:r>
                        <a:rPr lang="en-US" sz="1400" dirty="0" err="1">
                          <a:solidFill>
                            <a:srgbClr val="660033"/>
                          </a:solidFill>
                          <a:latin typeface="Times New Roman"/>
                          <a:ea typeface="Calibri"/>
                          <a:cs typeface="Times New Roman"/>
                        </a:rPr>
                        <a:t>Dr.Srinivas</a:t>
                      </a:r>
                      <a:r>
                        <a:rPr lang="en-US" sz="1400" dirty="0">
                          <a:solidFill>
                            <a:srgbClr val="660033"/>
                          </a:solidFill>
                          <a:latin typeface="Times New Roman"/>
                          <a:ea typeface="Calibri"/>
                          <a:cs typeface="Times New Roman"/>
                        </a:rPr>
                        <a:t> </a:t>
                      </a:r>
                      <a:r>
                        <a:rPr lang="en-US" sz="1400" dirty="0" err="1">
                          <a:solidFill>
                            <a:srgbClr val="660033"/>
                          </a:solidFill>
                          <a:latin typeface="Times New Roman"/>
                          <a:ea typeface="Calibri"/>
                          <a:cs typeface="Times New Roman"/>
                        </a:rPr>
                        <a:t>Konduri</a:t>
                      </a:r>
                      <a:r>
                        <a:rPr lang="en-US" sz="1400" dirty="0">
                          <a:solidFill>
                            <a:srgbClr val="660033"/>
                          </a:solidFill>
                          <a:latin typeface="Times New Roman"/>
                          <a:ea typeface="Calibri"/>
                          <a:cs typeface="Times New Roman"/>
                        </a:rPr>
                        <a:t> </a:t>
                      </a:r>
                      <a:endParaRPr lang="en-US" sz="1400" dirty="0">
                        <a:solidFill>
                          <a:srgbClr val="660033"/>
                        </a:solidFill>
                        <a:latin typeface="Calibri"/>
                        <a:ea typeface="Calibri"/>
                        <a:cs typeface="Times New Roman"/>
                      </a:endParaRPr>
                    </a:p>
                    <a:p>
                      <a:pPr marL="0" marR="0">
                        <a:lnSpc>
                          <a:spcPct val="115000"/>
                        </a:lnSpc>
                        <a:spcBef>
                          <a:spcPts val="0"/>
                        </a:spcBef>
                        <a:spcAft>
                          <a:spcPts val="0"/>
                        </a:spcAft>
                      </a:pPr>
                      <a:r>
                        <a:rPr lang="en-US" sz="1400" dirty="0">
                          <a:solidFill>
                            <a:srgbClr val="660033"/>
                          </a:solidFill>
                          <a:latin typeface="Times New Roman"/>
                          <a:ea typeface="Calibri"/>
                          <a:cs typeface="Times New Roman"/>
                        </a:rPr>
                        <a:t>Section </a:t>
                      </a:r>
                      <a:r>
                        <a:rPr lang="en-US" sz="1400" dirty="0" err="1">
                          <a:solidFill>
                            <a:srgbClr val="660033"/>
                          </a:solidFill>
                          <a:latin typeface="Times New Roman"/>
                          <a:ea typeface="Calibri"/>
                          <a:cs typeface="Times New Roman"/>
                        </a:rPr>
                        <a:t>Head,Process</a:t>
                      </a:r>
                      <a:r>
                        <a:rPr lang="en-US" sz="1400" dirty="0">
                          <a:solidFill>
                            <a:srgbClr val="660033"/>
                          </a:solidFill>
                          <a:latin typeface="Times New Roman"/>
                          <a:ea typeface="Calibri"/>
                          <a:cs typeface="Times New Roman"/>
                        </a:rPr>
                        <a:t> Engineering</a:t>
                      </a:r>
                      <a:endParaRPr lang="en-US" sz="1400" dirty="0">
                        <a:solidFill>
                          <a:srgbClr val="660033"/>
                        </a:solidFill>
                        <a:latin typeface="Calibri"/>
                        <a:ea typeface="Calibri"/>
                        <a:cs typeface="Times New Roman"/>
                      </a:endParaRPr>
                    </a:p>
                    <a:p>
                      <a:pPr marL="0" marR="0">
                        <a:lnSpc>
                          <a:spcPct val="115000"/>
                        </a:lnSpc>
                        <a:spcBef>
                          <a:spcPts val="0"/>
                        </a:spcBef>
                        <a:spcAft>
                          <a:spcPts val="0"/>
                        </a:spcAft>
                      </a:pPr>
                      <a:r>
                        <a:rPr lang="en-US" sz="1400" dirty="0" err="1">
                          <a:solidFill>
                            <a:srgbClr val="660033"/>
                          </a:solidFill>
                          <a:latin typeface="Times New Roman"/>
                          <a:ea typeface="Calibri"/>
                          <a:cs typeface="Times New Roman"/>
                        </a:rPr>
                        <a:t>Maaden</a:t>
                      </a:r>
                      <a:r>
                        <a:rPr lang="en-US" sz="1400" dirty="0">
                          <a:solidFill>
                            <a:srgbClr val="660033"/>
                          </a:solidFill>
                          <a:latin typeface="Times New Roman"/>
                          <a:ea typeface="Calibri"/>
                          <a:cs typeface="Times New Roman"/>
                        </a:rPr>
                        <a:t> </a:t>
                      </a:r>
                      <a:r>
                        <a:rPr lang="en-US" sz="1400" dirty="0" err="1">
                          <a:solidFill>
                            <a:srgbClr val="660033"/>
                          </a:solidFill>
                          <a:latin typeface="Times New Roman"/>
                          <a:ea typeface="Calibri"/>
                          <a:cs typeface="Times New Roman"/>
                        </a:rPr>
                        <a:t>Phosphat</a:t>
                      </a:r>
                      <a:r>
                        <a:rPr lang="en-US" sz="1400" dirty="0">
                          <a:solidFill>
                            <a:srgbClr val="660033"/>
                          </a:solidFill>
                          <a:latin typeface="Times New Roman"/>
                          <a:ea typeface="Calibri"/>
                          <a:cs typeface="Times New Roman"/>
                        </a:rPr>
                        <a:t> Company, Saudi Arabia </a:t>
                      </a:r>
                      <a:endParaRPr lang="en-US" sz="1400" dirty="0">
                        <a:solidFill>
                          <a:srgbClr val="660033"/>
                        </a:solidFill>
                        <a:latin typeface="Calibri"/>
                        <a:ea typeface="Calibri"/>
                        <a:cs typeface="Times New Roman"/>
                      </a:endParaRPr>
                    </a:p>
                  </a:txBody>
                  <a:tcPr marL="27114" marR="271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A powerful tool in improving process performance-A case study </a:t>
                      </a:r>
                      <a:endParaRPr lang="en-US" sz="1400" dirty="0">
                        <a:solidFill>
                          <a:srgbClr val="660033"/>
                        </a:solidFill>
                        <a:latin typeface="Calibri"/>
                        <a:ea typeface="Calibri"/>
                        <a:cs typeface="Times New Roman"/>
                      </a:endParaRPr>
                    </a:p>
                  </a:txBody>
                  <a:tcPr marL="27114" marR="271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solidFill>
                            <a:srgbClr val="660033"/>
                          </a:solidFill>
                          <a:latin typeface="Times New Roman"/>
                          <a:ea typeface="Calibri"/>
                          <a:cs typeface="Times New Roman"/>
                        </a:rPr>
                        <a:t>01-11-2017 </a:t>
                      </a:r>
                      <a:endParaRPr lang="en-US" sz="1400">
                        <a:solidFill>
                          <a:srgbClr val="660033"/>
                        </a:solidFill>
                        <a:latin typeface="Calibri"/>
                        <a:ea typeface="Calibri"/>
                        <a:cs typeface="Times New Roman"/>
                      </a:endParaRPr>
                    </a:p>
                  </a:txBody>
                  <a:tcPr marL="27114" marR="271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83151">
                <a:tc>
                  <a:txBody>
                    <a:bodyPr/>
                    <a:lstStyle/>
                    <a:p>
                      <a:pPr marL="0" marR="0">
                        <a:lnSpc>
                          <a:spcPct val="115000"/>
                        </a:lnSpc>
                        <a:spcBef>
                          <a:spcPts val="0"/>
                        </a:spcBef>
                        <a:spcAft>
                          <a:spcPts val="0"/>
                        </a:spcAft>
                      </a:pPr>
                      <a:r>
                        <a:rPr lang="en-US" sz="1400" dirty="0" err="1">
                          <a:solidFill>
                            <a:srgbClr val="660033"/>
                          </a:solidFill>
                          <a:latin typeface="Times New Roman"/>
                          <a:ea typeface="Calibri"/>
                          <a:cs typeface="Times New Roman"/>
                        </a:rPr>
                        <a:t>Padmavibhushan</a:t>
                      </a:r>
                      <a:r>
                        <a:rPr lang="en-US" sz="1400" dirty="0">
                          <a:solidFill>
                            <a:srgbClr val="660033"/>
                          </a:solidFill>
                          <a:latin typeface="Times New Roman"/>
                          <a:ea typeface="Calibri"/>
                          <a:cs typeface="Times New Roman"/>
                        </a:rPr>
                        <a:t> </a:t>
                      </a:r>
                      <a:r>
                        <a:rPr lang="en-US" sz="1400" dirty="0" err="1">
                          <a:solidFill>
                            <a:srgbClr val="660033"/>
                          </a:solidFill>
                          <a:latin typeface="Times New Roman"/>
                          <a:ea typeface="Calibri"/>
                          <a:cs typeface="Times New Roman"/>
                        </a:rPr>
                        <a:t>Prof.M.M.Sharma</a:t>
                      </a:r>
                      <a:r>
                        <a:rPr lang="en-US" sz="1400" dirty="0">
                          <a:solidFill>
                            <a:srgbClr val="660033"/>
                          </a:solidFill>
                          <a:latin typeface="Times New Roman"/>
                          <a:ea typeface="Calibri"/>
                          <a:cs typeface="Times New Roman"/>
                        </a:rPr>
                        <a:t> </a:t>
                      </a:r>
                      <a:endParaRPr lang="en-US" sz="1400" dirty="0">
                        <a:solidFill>
                          <a:srgbClr val="660033"/>
                        </a:solidFill>
                        <a:latin typeface="Calibri"/>
                        <a:ea typeface="Calibri"/>
                        <a:cs typeface="Times New Roman"/>
                      </a:endParaRPr>
                    </a:p>
                  </a:txBody>
                  <a:tcPr marL="27114" marR="271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Milestones in Chemical Industry</a:t>
                      </a:r>
                      <a:endParaRPr lang="en-US" sz="1400" dirty="0">
                        <a:solidFill>
                          <a:srgbClr val="660033"/>
                        </a:solidFill>
                        <a:latin typeface="Calibri"/>
                        <a:ea typeface="Calibri"/>
                        <a:cs typeface="Times New Roman"/>
                      </a:endParaRPr>
                    </a:p>
                  </a:txBody>
                  <a:tcPr marL="27114" marR="271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solidFill>
                            <a:srgbClr val="660033"/>
                          </a:solidFill>
                          <a:latin typeface="Times New Roman"/>
                          <a:ea typeface="Calibri"/>
                          <a:cs typeface="Times New Roman"/>
                        </a:rPr>
                        <a:t>18-12-2017 </a:t>
                      </a:r>
                      <a:endParaRPr lang="en-US" sz="1400">
                        <a:solidFill>
                          <a:srgbClr val="660033"/>
                        </a:solidFill>
                        <a:latin typeface="Calibri"/>
                        <a:ea typeface="Calibri"/>
                        <a:cs typeface="Times New Roman"/>
                      </a:endParaRPr>
                    </a:p>
                  </a:txBody>
                  <a:tcPr marL="27114" marR="271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325120">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Prof. </a:t>
                      </a:r>
                      <a:r>
                        <a:rPr lang="en-US" sz="1400" dirty="0" err="1">
                          <a:solidFill>
                            <a:srgbClr val="660033"/>
                          </a:solidFill>
                          <a:latin typeface="Times New Roman"/>
                          <a:ea typeface="Calibri"/>
                          <a:cs typeface="Times New Roman"/>
                        </a:rPr>
                        <a:t>D.P.Rao</a:t>
                      </a:r>
                      <a:r>
                        <a:rPr lang="en-US" sz="1400" dirty="0">
                          <a:solidFill>
                            <a:srgbClr val="660033"/>
                          </a:solidFill>
                          <a:latin typeface="Times New Roman"/>
                          <a:ea typeface="Calibri"/>
                          <a:cs typeface="Times New Roman"/>
                        </a:rPr>
                        <a:t>, </a:t>
                      </a:r>
                      <a:r>
                        <a:rPr lang="en-US" sz="1400" dirty="0" err="1">
                          <a:solidFill>
                            <a:srgbClr val="660033"/>
                          </a:solidFill>
                          <a:latin typeface="Times New Roman"/>
                          <a:ea typeface="Calibri"/>
                          <a:cs typeface="Times New Roman"/>
                        </a:rPr>
                        <a:t>Retd</a:t>
                      </a:r>
                      <a:r>
                        <a:rPr lang="en-US" sz="1400" dirty="0">
                          <a:solidFill>
                            <a:srgbClr val="660033"/>
                          </a:solidFill>
                          <a:latin typeface="Times New Roman"/>
                          <a:ea typeface="Calibri"/>
                          <a:cs typeface="Times New Roman"/>
                        </a:rPr>
                        <a:t>. IIT Delhi</a:t>
                      </a:r>
                      <a:endParaRPr lang="en-US" sz="1400" dirty="0">
                        <a:solidFill>
                          <a:srgbClr val="660033"/>
                        </a:solidFill>
                        <a:latin typeface="Calibri"/>
                        <a:ea typeface="Calibri"/>
                        <a:cs typeface="Times New Roman"/>
                      </a:endParaRPr>
                    </a:p>
                  </a:txBody>
                  <a:tcPr marL="27114" marR="271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The boundary condition and method of solution </a:t>
                      </a:r>
                      <a:r>
                        <a:rPr lang="en-US" sz="1400" dirty="0" err="1">
                          <a:solidFill>
                            <a:srgbClr val="660033"/>
                          </a:solidFill>
                          <a:latin typeface="Times New Roman"/>
                          <a:ea typeface="Calibri"/>
                          <a:cs typeface="Times New Roman"/>
                        </a:rPr>
                        <a:t>Zwittering’s</a:t>
                      </a:r>
                      <a:r>
                        <a:rPr lang="en-US" sz="1400" dirty="0">
                          <a:solidFill>
                            <a:srgbClr val="660033"/>
                          </a:solidFill>
                          <a:latin typeface="Times New Roman"/>
                          <a:ea typeface="Calibri"/>
                          <a:cs typeface="Times New Roman"/>
                        </a:rPr>
                        <a:t>, maximum </a:t>
                      </a:r>
                      <a:r>
                        <a:rPr lang="en-US" sz="1400" dirty="0" err="1">
                          <a:solidFill>
                            <a:srgbClr val="660033"/>
                          </a:solidFill>
                          <a:latin typeface="Times New Roman"/>
                          <a:ea typeface="Calibri"/>
                          <a:cs typeface="Times New Roman"/>
                        </a:rPr>
                        <a:t>mixedness</a:t>
                      </a:r>
                      <a:r>
                        <a:rPr lang="en-US" sz="1400" dirty="0">
                          <a:solidFill>
                            <a:srgbClr val="660033"/>
                          </a:solidFill>
                          <a:latin typeface="Times New Roman"/>
                          <a:ea typeface="Calibri"/>
                          <a:cs typeface="Times New Roman"/>
                        </a:rPr>
                        <a:t> reactor model.</a:t>
                      </a:r>
                      <a:endParaRPr lang="en-US" sz="1400" dirty="0">
                        <a:solidFill>
                          <a:srgbClr val="660033"/>
                        </a:solidFill>
                        <a:latin typeface="Calibri"/>
                        <a:ea typeface="Calibri"/>
                        <a:cs typeface="Times New Roman"/>
                      </a:endParaRPr>
                    </a:p>
                  </a:txBody>
                  <a:tcPr marL="27114" marR="271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23-10-2018</a:t>
                      </a:r>
                      <a:endParaRPr lang="en-US" sz="1400" dirty="0">
                        <a:solidFill>
                          <a:srgbClr val="660033"/>
                        </a:solidFill>
                        <a:latin typeface="Calibri"/>
                        <a:ea typeface="Calibri"/>
                        <a:cs typeface="Times New Roman"/>
                      </a:endParaRPr>
                    </a:p>
                  </a:txBody>
                  <a:tcPr marL="27114" marR="271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239268">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Ms. </a:t>
                      </a:r>
                      <a:r>
                        <a:rPr lang="en-US" sz="1400" dirty="0" err="1">
                          <a:solidFill>
                            <a:srgbClr val="660033"/>
                          </a:solidFill>
                          <a:latin typeface="Times New Roman"/>
                          <a:ea typeface="Calibri"/>
                          <a:cs typeface="Times New Roman"/>
                        </a:rPr>
                        <a:t>Priyanka</a:t>
                      </a:r>
                      <a:r>
                        <a:rPr lang="en-US" sz="1400" dirty="0">
                          <a:solidFill>
                            <a:srgbClr val="660033"/>
                          </a:solidFill>
                          <a:latin typeface="Times New Roman"/>
                          <a:ea typeface="Calibri"/>
                          <a:cs typeface="Times New Roman"/>
                        </a:rPr>
                        <a:t> </a:t>
                      </a:r>
                      <a:r>
                        <a:rPr lang="en-US" sz="1400" dirty="0" err="1">
                          <a:solidFill>
                            <a:srgbClr val="660033"/>
                          </a:solidFill>
                          <a:latin typeface="Times New Roman"/>
                          <a:ea typeface="Calibri"/>
                          <a:cs typeface="Times New Roman"/>
                        </a:rPr>
                        <a:t>Nimmani</a:t>
                      </a:r>
                      <a:r>
                        <a:rPr lang="en-US" sz="1400" dirty="0">
                          <a:solidFill>
                            <a:srgbClr val="660033"/>
                          </a:solidFill>
                          <a:latin typeface="Times New Roman"/>
                          <a:ea typeface="Calibri"/>
                          <a:cs typeface="Times New Roman"/>
                        </a:rPr>
                        <a:t>, IIT </a:t>
                      </a:r>
                      <a:r>
                        <a:rPr lang="en-US" sz="1400" dirty="0" err="1">
                          <a:solidFill>
                            <a:srgbClr val="660033"/>
                          </a:solidFill>
                          <a:latin typeface="Times New Roman"/>
                          <a:ea typeface="Calibri"/>
                          <a:cs typeface="Times New Roman"/>
                        </a:rPr>
                        <a:t>Gandhinagar</a:t>
                      </a:r>
                      <a:endParaRPr lang="en-US" sz="1400" dirty="0">
                        <a:solidFill>
                          <a:srgbClr val="660033"/>
                        </a:solidFill>
                        <a:latin typeface="Calibri"/>
                        <a:ea typeface="Calibri"/>
                        <a:cs typeface="Times New Roman"/>
                      </a:endParaRPr>
                    </a:p>
                  </a:txBody>
                  <a:tcPr marL="27114" marR="271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Finite deformation constitutive theory of polymer gels.</a:t>
                      </a:r>
                      <a:endParaRPr lang="en-US" sz="1400" dirty="0">
                        <a:solidFill>
                          <a:srgbClr val="660033"/>
                        </a:solidFill>
                        <a:latin typeface="Calibri"/>
                        <a:ea typeface="Calibri"/>
                        <a:cs typeface="Times New Roman"/>
                      </a:endParaRPr>
                    </a:p>
                  </a:txBody>
                  <a:tcPr marL="27114" marR="271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400" dirty="0">
                        <a:solidFill>
                          <a:srgbClr val="660033"/>
                        </a:solidFill>
                        <a:latin typeface="Times New Roman"/>
                        <a:ea typeface="Calibri"/>
                        <a:cs typeface="Times New Roman"/>
                      </a:endParaRPr>
                    </a:p>
                    <a:p>
                      <a:pPr marL="0" marR="0">
                        <a:lnSpc>
                          <a:spcPct val="115000"/>
                        </a:lnSpc>
                        <a:spcBef>
                          <a:spcPts val="0"/>
                        </a:spcBef>
                        <a:spcAft>
                          <a:spcPts val="0"/>
                        </a:spcAft>
                      </a:pPr>
                      <a:r>
                        <a:rPr lang="en-US" sz="1400" dirty="0">
                          <a:solidFill>
                            <a:srgbClr val="660033"/>
                          </a:solidFill>
                          <a:latin typeface="Times New Roman"/>
                          <a:ea typeface="Calibri"/>
                          <a:cs typeface="Times New Roman"/>
                        </a:rPr>
                        <a:t>21-01-2019</a:t>
                      </a:r>
                      <a:endParaRPr lang="en-US" sz="1400" dirty="0">
                        <a:solidFill>
                          <a:srgbClr val="660033"/>
                        </a:solidFill>
                        <a:latin typeface="Calibri"/>
                        <a:ea typeface="Calibri"/>
                        <a:cs typeface="Times New Roman"/>
                      </a:endParaRPr>
                    </a:p>
                  </a:txBody>
                  <a:tcPr marL="27114" marR="271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166302">
                <a:tc rowSpan="2">
                  <a:txBody>
                    <a:bodyPr/>
                    <a:lstStyle/>
                    <a:p>
                      <a:pPr marL="0" marR="0">
                        <a:lnSpc>
                          <a:spcPct val="115000"/>
                        </a:lnSpc>
                        <a:spcBef>
                          <a:spcPts val="0"/>
                        </a:spcBef>
                        <a:spcAft>
                          <a:spcPts val="0"/>
                        </a:spcAft>
                      </a:pPr>
                      <a:r>
                        <a:rPr lang="en-US" sz="1600" dirty="0">
                          <a:solidFill>
                            <a:srgbClr val="660033"/>
                          </a:solidFill>
                          <a:latin typeface="Times New Roman"/>
                          <a:ea typeface="Calibri"/>
                          <a:cs typeface="Times New Roman"/>
                        </a:rPr>
                        <a:t>Prof. </a:t>
                      </a:r>
                      <a:r>
                        <a:rPr lang="en-US" sz="1600" dirty="0" err="1">
                          <a:solidFill>
                            <a:srgbClr val="660033"/>
                          </a:solidFill>
                          <a:latin typeface="Times New Roman"/>
                          <a:ea typeface="Calibri"/>
                          <a:cs typeface="Times New Roman"/>
                        </a:rPr>
                        <a:t>M.Chidambaram</a:t>
                      </a:r>
                      <a:r>
                        <a:rPr lang="en-US" sz="1600" dirty="0">
                          <a:solidFill>
                            <a:srgbClr val="660033"/>
                          </a:solidFill>
                          <a:latin typeface="Times New Roman"/>
                          <a:ea typeface="Calibri"/>
                          <a:cs typeface="Times New Roman"/>
                        </a:rPr>
                        <a:t> </a:t>
                      </a:r>
                      <a:endParaRPr lang="en-US" sz="1600" dirty="0">
                        <a:solidFill>
                          <a:srgbClr val="660033"/>
                        </a:solidFill>
                        <a:latin typeface="Calibri"/>
                        <a:ea typeface="Calibri"/>
                        <a:cs typeface="Times New Roman"/>
                      </a:endParaRPr>
                    </a:p>
                    <a:p>
                      <a:pPr marL="0" marR="0">
                        <a:lnSpc>
                          <a:spcPct val="115000"/>
                        </a:lnSpc>
                        <a:spcBef>
                          <a:spcPts val="0"/>
                        </a:spcBef>
                        <a:spcAft>
                          <a:spcPts val="0"/>
                        </a:spcAft>
                      </a:pPr>
                      <a:r>
                        <a:rPr lang="en-US" sz="1600" dirty="0" err="1">
                          <a:solidFill>
                            <a:srgbClr val="660033"/>
                          </a:solidFill>
                          <a:latin typeface="Times New Roman"/>
                          <a:ea typeface="Calibri"/>
                          <a:cs typeface="Times New Roman"/>
                        </a:rPr>
                        <a:t>Retd</a:t>
                      </a:r>
                      <a:r>
                        <a:rPr lang="en-US" sz="1600" dirty="0">
                          <a:solidFill>
                            <a:srgbClr val="660033"/>
                          </a:solidFill>
                          <a:latin typeface="Times New Roman"/>
                          <a:ea typeface="Calibri"/>
                          <a:cs typeface="Times New Roman"/>
                        </a:rPr>
                        <a:t>. Professor, Dept of Chemical </a:t>
                      </a:r>
                      <a:r>
                        <a:rPr lang="en-US" sz="1600" dirty="0" err="1">
                          <a:solidFill>
                            <a:srgbClr val="660033"/>
                          </a:solidFill>
                          <a:latin typeface="Times New Roman"/>
                          <a:ea typeface="Calibri"/>
                          <a:cs typeface="Times New Roman"/>
                        </a:rPr>
                        <a:t>Engg</a:t>
                      </a:r>
                      <a:r>
                        <a:rPr lang="en-US" sz="1600" dirty="0">
                          <a:solidFill>
                            <a:srgbClr val="660033"/>
                          </a:solidFill>
                          <a:latin typeface="Times New Roman"/>
                          <a:ea typeface="Calibri"/>
                          <a:cs typeface="Times New Roman"/>
                        </a:rPr>
                        <a:t>, IIT Madras and Emeritus Professor, NIT </a:t>
                      </a:r>
                      <a:r>
                        <a:rPr lang="en-US" sz="1600" dirty="0" err="1">
                          <a:solidFill>
                            <a:srgbClr val="660033"/>
                          </a:solidFill>
                          <a:latin typeface="Times New Roman"/>
                          <a:ea typeface="Calibri"/>
                          <a:cs typeface="Times New Roman"/>
                        </a:rPr>
                        <a:t>Waeangal</a:t>
                      </a:r>
                      <a:endParaRPr lang="en-US" sz="1600" dirty="0">
                        <a:solidFill>
                          <a:srgbClr val="660033"/>
                        </a:solidFill>
                        <a:latin typeface="Calibri"/>
                        <a:ea typeface="Calibri"/>
                        <a:cs typeface="Times New Roman"/>
                      </a:endParaRPr>
                    </a:p>
                  </a:txBody>
                  <a:tcPr marL="27114" marR="271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solidFill>
                            <a:srgbClr val="660033"/>
                          </a:solidFill>
                          <a:latin typeface="Times New Roman"/>
                          <a:ea typeface="Calibri"/>
                          <a:cs typeface="Times New Roman"/>
                        </a:rPr>
                        <a:t>Mathematical Modeling and Simulation</a:t>
                      </a:r>
                      <a:endParaRPr lang="en-US" sz="1600" dirty="0">
                        <a:solidFill>
                          <a:srgbClr val="660033"/>
                        </a:solidFill>
                        <a:latin typeface="Calibri"/>
                        <a:ea typeface="Calibri"/>
                        <a:cs typeface="Times New Roman"/>
                      </a:endParaRPr>
                    </a:p>
                  </a:txBody>
                  <a:tcPr marL="27114" marR="271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solidFill>
                            <a:srgbClr val="660033"/>
                          </a:solidFill>
                          <a:latin typeface="Times New Roman"/>
                          <a:ea typeface="Calibri"/>
                          <a:cs typeface="Times New Roman"/>
                        </a:rPr>
                        <a:t>21-11-2019</a:t>
                      </a:r>
                      <a:endParaRPr lang="en-US" sz="1600" dirty="0">
                        <a:solidFill>
                          <a:srgbClr val="660033"/>
                        </a:solidFill>
                        <a:latin typeface="Calibri"/>
                        <a:ea typeface="Calibri"/>
                        <a:cs typeface="Times New Roman"/>
                      </a:endParaRPr>
                    </a:p>
                  </a:txBody>
                  <a:tcPr marL="27114" marR="271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772668">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solidFill>
                            <a:srgbClr val="660033"/>
                          </a:solidFill>
                          <a:latin typeface="Times New Roman"/>
                          <a:ea typeface="Calibri"/>
                          <a:cs typeface="Times New Roman"/>
                        </a:rPr>
                        <a:t>Trends in Engineering Education</a:t>
                      </a:r>
                      <a:endParaRPr lang="en-US" sz="1600" dirty="0">
                        <a:solidFill>
                          <a:srgbClr val="660033"/>
                        </a:solidFill>
                        <a:latin typeface="Calibri"/>
                        <a:ea typeface="Calibri"/>
                        <a:cs typeface="Times New Roman"/>
                      </a:endParaRPr>
                    </a:p>
                  </a:txBody>
                  <a:tcPr marL="27114" marR="271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solidFill>
                            <a:srgbClr val="660033"/>
                          </a:solidFill>
                          <a:latin typeface="Times New Roman"/>
                          <a:ea typeface="Calibri"/>
                          <a:cs typeface="Times New Roman"/>
                        </a:rPr>
                        <a:t>22-11-2019</a:t>
                      </a:r>
                      <a:endParaRPr lang="en-US" sz="1600" dirty="0">
                        <a:solidFill>
                          <a:srgbClr val="660033"/>
                        </a:solidFill>
                        <a:latin typeface="Calibri"/>
                        <a:ea typeface="Calibri"/>
                        <a:cs typeface="Times New Roman"/>
                      </a:endParaRPr>
                    </a:p>
                  </a:txBody>
                  <a:tcPr marL="27114" marR="271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bl>
          </a:graphicData>
        </a:graphic>
      </p:graphicFrame>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616835" y="20523"/>
            <a:ext cx="7201534"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7030A0"/>
                </a:solidFill>
                <a:latin typeface="Times New Roman"/>
                <a:cs typeface="Times New Roman"/>
              </a:rPr>
              <a:t>Governance, Leadership/Management </a:t>
            </a:r>
            <a:r>
              <a:rPr sz="2800" b="1" dirty="0">
                <a:solidFill>
                  <a:srgbClr val="7030A0"/>
                </a:solidFill>
                <a:latin typeface="Times New Roman"/>
                <a:cs typeface="Times New Roman"/>
              </a:rPr>
              <a:t>(contd.,)</a:t>
            </a:r>
            <a:endParaRPr sz="2800">
              <a:solidFill>
                <a:srgbClr val="7030A0"/>
              </a:solidFill>
              <a:latin typeface="Times New Roman"/>
              <a:cs typeface="Times New Roman"/>
            </a:endParaRPr>
          </a:p>
        </p:txBody>
      </p:sp>
      <p:pic>
        <p:nvPicPr>
          <p:cNvPr id="5" name="object 5"/>
          <p:cNvPicPr/>
          <p:nvPr/>
        </p:nvPicPr>
        <p:blipFill>
          <a:blip r:embed="rId2" cstate="print"/>
          <a:stretch>
            <a:fillRect/>
          </a:stretch>
        </p:blipFill>
        <p:spPr>
          <a:xfrm>
            <a:off x="11353800" y="54864"/>
            <a:ext cx="838200" cy="859536"/>
          </a:xfrm>
          <a:prstGeom prst="rect">
            <a:avLst/>
          </a:prstGeom>
        </p:spPr>
      </p:pic>
      <p:sp>
        <p:nvSpPr>
          <p:cNvPr id="6" name="object 6"/>
          <p:cNvSpPr txBox="1"/>
          <p:nvPr/>
        </p:nvSpPr>
        <p:spPr>
          <a:xfrm>
            <a:off x="9611995" y="6611823"/>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a:solidFill>
                  <a:srgbClr val="888888"/>
                </a:solidFill>
                <a:latin typeface="Calibri"/>
                <a:cs typeface="Calibri"/>
              </a:rPr>
              <a:t>Department</a:t>
            </a:r>
            <a:r>
              <a:rPr sz="1200" b="1" spc="-15">
                <a:solidFill>
                  <a:srgbClr val="888888"/>
                </a:solidFill>
                <a:latin typeface="Calibri"/>
                <a:cs typeface="Calibri"/>
              </a:rPr>
              <a:t> </a:t>
            </a:r>
            <a:r>
              <a:rPr sz="1200" b="1">
                <a:solidFill>
                  <a:srgbClr val="888888"/>
                </a:solidFill>
                <a:latin typeface="Calibri"/>
                <a:cs typeface="Calibri"/>
              </a:rPr>
              <a:t>of</a:t>
            </a:r>
            <a:r>
              <a:rPr lang="en-US" sz="1200" b="1" spc="5" dirty="0">
                <a:solidFill>
                  <a:srgbClr val="888888"/>
                </a:solidFill>
                <a:latin typeface="Calibri"/>
                <a:cs typeface="Calibri"/>
              </a:rPr>
              <a:t> Chemical </a:t>
            </a:r>
            <a:r>
              <a:rPr sz="1200" b="1" spc="-5">
                <a:solidFill>
                  <a:srgbClr val="888888"/>
                </a:solidFill>
                <a:latin typeface="Calibri"/>
                <a:cs typeface="Calibri"/>
              </a:rPr>
              <a:t>Engineering</a:t>
            </a:r>
            <a:endParaRPr sz="1200">
              <a:latin typeface="Calibri"/>
              <a:cs typeface="Calibri"/>
            </a:endParaRPr>
          </a:p>
        </p:txBody>
      </p:sp>
      <p:sp>
        <p:nvSpPr>
          <p:cNvPr id="7" name="object 7"/>
          <p:cNvSpPr txBox="1">
            <a:spLocks noGrp="1"/>
          </p:cNvSpPr>
          <p:nvPr>
            <p:ph type="title"/>
          </p:nvPr>
        </p:nvSpPr>
        <p:spPr>
          <a:xfrm>
            <a:off x="190601" y="8890"/>
            <a:ext cx="1712595" cy="381515"/>
          </a:xfrm>
          <a:prstGeom prst="rect">
            <a:avLst/>
          </a:prstGeom>
        </p:spPr>
        <p:txBody>
          <a:bodyPr vert="horz" wrap="square" lIns="0" tIns="12065" rIns="0" bIns="0" rtlCol="0">
            <a:spAutoFit/>
          </a:bodyPr>
          <a:lstStyle/>
          <a:p>
            <a:pPr marL="12700">
              <a:lnSpc>
                <a:spcPct val="100000"/>
              </a:lnSpc>
              <a:spcBef>
                <a:spcPts val="95"/>
              </a:spcBef>
            </a:pPr>
            <a:r>
              <a:rPr sz="2400" b="1" spc="-5" dirty="0">
                <a:solidFill>
                  <a:srgbClr val="660033"/>
                </a:solidFill>
                <a:latin typeface="Times New Roman" pitchFamily="18" charset="0"/>
                <a:cs typeface="Times New Roman" pitchFamily="18" charset="0"/>
              </a:rPr>
              <a:t>Criterion</a:t>
            </a:r>
            <a:r>
              <a:rPr sz="2400" b="1" spc="-60" dirty="0">
                <a:solidFill>
                  <a:srgbClr val="660033"/>
                </a:solidFill>
                <a:latin typeface="Times New Roman" pitchFamily="18" charset="0"/>
                <a:cs typeface="Times New Roman" pitchFamily="18" charset="0"/>
              </a:rPr>
              <a:t> </a:t>
            </a:r>
            <a:r>
              <a:rPr sz="2400" b="1" spc="-5" dirty="0">
                <a:solidFill>
                  <a:srgbClr val="660033"/>
                </a:solidFill>
                <a:latin typeface="Times New Roman" pitchFamily="18" charset="0"/>
                <a:cs typeface="Times New Roman" pitchFamily="18" charset="0"/>
              </a:rPr>
              <a:t>6</a:t>
            </a:r>
          </a:p>
        </p:txBody>
      </p:sp>
      <p:sp>
        <p:nvSpPr>
          <p:cNvPr id="9" name="Date Placeholder 8"/>
          <p:cNvSpPr>
            <a:spLocks noGrp="1"/>
          </p:cNvSpPr>
          <p:nvPr>
            <p:ph type="dt" sz="half" idx="10"/>
          </p:nvPr>
        </p:nvSpPr>
        <p:spPr/>
        <p:txBody>
          <a:bodyPr/>
          <a:lstStyle/>
          <a:p>
            <a:fld id="{A2B476E7-3CD6-4492-BBA8-DA6354DE4C0E}" type="datetime1">
              <a:rPr lang="en-US" smtClean="0"/>
              <a:pPr/>
              <a:t>11/3/2023</a:t>
            </a:fld>
            <a:endParaRPr lang="en-US"/>
          </a:p>
        </p:txBody>
      </p:sp>
      <p:sp>
        <p:nvSpPr>
          <p:cNvPr id="10" name="Slide Number Placeholder 9"/>
          <p:cNvSpPr>
            <a:spLocks noGrp="1"/>
          </p:cNvSpPr>
          <p:nvPr>
            <p:ph type="sldNum" sz="quarter" idx="12"/>
          </p:nvPr>
        </p:nvSpPr>
        <p:spPr/>
        <p:txBody>
          <a:bodyPr/>
          <a:lstStyle/>
          <a:p>
            <a:fld id="{B6F15528-21DE-4FAA-801E-634DDDAF4B2B}" type="slidenum">
              <a:rPr lang="en-US" smtClean="0"/>
              <a:pPr/>
              <a:t>84</a:t>
            </a:fld>
            <a:endParaRPr lang="en-US"/>
          </a:p>
        </p:txBody>
      </p:sp>
      <p:sp>
        <p:nvSpPr>
          <p:cNvPr id="8" name="object 3"/>
          <p:cNvSpPr txBox="1"/>
          <p:nvPr/>
        </p:nvSpPr>
        <p:spPr>
          <a:xfrm>
            <a:off x="3112007" y="457200"/>
            <a:ext cx="6155690" cy="453970"/>
          </a:xfrm>
          <a:prstGeom prst="rect">
            <a:avLst/>
          </a:prstGeom>
          <a:noFill/>
          <a:ln w="12700">
            <a:solidFill>
              <a:srgbClr val="AD5A20"/>
            </a:solidFill>
          </a:ln>
        </p:spPr>
        <p:txBody>
          <a:bodyPr vert="horz" wrap="square" lIns="0" tIns="83820" rIns="0" bIns="0" rtlCol="0">
            <a:spAutoFit/>
          </a:bodyPr>
          <a:lstStyle/>
          <a:p>
            <a:pPr algn="ctr">
              <a:lnSpc>
                <a:spcPct val="100000"/>
              </a:lnSpc>
              <a:spcBef>
                <a:spcPts val="660"/>
              </a:spcBef>
            </a:pPr>
            <a:r>
              <a:rPr lang="en-US" sz="2400" b="1" spc="-5" dirty="0">
                <a:solidFill>
                  <a:srgbClr val="3333FF"/>
                </a:solidFill>
                <a:latin typeface="Times New Roman"/>
                <a:cs typeface="Times New Roman"/>
              </a:rPr>
              <a:t>Guest Lectures</a:t>
            </a:r>
            <a:endParaRPr sz="2400">
              <a:solidFill>
                <a:srgbClr val="3333FF"/>
              </a:solidFill>
              <a:latin typeface="Times New Roman"/>
              <a:cs typeface="Times New Roman"/>
            </a:endParaRPr>
          </a:p>
        </p:txBody>
      </p:sp>
      <p:graphicFrame>
        <p:nvGraphicFramePr>
          <p:cNvPr id="11" name="Table 10"/>
          <p:cNvGraphicFramePr>
            <a:graphicFrameLocks noGrp="1"/>
          </p:cNvGraphicFramePr>
          <p:nvPr/>
        </p:nvGraphicFramePr>
        <p:xfrm>
          <a:off x="457200" y="1066800"/>
          <a:ext cx="11353801" cy="5197996"/>
        </p:xfrm>
        <a:graphic>
          <a:graphicData uri="http://schemas.openxmlformats.org/drawingml/2006/table">
            <a:tbl>
              <a:tblPr/>
              <a:tblGrid>
                <a:gridCol w="4829397">
                  <a:extLst>
                    <a:ext uri="{9D8B030D-6E8A-4147-A177-3AD203B41FA5}">
                      <a16:colId xmlns:a16="http://schemas.microsoft.com/office/drawing/2014/main" xmlns="" val="20000"/>
                    </a:ext>
                  </a:extLst>
                </a:gridCol>
                <a:gridCol w="4829397">
                  <a:extLst>
                    <a:ext uri="{9D8B030D-6E8A-4147-A177-3AD203B41FA5}">
                      <a16:colId xmlns:a16="http://schemas.microsoft.com/office/drawing/2014/main" xmlns="" val="20001"/>
                    </a:ext>
                  </a:extLst>
                </a:gridCol>
                <a:gridCol w="1695007">
                  <a:extLst>
                    <a:ext uri="{9D8B030D-6E8A-4147-A177-3AD203B41FA5}">
                      <a16:colId xmlns:a16="http://schemas.microsoft.com/office/drawing/2014/main" xmlns="" val="20002"/>
                    </a:ext>
                  </a:extLst>
                </a:gridCol>
              </a:tblGrid>
              <a:tr h="232036">
                <a:tc>
                  <a:txBody>
                    <a:bodyPr/>
                    <a:lstStyle/>
                    <a:p>
                      <a:pPr marL="0" marR="0" algn="ctr">
                        <a:lnSpc>
                          <a:spcPct val="115000"/>
                        </a:lnSpc>
                        <a:spcBef>
                          <a:spcPts val="0"/>
                        </a:spcBef>
                        <a:spcAft>
                          <a:spcPts val="0"/>
                        </a:spcAft>
                      </a:pPr>
                      <a:r>
                        <a:rPr lang="en-US" sz="1400" b="1" dirty="0">
                          <a:solidFill>
                            <a:srgbClr val="660033"/>
                          </a:solidFill>
                          <a:latin typeface="Times New Roman"/>
                          <a:ea typeface="Calibri"/>
                          <a:cs typeface="Times New Roman"/>
                        </a:rPr>
                        <a:t>Name of the Alumnus</a:t>
                      </a:r>
                      <a:endParaRPr lang="en-US" sz="1400" dirty="0">
                        <a:solidFill>
                          <a:srgbClr val="660033"/>
                        </a:solidFill>
                        <a:latin typeface="Calibri"/>
                        <a:ea typeface="Calibri"/>
                        <a:cs typeface="Times New Roman"/>
                      </a:endParaRPr>
                    </a:p>
                  </a:txBody>
                  <a:tcPr marL="27114" marR="2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solidFill>
                            <a:srgbClr val="660033"/>
                          </a:solidFill>
                          <a:latin typeface="Times New Roman"/>
                          <a:ea typeface="Calibri"/>
                          <a:cs typeface="Times New Roman"/>
                        </a:rPr>
                        <a:t>Topic</a:t>
                      </a:r>
                      <a:endParaRPr lang="en-US" sz="1400" dirty="0">
                        <a:solidFill>
                          <a:srgbClr val="660033"/>
                        </a:solidFill>
                        <a:latin typeface="Calibri"/>
                        <a:ea typeface="Calibri"/>
                        <a:cs typeface="Times New Roman"/>
                      </a:endParaRPr>
                    </a:p>
                  </a:txBody>
                  <a:tcPr marL="27114" marR="2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solidFill>
                            <a:srgbClr val="660033"/>
                          </a:solidFill>
                          <a:latin typeface="Times New Roman"/>
                          <a:ea typeface="Calibri"/>
                          <a:cs typeface="Times New Roman"/>
                        </a:rPr>
                        <a:t>Date</a:t>
                      </a:r>
                      <a:endParaRPr lang="en-US" sz="1400" dirty="0">
                        <a:solidFill>
                          <a:srgbClr val="660033"/>
                        </a:solidFill>
                        <a:latin typeface="Calibri"/>
                        <a:ea typeface="Calibri"/>
                        <a:cs typeface="Times New Roman"/>
                      </a:endParaRPr>
                    </a:p>
                  </a:txBody>
                  <a:tcPr marL="27114" marR="2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49453">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Sri D.V.S. </a:t>
                      </a:r>
                      <a:r>
                        <a:rPr lang="en-US" sz="1400" dirty="0" err="1">
                          <a:solidFill>
                            <a:srgbClr val="660033"/>
                          </a:solidFill>
                          <a:latin typeface="Times New Roman"/>
                          <a:ea typeface="Calibri"/>
                          <a:cs typeface="Times New Roman"/>
                        </a:rPr>
                        <a:t>Narayana</a:t>
                      </a:r>
                      <a:r>
                        <a:rPr lang="en-US" sz="1400" dirty="0">
                          <a:solidFill>
                            <a:srgbClr val="660033"/>
                          </a:solidFill>
                          <a:latin typeface="Times New Roman"/>
                          <a:ea typeface="Calibri"/>
                          <a:cs typeface="Times New Roman"/>
                        </a:rPr>
                        <a:t> </a:t>
                      </a:r>
                      <a:r>
                        <a:rPr lang="en-US" sz="1400" dirty="0" err="1">
                          <a:solidFill>
                            <a:srgbClr val="660033"/>
                          </a:solidFill>
                          <a:latin typeface="Times New Roman"/>
                          <a:ea typeface="Calibri"/>
                          <a:cs typeface="Times New Roman"/>
                        </a:rPr>
                        <a:t>Raju</a:t>
                      </a:r>
                      <a:r>
                        <a:rPr lang="en-US" sz="1400" dirty="0">
                          <a:solidFill>
                            <a:srgbClr val="660033"/>
                          </a:solidFill>
                          <a:latin typeface="Times New Roman"/>
                          <a:ea typeface="Calibri"/>
                          <a:cs typeface="Times New Roman"/>
                        </a:rPr>
                        <a:t> Executive Director, Deccan Fine Chemicals (India) Pvt. Ltd.</a:t>
                      </a:r>
                      <a:endParaRPr lang="en-US" sz="1400" dirty="0">
                        <a:solidFill>
                          <a:srgbClr val="660033"/>
                        </a:solidFill>
                        <a:latin typeface="Calibri"/>
                        <a:ea typeface="Calibri"/>
                        <a:cs typeface="Times New Roman"/>
                      </a:endParaRPr>
                    </a:p>
                  </a:txBody>
                  <a:tcPr marL="27114" marR="2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Interaction  with 3</a:t>
                      </a:r>
                      <a:r>
                        <a:rPr lang="en-US" sz="1400" baseline="30000" dirty="0">
                          <a:solidFill>
                            <a:srgbClr val="660033"/>
                          </a:solidFill>
                          <a:latin typeface="Times New Roman"/>
                          <a:ea typeface="Calibri"/>
                          <a:cs typeface="Times New Roman"/>
                        </a:rPr>
                        <a:t>rd</a:t>
                      </a:r>
                      <a:r>
                        <a:rPr lang="en-US" sz="1400" baseline="0" dirty="0">
                          <a:solidFill>
                            <a:srgbClr val="660033"/>
                          </a:solidFill>
                          <a:latin typeface="Times New Roman"/>
                          <a:ea typeface="Calibri"/>
                          <a:cs typeface="Times New Roman"/>
                        </a:rPr>
                        <a:t> year and 4</a:t>
                      </a:r>
                      <a:r>
                        <a:rPr lang="en-US" sz="1400" baseline="30000" dirty="0">
                          <a:solidFill>
                            <a:srgbClr val="660033"/>
                          </a:solidFill>
                          <a:latin typeface="Times New Roman"/>
                          <a:ea typeface="Calibri"/>
                          <a:cs typeface="Times New Roman"/>
                        </a:rPr>
                        <a:t>th</a:t>
                      </a:r>
                      <a:r>
                        <a:rPr lang="en-US" sz="1400" baseline="0" dirty="0">
                          <a:solidFill>
                            <a:srgbClr val="660033"/>
                          </a:solidFill>
                          <a:latin typeface="Times New Roman"/>
                          <a:ea typeface="Calibri"/>
                          <a:cs typeface="Times New Roman"/>
                        </a:rPr>
                        <a:t> year students</a:t>
                      </a:r>
                      <a:endParaRPr lang="en-US" sz="1400" dirty="0">
                        <a:solidFill>
                          <a:srgbClr val="660033"/>
                        </a:solidFill>
                        <a:latin typeface="Times New Roman"/>
                        <a:ea typeface="Calibri"/>
                        <a:cs typeface="Times New Roman"/>
                      </a:endParaRPr>
                    </a:p>
                  </a:txBody>
                  <a:tcPr marL="27114" marR="2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17-02-2020</a:t>
                      </a:r>
                      <a:endParaRPr lang="en-US" sz="1400" dirty="0">
                        <a:solidFill>
                          <a:srgbClr val="660033"/>
                        </a:solidFill>
                        <a:latin typeface="Calibri"/>
                        <a:ea typeface="Calibri"/>
                        <a:cs typeface="Times New Roman"/>
                      </a:endParaRPr>
                    </a:p>
                  </a:txBody>
                  <a:tcPr marL="27114" marR="2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66302">
                <a:tc>
                  <a:txBody>
                    <a:bodyPr/>
                    <a:lstStyle/>
                    <a:p>
                      <a:pPr marL="0" marR="0">
                        <a:lnSpc>
                          <a:spcPct val="115000"/>
                        </a:lnSpc>
                        <a:spcBef>
                          <a:spcPts val="0"/>
                        </a:spcBef>
                        <a:spcAft>
                          <a:spcPts val="0"/>
                        </a:spcAft>
                      </a:pPr>
                      <a:r>
                        <a:rPr lang="en-US" sz="1400" dirty="0" err="1">
                          <a:solidFill>
                            <a:srgbClr val="660033"/>
                          </a:solidFill>
                          <a:latin typeface="Times New Roman"/>
                          <a:ea typeface="Calibri"/>
                          <a:cs typeface="Times New Roman"/>
                        </a:rPr>
                        <a:t>Prof.G.Pandurangaiah</a:t>
                      </a:r>
                      <a:r>
                        <a:rPr lang="en-US" sz="1400" dirty="0">
                          <a:solidFill>
                            <a:srgbClr val="660033"/>
                          </a:solidFill>
                          <a:latin typeface="Times New Roman"/>
                          <a:ea typeface="Calibri"/>
                          <a:cs typeface="Times New Roman"/>
                        </a:rPr>
                        <a:t> of National University of Singapore</a:t>
                      </a:r>
                      <a:endParaRPr lang="en-US" sz="1400" dirty="0">
                        <a:solidFill>
                          <a:srgbClr val="660033"/>
                        </a:solidFill>
                        <a:latin typeface="Calibri"/>
                        <a:ea typeface="Calibri"/>
                        <a:cs typeface="Times New Roman"/>
                      </a:endParaRPr>
                    </a:p>
                  </a:txBody>
                  <a:tcPr marL="27114" marR="2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Industry 4.0</a:t>
                      </a:r>
                      <a:endParaRPr lang="en-US" sz="1400" dirty="0">
                        <a:solidFill>
                          <a:srgbClr val="660033"/>
                        </a:solidFill>
                        <a:latin typeface="Calibri"/>
                        <a:ea typeface="Calibri"/>
                        <a:cs typeface="Times New Roman"/>
                      </a:endParaRPr>
                    </a:p>
                  </a:txBody>
                  <a:tcPr marL="27114" marR="2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13-10-2022</a:t>
                      </a:r>
                      <a:endParaRPr lang="en-US" sz="1400" dirty="0">
                        <a:solidFill>
                          <a:srgbClr val="660033"/>
                        </a:solidFill>
                        <a:latin typeface="Calibri"/>
                        <a:ea typeface="Calibri"/>
                        <a:cs typeface="Times New Roman"/>
                      </a:endParaRPr>
                    </a:p>
                  </a:txBody>
                  <a:tcPr marL="27114" marR="2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49453">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Sri Shankar </a:t>
                      </a:r>
                      <a:r>
                        <a:rPr lang="en-US" sz="1400" dirty="0" err="1">
                          <a:solidFill>
                            <a:srgbClr val="660033"/>
                          </a:solidFill>
                          <a:latin typeface="Times New Roman"/>
                          <a:ea typeface="Calibri"/>
                          <a:cs typeface="Times New Roman"/>
                        </a:rPr>
                        <a:t>Tadepalli</a:t>
                      </a:r>
                      <a:r>
                        <a:rPr lang="en-US" sz="1400" dirty="0">
                          <a:solidFill>
                            <a:srgbClr val="660033"/>
                          </a:solidFill>
                          <a:latin typeface="Times New Roman"/>
                          <a:ea typeface="Calibri"/>
                          <a:cs typeface="Times New Roman"/>
                        </a:rPr>
                        <a:t> of Span Industrial/ Span Control Systems Pvt. Ltd, Hyderabad</a:t>
                      </a:r>
                      <a:endParaRPr lang="en-US" sz="1400" dirty="0">
                        <a:solidFill>
                          <a:srgbClr val="660033"/>
                        </a:solidFill>
                        <a:latin typeface="Calibri"/>
                        <a:ea typeface="Calibri"/>
                        <a:cs typeface="Times New Roman"/>
                      </a:endParaRPr>
                    </a:p>
                  </a:txBody>
                  <a:tcPr marL="27114" marR="2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Automation in Process Industry</a:t>
                      </a:r>
                      <a:endParaRPr lang="en-US" sz="1400" dirty="0">
                        <a:solidFill>
                          <a:srgbClr val="660033"/>
                        </a:solidFill>
                        <a:latin typeface="Calibri"/>
                        <a:ea typeface="Calibri"/>
                        <a:cs typeface="Times New Roman"/>
                      </a:endParaRPr>
                    </a:p>
                  </a:txBody>
                  <a:tcPr marL="27114" marR="2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07-02-2023</a:t>
                      </a:r>
                      <a:endParaRPr lang="en-US" sz="1400" dirty="0">
                        <a:solidFill>
                          <a:srgbClr val="660033"/>
                        </a:solidFill>
                        <a:latin typeface="Calibri"/>
                        <a:ea typeface="Calibri"/>
                        <a:cs typeface="Times New Roman"/>
                      </a:endParaRPr>
                    </a:p>
                  </a:txBody>
                  <a:tcPr marL="27114" marR="2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66302">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Dr. Krishna M. </a:t>
                      </a:r>
                      <a:r>
                        <a:rPr lang="en-US" sz="1400" dirty="0" err="1">
                          <a:solidFill>
                            <a:srgbClr val="660033"/>
                          </a:solidFill>
                          <a:latin typeface="Times New Roman"/>
                          <a:ea typeface="Calibri"/>
                          <a:cs typeface="Times New Roman"/>
                        </a:rPr>
                        <a:t>Pamidimukkala</a:t>
                      </a:r>
                      <a:r>
                        <a:rPr lang="en-US" sz="1400" dirty="0">
                          <a:solidFill>
                            <a:srgbClr val="660033"/>
                          </a:solidFill>
                          <a:latin typeface="Times New Roman"/>
                          <a:ea typeface="Calibri"/>
                          <a:cs typeface="Times New Roman"/>
                        </a:rPr>
                        <a:t>, New Jersey, USA</a:t>
                      </a:r>
                      <a:endParaRPr lang="en-US" sz="1400" dirty="0">
                        <a:solidFill>
                          <a:srgbClr val="660033"/>
                        </a:solidFill>
                        <a:latin typeface="Calibri"/>
                        <a:ea typeface="Calibri"/>
                        <a:cs typeface="Times New Roman"/>
                      </a:endParaRPr>
                    </a:p>
                  </a:txBody>
                  <a:tcPr marL="27114" marR="2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Photovoltaic System Design and Installation</a:t>
                      </a:r>
                      <a:endParaRPr lang="en-US" sz="1400" dirty="0">
                        <a:solidFill>
                          <a:srgbClr val="660033"/>
                        </a:solidFill>
                        <a:latin typeface="Calibri"/>
                        <a:ea typeface="Calibri"/>
                        <a:cs typeface="Times New Roman"/>
                      </a:endParaRPr>
                    </a:p>
                  </a:txBody>
                  <a:tcPr marL="27114" marR="2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14-02-2023</a:t>
                      </a:r>
                      <a:endParaRPr lang="en-US" sz="1400" dirty="0">
                        <a:solidFill>
                          <a:srgbClr val="660033"/>
                        </a:solidFill>
                        <a:latin typeface="Calibri"/>
                        <a:ea typeface="Calibri"/>
                        <a:cs typeface="Times New Roman"/>
                      </a:endParaRPr>
                    </a:p>
                  </a:txBody>
                  <a:tcPr marL="27114" marR="2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249453">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Sri </a:t>
                      </a:r>
                      <a:r>
                        <a:rPr lang="en-US" sz="1400" dirty="0" err="1">
                          <a:solidFill>
                            <a:srgbClr val="660033"/>
                          </a:solidFill>
                          <a:latin typeface="Times New Roman"/>
                          <a:ea typeface="Calibri"/>
                          <a:cs typeface="Times New Roman"/>
                        </a:rPr>
                        <a:t>K.Gangu</a:t>
                      </a:r>
                      <a:r>
                        <a:rPr lang="en-US" sz="1400" dirty="0">
                          <a:solidFill>
                            <a:srgbClr val="660033"/>
                          </a:solidFill>
                          <a:latin typeface="Times New Roman"/>
                          <a:ea typeface="Calibri"/>
                          <a:cs typeface="Times New Roman"/>
                        </a:rPr>
                        <a:t> Naidu, Associate Fire Protection Engineer, JGC India EPC </a:t>
                      </a:r>
                      <a:r>
                        <a:rPr lang="en-US" sz="1400" dirty="0" err="1">
                          <a:solidFill>
                            <a:srgbClr val="660033"/>
                          </a:solidFill>
                          <a:latin typeface="Times New Roman"/>
                          <a:ea typeface="Calibri"/>
                          <a:cs typeface="Times New Roman"/>
                        </a:rPr>
                        <a:t>Privite</a:t>
                      </a:r>
                      <a:r>
                        <a:rPr lang="en-US" sz="1400" dirty="0">
                          <a:solidFill>
                            <a:srgbClr val="660033"/>
                          </a:solidFill>
                          <a:latin typeface="Times New Roman"/>
                          <a:ea typeface="Calibri"/>
                          <a:cs typeface="Times New Roman"/>
                        </a:rPr>
                        <a:t> Limited</a:t>
                      </a:r>
                      <a:endParaRPr lang="en-US" sz="1400" dirty="0">
                        <a:solidFill>
                          <a:srgbClr val="660033"/>
                        </a:solidFill>
                        <a:latin typeface="Calibri"/>
                        <a:ea typeface="Calibri"/>
                        <a:cs typeface="Times New Roman"/>
                      </a:endParaRPr>
                    </a:p>
                  </a:txBody>
                  <a:tcPr marL="27114" marR="2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Process Safety Aspects in EPC Projects</a:t>
                      </a:r>
                      <a:endParaRPr lang="en-US" sz="1400" dirty="0">
                        <a:solidFill>
                          <a:srgbClr val="660033"/>
                        </a:solidFill>
                        <a:latin typeface="Calibri"/>
                        <a:ea typeface="Calibri"/>
                        <a:cs typeface="Times New Roman"/>
                      </a:endParaRPr>
                    </a:p>
                  </a:txBody>
                  <a:tcPr marL="27114" marR="2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17-02-2023</a:t>
                      </a:r>
                      <a:endParaRPr lang="en-US" sz="1400" dirty="0">
                        <a:solidFill>
                          <a:srgbClr val="660033"/>
                        </a:solidFill>
                        <a:latin typeface="Calibri"/>
                        <a:ea typeface="Calibri"/>
                        <a:cs typeface="Times New Roman"/>
                      </a:endParaRPr>
                    </a:p>
                  </a:txBody>
                  <a:tcPr marL="27114" marR="2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249453">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Sri </a:t>
                      </a:r>
                      <a:r>
                        <a:rPr lang="en-US" sz="1400" dirty="0" err="1">
                          <a:solidFill>
                            <a:srgbClr val="660033"/>
                          </a:solidFill>
                          <a:latin typeface="Times New Roman"/>
                          <a:ea typeface="Calibri"/>
                          <a:cs typeface="Times New Roman"/>
                        </a:rPr>
                        <a:t>Venkata</a:t>
                      </a:r>
                      <a:r>
                        <a:rPr lang="en-US" sz="1400" dirty="0">
                          <a:solidFill>
                            <a:srgbClr val="660033"/>
                          </a:solidFill>
                          <a:latin typeface="Times New Roman"/>
                          <a:ea typeface="Calibri"/>
                          <a:cs typeface="Times New Roman"/>
                        </a:rPr>
                        <a:t> </a:t>
                      </a:r>
                      <a:r>
                        <a:rPr lang="en-US" sz="1400" dirty="0" err="1">
                          <a:solidFill>
                            <a:srgbClr val="660033"/>
                          </a:solidFill>
                          <a:latin typeface="Times New Roman"/>
                          <a:ea typeface="Calibri"/>
                          <a:cs typeface="Times New Roman"/>
                        </a:rPr>
                        <a:t>Ramana</a:t>
                      </a:r>
                      <a:r>
                        <a:rPr lang="en-US" sz="1400" dirty="0">
                          <a:solidFill>
                            <a:srgbClr val="660033"/>
                          </a:solidFill>
                          <a:latin typeface="Times New Roman"/>
                          <a:ea typeface="Calibri"/>
                          <a:cs typeface="Times New Roman"/>
                        </a:rPr>
                        <a:t> Murthy </a:t>
                      </a:r>
                      <a:r>
                        <a:rPr lang="en-US" sz="1400" dirty="0" err="1">
                          <a:solidFill>
                            <a:srgbClr val="660033"/>
                          </a:solidFill>
                          <a:latin typeface="Times New Roman"/>
                          <a:ea typeface="Calibri"/>
                          <a:cs typeface="Times New Roman"/>
                        </a:rPr>
                        <a:t>Bommireddipalli</a:t>
                      </a:r>
                      <a:endParaRPr lang="en-US" sz="1400" dirty="0">
                        <a:solidFill>
                          <a:srgbClr val="660033"/>
                        </a:solidFill>
                        <a:latin typeface="Calibri"/>
                        <a:ea typeface="Calibri"/>
                        <a:cs typeface="Times New Roman"/>
                      </a:endParaRPr>
                    </a:p>
                  </a:txBody>
                  <a:tcPr marL="27114" marR="2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Refining Technology Crude Oil Introduction/ Refinery Products/ Atm. Distillation</a:t>
                      </a:r>
                      <a:endParaRPr lang="en-US" sz="1400" dirty="0">
                        <a:solidFill>
                          <a:srgbClr val="660033"/>
                        </a:solidFill>
                        <a:latin typeface="Calibri"/>
                        <a:ea typeface="Calibri"/>
                        <a:cs typeface="Times New Roman"/>
                      </a:endParaRPr>
                    </a:p>
                  </a:txBody>
                  <a:tcPr marL="27114" marR="2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solidFill>
                            <a:srgbClr val="660033"/>
                          </a:solidFill>
                          <a:latin typeface="Times New Roman"/>
                          <a:ea typeface="Calibri"/>
                          <a:cs typeface="Times New Roman"/>
                        </a:rPr>
                        <a:t>24-02-2023</a:t>
                      </a:r>
                      <a:endParaRPr lang="en-US" sz="1400">
                        <a:solidFill>
                          <a:srgbClr val="660033"/>
                        </a:solidFill>
                        <a:latin typeface="Calibri"/>
                        <a:ea typeface="Calibri"/>
                        <a:cs typeface="Times New Roman"/>
                      </a:endParaRPr>
                    </a:p>
                  </a:txBody>
                  <a:tcPr marL="27114" marR="2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166302">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Sri </a:t>
                      </a:r>
                      <a:r>
                        <a:rPr lang="en-US" sz="1400" dirty="0" err="1">
                          <a:solidFill>
                            <a:srgbClr val="660033"/>
                          </a:solidFill>
                          <a:latin typeface="Times New Roman"/>
                          <a:ea typeface="Calibri"/>
                          <a:cs typeface="Times New Roman"/>
                        </a:rPr>
                        <a:t>G.Sanjeeva</a:t>
                      </a:r>
                      <a:r>
                        <a:rPr lang="en-US" sz="1400" dirty="0">
                          <a:solidFill>
                            <a:srgbClr val="660033"/>
                          </a:solidFill>
                          <a:latin typeface="Times New Roman"/>
                          <a:ea typeface="Calibri"/>
                          <a:cs typeface="Times New Roman"/>
                        </a:rPr>
                        <a:t> Reddy</a:t>
                      </a:r>
                      <a:endParaRPr lang="en-US" sz="1400" dirty="0">
                        <a:solidFill>
                          <a:srgbClr val="660033"/>
                        </a:solidFill>
                        <a:latin typeface="Calibri"/>
                        <a:ea typeface="Calibri"/>
                        <a:cs typeface="Times New Roman"/>
                      </a:endParaRPr>
                    </a:p>
                  </a:txBody>
                  <a:tcPr marL="27114" marR="2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Environment-Industrial Practices-Exploration &amp; Production-Oil company</a:t>
                      </a:r>
                      <a:endParaRPr lang="en-US" sz="1400" dirty="0">
                        <a:solidFill>
                          <a:srgbClr val="660033"/>
                        </a:solidFill>
                        <a:latin typeface="Calibri"/>
                        <a:ea typeface="Calibri"/>
                        <a:cs typeface="Times New Roman"/>
                      </a:endParaRPr>
                    </a:p>
                  </a:txBody>
                  <a:tcPr marL="27114" marR="2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10-03-2023</a:t>
                      </a:r>
                      <a:endParaRPr lang="en-US" sz="1400" dirty="0">
                        <a:solidFill>
                          <a:srgbClr val="660033"/>
                        </a:solidFill>
                        <a:latin typeface="Calibri"/>
                        <a:ea typeface="Calibri"/>
                        <a:cs typeface="Times New Roman"/>
                      </a:endParaRPr>
                    </a:p>
                  </a:txBody>
                  <a:tcPr marL="27114" marR="2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249453">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Sri Dharma </a:t>
                      </a:r>
                      <a:r>
                        <a:rPr lang="en-US" sz="1400" dirty="0" err="1">
                          <a:solidFill>
                            <a:srgbClr val="660033"/>
                          </a:solidFill>
                          <a:latin typeface="Times New Roman"/>
                          <a:ea typeface="Calibri"/>
                          <a:cs typeface="Times New Roman"/>
                        </a:rPr>
                        <a:t>Rao</a:t>
                      </a:r>
                      <a:r>
                        <a:rPr lang="en-US" sz="1400" dirty="0">
                          <a:solidFill>
                            <a:srgbClr val="660033"/>
                          </a:solidFill>
                          <a:latin typeface="Times New Roman"/>
                          <a:ea typeface="Calibri"/>
                          <a:cs typeface="Times New Roman"/>
                        </a:rPr>
                        <a:t> </a:t>
                      </a:r>
                      <a:r>
                        <a:rPr lang="en-US" sz="1400" dirty="0" err="1">
                          <a:solidFill>
                            <a:srgbClr val="660033"/>
                          </a:solidFill>
                          <a:latin typeface="Times New Roman"/>
                          <a:ea typeface="Calibri"/>
                          <a:cs typeface="Times New Roman"/>
                        </a:rPr>
                        <a:t>Namballa</a:t>
                      </a:r>
                      <a:endParaRPr lang="en-US" sz="1400" dirty="0">
                        <a:solidFill>
                          <a:srgbClr val="660033"/>
                        </a:solidFill>
                        <a:latin typeface="Calibri"/>
                        <a:ea typeface="Calibri"/>
                        <a:cs typeface="Times New Roman"/>
                      </a:endParaRPr>
                    </a:p>
                  </a:txBody>
                  <a:tcPr marL="27114" marR="2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Vision-Mission: Career Growth/ Development in Global Corporate </a:t>
                      </a:r>
                      <a:r>
                        <a:rPr lang="en-US" sz="1400" dirty="0" err="1">
                          <a:solidFill>
                            <a:srgbClr val="660033"/>
                          </a:solidFill>
                          <a:latin typeface="Times New Roman"/>
                          <a:ea typeface="Calibri"/>
                          <a:cs typeface="Times New Roman"/>
                        </a:rPr>
                        <a:t>Secctor</a:t>
                      </a:r>
                      <a:r>
                        <a:rPr lang="en-US" sz="1400" dirty="0">
                          <a:solidFill>
                            <a:srgbClr val="660033"/>
                          </a:solidFill>
                          <a:latin typeface="Times New Roman"/>
                          <a:ea typeface="Calibri"/>
                          <a:cs typeface="Times New Roman"/>
                        </a:rPr>
                        <a:t>-HR Perspective</a:t>
                      </a:r>
                      <a:endParaRPr lang="en-US" sz="1400" dirty="0">
                        <a:solidFill>
                          <a:srgbClr val="660033"/>
                        </a:solidFill>
                        <a:latin typeface="Calibri"/>
                        <a:ea typeface="Calibri"/>
                        <a:cs typeface="Times New Roman"/>
                      </a:endParaRPr>
                    </a:p>
                  </a:txBody>
                  <a:tcPr marL="27114" marR="2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24-03-2023</a:t>
                      </a:r>
                      <a:endParaRPr lang="en-US" sz="1400" dirty="0">
                        <a:solidFill>
                          <a:srgbClr val="660033"/>
                        </a:solidFill>
                        <a:latin typeface="Calibri"/>
                        <a:ea typeface="Calibri"/>
                        <a:cs typeface="Times New Roman"/>
                      </a:endParaRPr>
                    </a:p>
                  </a:txBody>
                  <a:tcPr marL="27114" marR="2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332604">
                <a:tc>
                  <a:txBody>
                    <a:bodyPr/>
                    <a:lstStyle/>
                    <a:p>
                      <a:pPr marL="0" marR="0">
                        <a:lnSpc>
                          <a:spcPct val="115000"/>
                        </a:lnSpc>
                        <a:spcBef>
                          <a:spcPts val="0"/>
                        </a:spcBef>
                        <a:spcAft>
                          <a:spcPts val="0"/>
                        </a:spcAft>
                      </a:pPr>
                      <a:r>
                        <a:rPr lang="en-US" sz="1400" dirty="0" err="1">
                          <a:solidFill>
                            <a:srgbClr val="660033"/>
                          </a:solidFill>
                          <a:latin typeface="Times New Roman"/>
                          <a:ea typeface="Calibri"/>
                          <a:cs typeface="Times New Roman"/>
                        </a:rPr>
                        <a:t>Mrs</a:t>
                      </a:r>
                      <a:r>
                        <a:rPr lang="en-US" sz="1400" dirty="0">
                          <a:solidFill>
                            <a:srgbClr val="660033"/>
                          </a:solidFill>
                          <a:latin typeface="Times New Roman"/>
                          <a:ea typeface="Calibri"/>
                          <a:cs typeface="Times New Roman"/>
                        </a:rPr>
                        <a:t> K.V. </a:t>
                      </a:r>
                      <a:r>
                        <a:rPr lang="en-US" sz="1400" dirty="0" err="1">
                          <a:solidFill>
                            <a:srgbClr val="660033"/>
                          </a:solidFill>
                          <a:latin typeface="Times New Roman"/>
                          <a:ea typeface="Calibri"/>
                          <a:cs typeface="Times New Roman"/>
                        </a:rPr>
                        <a:t>Uma</a:t>
                      </a:r>
                      <a:r>
                        <a:rPr lang="en-US" sz="1400" dirty="0">
                          <a:solidFill>
                            <a:srgbClr val="660033"/>
                          </a:solidFill>
                          <a:latin typeface="Times New Roman"/>
                          <a:ea typeface="Calibri"/>
                          <a:cs typeface="Times New Roman"/>
                        </a:rPr>
                        <a:t> Devi, Director Career </a:t>
                      </a:r>
                      <a:r>
                        <a:rPr lang="en-US" sz="1400" dirty="0" err="1">
                          <a:solidFill>
                            <a:srgbClr val="660033"/>
                          </a:solidFill>
                          <a:latin typeface="Times New Roman"/>
                          <a:ea typeface="Calibri"/>
                          <a:cs typeface="Times New Roman"/>
                        </a:rPr>
                        <a:t>Counselling</a:t>
                      </a:r>
                      <a:r>
                        <a:rPr lang="en-US" sz="1400" dirty="0">
                          <a:solidFill>
                            <a:srgbClr val="660033"/>
                          </a:solidFill>
                          <a:latin typeface="Times New Roman"/>
                          <a:ea typeface="Calibri"/>
                          <a:cs typeface="Times New Roman"/>
                        </a:rPr>
                        <a:t> &amp; Mentoring, GITAM Career Guidance Center (GCGC), GITAM</a:t>
                      </a:r>
                      <a:endParaRPr lang="en-US" sz="1400" dirty="0">
                        <a:solidFill>
                          <a:srgbClr val="660033"/>
                        </a:solidFill>
                        <a:latin typeface="Calibri"/>
                        <a:ea typeface="Calibri"/>
                        <a:cs typeface="Times New Roman"/>
                      </a:endParaRPr>
                    </a:p>
                  </a:txBody>
                  <a:tcPr marL="27114" marR="2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Preparation for Careers</a:t>
                      </a:r>
                      <a:endParaRPr lang="en-US" sz="1400" dirty="0">
                        <a:solidFill>
                          <a:srgbClr val="660033"/>
                        </a:solidFill>
                        <a:latin typeface="Calibri"/>
                        <a:ea typeface="Calibri"/>
                        <a:cs typeface="Times New Roman"/>
                      </a:endParaRPr>
                    </a:p>
                  </a:txBody>
                  <a:tcPr marL="27114" marR="2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28-07-2023</a:t>
                      </a:r>
                      <a:endParaRPr lang="en-US" sz="1400" dirty="0">
                        <a:solidFill>
                          <a:srgbClr val="660033"/>
                        </a:solidFill>
                        <a:latin typeface="Calibri"/>
                        <a:ea typeface="Calibri"/>
                        <a:cs typeface="Times New Roman"/>
                      </a:endParaRPr>
                    </a:p>
                  </a:txBody>
                  <a:tcPr marL="27114" marR="2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249453">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Dr. Ch. V.G.K. Murthy, Sr. Vice President &amp; Business Head, </a:t>
                      </a:r>
                      <a:r>
                        <a:rPr lang="en-US" sz="1400" dirty="0" err="1">
                          <a:solidFill>
                            <a:srgbClr val="660033"/>
                          </a:solidFill>
                          <a:latin typeface="Times New Roman"/>
                          <a:ea typeface="Calibri"/>
                          <a:cs typeface="Times New Roman"/>
                        </a:rPr>
                        <a:t>Adani</a:t>
                      </a:r>
                      <a:r>
                        <a:rPr lang="en-US" sz="1400" dirty="0">
                          <a:solidFill>
                            <a:srgbClr val="660033"/>
                          </a:solidFill>
                          <a:latin typeface="Times New Roman"/>
                          <a:ea typeface="Calibri"/>
                          <a:cs typeface="Times New Roman"/>
                        </a:rPr>
                        <a:t> Enterprises  </a:t>
                      </a:r>
                      <a:endParaRPr lang="en-US" sz="1400" dirty="0">
                        <a:solidFill>
                          <a:srgbClr val="660033"/>
                        </a:solidFill>
                        <a:latin typeface="Calibri"/>
                        <a:ea typeface="Calibri"/>
                        <a:cs typeface="Times New Roman"/>
                      </a:endParaRPr>
                    </a:p>
                  </a:txBody>
                  <a:tcPr marL="27114" marR="2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Beneficiation of different ores- Role of a Chemical Engineer </a:t>
                      </a:r>
                      <a:endParaRPr lang="en-US" sz="1400" dirty="0">
                        <a:solidFill>
                          <a:srgbClr val="660033"/>
                        </a:solidFill>
                        <a:latin typeface="Calibri"/>
                        <a:ea typeface="Calibri"/>
                        <a:cs typeface="Times New Roman"/>
                      </a:endParaRPr>
                    </a:p>
                  </a:txBody>
                  <a:tcPr marL="27114" marR="2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10-08-2023</a:t>
                      </a:r>
                      <a:endParaRPr lang="en-US" sz="1400" dirty="0">
                        <a:solidFill>
                          <a:srgbClr val="660033"/>
                        </a:solidFill>
                        <a:latin typeface="Calibri"/>
                        <a:ea typeface="Calibri"/>
                        <a:cs typeface="Times New Roman"/>
                      </a:endParaRPr>
                    </a:p>
                  </a:txBody>
                  <a:tcPr marL="27114" marR="2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166302">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Sri K. V. Siva Prasad (Retired DGM, RINL, Visakhapatnam)</a:t>
                      </a:r>
                      <a:endParaRPr lang="en-US" sz="1400" dirty="0">
                        <a:solidFill>
                          <a:srgbClr val="660033"/>
                        </a:solidFill>
                        <a:latin typeface="Calibri"/>
                        <a:ea typeface="Calibri"/>
                        <a:cs typeface="Times New Roman"/>
                      </a:endParaRPr>
                    </a:p>
                  </a:txBody>
                  <a:tcPr marL="27114" marR="2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Steel Making at Visakhapatnam Steel Plant</a:t>
                      </a:r>
                      <a:endParaRPr lang="en-US" sz="1400" dirty="0">
                        <a:solidFill>
                          <a:srgbClr val="660033"/>
                        </a:solidFill>
                        <a:latin typeface="Calibri"/>
                        <a:ea typeface="Calibri"/>
                        <a:cs typeface="Times New Roman"/>
                      </a:endParaRPr>
                    </a:p>
                  </a:txBody>
                  <a:tcPr marL="27114" marR="2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15-09-2023</a:t>
                      </a:r>
                      <a:endParaRPr lang="en-US" sz="1400" dirty="0">
                        <a:solidFill>
                          <a:srgbClr val="660033"/>
                        </a:solidFill>
                        <a:latin typeface="Calibri"/>
                        <a:ea typeface="Calibri"/>
                        <a:cs typeface="Times New Roman"/>
                      </a:endParaRPr>
                    </a:p>
                  </a:txBody>
                  <a:tcPr marL="27114" marR="2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332604">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Mr. </a:t>
                      </a:r>
                      <a:r>
                        <a:rPr lang="en-US" sz="1400" dirty="0" err="1">
                          <a:solidFill>
                            <a:srgbClr val="660033"/>
                          </a:solidFill>
                          <a:latin typeface="Times New Roman"/>
                          <a:ea typeface="Calibri"/>
                          <a:cs typeface="Times New Roman"/>
                        </a:rPr>
                        <a:t>Lakshmi</a:t>
                      </a:r>
                      <a:r>
                        <a:rPr lang="en-US" sz="1400" dirty="0">
                          <a:solidFill>
                            <a:srgbClr val="660033"/>
                          </a:solidFill>
                          <a:latin typeface="Times New Roman"/>
                          <a:ea typeface="Calibri"/>
                          <a:cs typeface="Times New Roman"/>
                        </a:rPr>
                        <a:t> </a:t>
                      </a:r>
                      <a:r>
                        <a:rPr lang="en-US" sz="1400" dirty="0" err="1">
                          <a:solidFill>
                            <a:srgbClr val="660033"/>
                          </a:solidFill>
                          <a:latin typeface="Times New Roman"/>
                          <a:ea typeface="Calibri"/>
                          <a:cs typeface="Times New Roman"/>
                        </a:rPr>
                        <a:t>Narayana</a:t>
                      </a:r>
                      <a:r>
                        <a:rPr lang="en-US" sz="1400" dirty="0">
                          <a:solidFill>
                            <a:srgbClr val="660033"/>
                          </a:solidFill>
                          <a:latin typeface="Times New Roman"/>
                          <a:ea typeface="Calibri"/>
                          <a:cs typeface="Times New Roman"/>
                        </a:rPr>
                        <a:t> K,  </a:t>
                      </a:r>
                      <a:r>
                        <a:rPr lang="en-US" sz="1400" dirty="0" err="1">
                          <a:solidFill>
                            <a:srgbClr val="660033"/>
                          </a:solidFill>
                          <a:latin typeface="Times New Roman"/>
                          <a:ea typeface="Calibri"/>
                          <a:cs typeface="Times New Roman"/>
                        </a:rPr>
                        <a:t>Decarbonization</a:t>
                      </a:r>
                      <a:r>
                        <a:rPr lang="en-US" sz="1400" dirty="0">
                          <a:solidFill>
                            <a:srgbClr val="660033"/>
                          </a:solidFill>
                          <a:latin typeface="Times New Roman"/>
                          <a:ea typeface="Calibri"/>
                          <a:cs typeface="Times New Roman"/>
                        </a:rPr>
                        <a:t> Master planning Advisor, Shell group of Companies at USA</a:t>
                      </a:r>
                      <a:endParaRPr lang="en-US" sz="1400" dirty="0">
                        <a:solidFill>
                          <a:srgbClr val="660033"/>
                        </a:solidFill>
                        <a:latin typeface="Calibri"/>
                        <a:ea typeface="Calibri"/>
                        <a:cs typeface="Times New Roman"/>
                      </a:endParaRPr>
                    </a:p>
                  </a:txBody>
                  <a:tcPr marL="27114" marR="2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Energy Transition and Chemical Engineering</a:t>
                      </a:r>
                      <a:endParaRPr lang="en-US" sz="1400" dirty="0">
                        <a:solidFill>
                          <a:srgbClr val="660033"/>
                        </a:solidFill>
                        <a:latin typeface="Calibri"/>
                        <a:ea typeface="Calibri"/>
                        <a:cs typeface="Times New Roman"/>
                      </a:endParaRPr>
                    </a:p>
                  </a:txBody>
                  <a:tcPr marL="27114" marR="2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660033"/>
                          </a:solidFill>
                          <a:latin typeface="Times New Roman"/>
                          <a:ea typeface="Calibri"/>
                          <a:cs typeface="Times New Roman"/>
                        </a:rPr>
                        <a:t>13-10- 2023</a:t>
                      </a:r>
                      <a:endParaRPr lang="en-US" sz="1400" dirty="0">
                        <a:solidFill>
                          <a:srgbClr val="660033"/>
                        </a:solidFill>
                        <a:latin typeface="Calibri"/>
                        <a:ea typeface="Calibri"/>
                        <a:cs typeface="Times New Roman"/>
                      </a:endParaRPr>
                    </a:p>
                  </a:txBody>
                  <a:tcPr marL="27114" marR="271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bl>
          </a:graphicData>
        </a:graphic>
      </p:graphicFrame>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0" y="457200"/>
            <a:ext cx="9372600" cy="4154984"/>
          </a:xfrm>
          <a:prstGeom prst="rect">
            <a:avLst/>
          </a:prstGeom>
        </p:spPr>
        <p:txBody>
          <a:bodyPr vert="horz" wrap="square" lIns="0" tIns="0" rIns="0" bIns="0" rtlCol="0">
            <a:spAutoFit/>
          </a:bodyPr>
          <a:lstStyle/>
          <a:p>
            <a:pPr marL="457200" lvl="0" indent="-457200">
              <a:spcAft>
                <a:spcPts val="1200"/>
              </a:spcAft>
              <a:buFont typeface="+mj-lt"/>
              <a:buAutoNum type="arabicPeriod"/>
            </a:pPr>
            <a:r>
              <a:rPr lang="en-US" sz="2000" b="1" dirty="0" smtClean="0">
                <a:solidFill>
                  <a:schemeClr val="accent2">
                    <a:lumMod val="75000"/>
                  </a:schemeClr>
                </a:solidFill>
                <a:latin typeface="Times New Roman" pitchFamily="18" charset="0"/>
                <a:cs typeface="Times New Roman" pitchFamily="18" charset="0"/>
              </a:rPr>
              <a:t> Department Alumni </a:t>
            </a:r>
            <a:r>
              <a:rPr lang="en-US" sz="2000" b="1" dirty="0">
                <a:solidFill>
                  <a:schemeClr val="accent2">
                    <a:lumMod val="75000"/>
                  </a:schemeClr>
                </a:solidFill>
                <a:latin typeface="Times New Roman" pitchFamily="18" charset="0"/>
                <a:cs typeface="Times New Roman" pitchFamily="18" charset="0"/>
              </a:rPr>
              <a:t>association </a:t>
            </a:r>
            <a:r>
              <a:rPr lang="en-US" sz="2000" dirty="0">
                <a:solidFill>
                  <a:srgbClr val="0000FF"/>
                </a:solidFill>
                <a:latin typeface="Times New Roman" pitchFamily="18" charset="0"/>
                <a:cs typeface="Times New Roman" pitchFamily="18" charset="0"/>
              </a:rPr>
              <a:t>supports for organizing personality development classes for final year students by outside </a:t>
            </a:r>
            <a:r>
              <a:rPr lang="en-US" sz="2000" dirty="0" smtClean="0">
                <a:solidFill>
                  <a:srgbClr val="0000FF"/>
                </a:solidFill>
                <a:latin typeface="Times New Roman" pitchFamily="18" charset="0"/>
                <a:cs typeface="Times New Roman" pitchFamily="18" charset="0"/>
              </a:rPr>
              <a:t>agencies. Department </a:t>
            </a:r>
            <a:r>
              <a:rPr lang="en-US" sz="2000" dirty="0">
                <a:solidFill>
                  <a:srgbClr val="0000FF"/>
                </a:solidFill>
                <a:latin typeface="Times New Roman" pitchFamily="18" charset="0"/>
                <a:cs typeface="Times New Roman" pitchFamily="18" charset="0"/>
              </a:rPr>
              <a:t>organizes guest-lectures by the Alumni (Industry, R&amp;D) to </a:t>
            </a:r>
            <a:r>
              <a:rPr lang="en-US" sz="2000" dirty="0" smtClean="0">
                <a:solidFill>
                  <a:srgbClr val="0000FF"/>
                </a:solidFill>
                <a:latin typeface="Times New Roman" pitchFamily="18" charset="0"/>
                <a:cs typeface="Times New Roman" pitchFamily="18" charset="0"/>
              </a:rPr>
              <a:t>motivate </a:t>
            </a:r>
            <a:r>
              <a:rPr lang="en-US" sz="2000" dirty="0">
                <a:solidFill>
                  <a:srgbClr val="0000FF"/>
                </a:solidFill>
                <a:latin typeface="Times New Roman" pitchFamily="18" charset="0"/>
                <a:cs typeface="Times New Roman" pitchFamily="18" charset="0"/>
              </a:rPr>
              <a:t>students.</a:t>
            </a:r>
          </a:p>
          <a:p>
            <a:pPr marL="457200" indent="-457200" algn="just">
              <a:spcAft>
                <a:spcPts val="1200"/>
              </a:spcAft>
              <a:buFont typeface="+mj-lt"/>
              <a:buAutoNum type="arabicPeriod"/>
            </a:pPr>
            <a:r>
              <a:rPr lang="en-US" sz="2000" b="1" spc="-5" dirty="0" smtClean="0">
                <a:solidFill>
                  <a:schemeClr val="accent2">
                    <a:lumMod val="75000"/>
                  </a:schemeClr>
                </a:solidFill>
                <a:latin typeface="Times New Roman"/>
                <a:cs typeface="Times New Roman"/>
              </a:rPr>
              <a:t>Merit and Economically deserving student Scholarships: </a:t>
            </a:r>
            <a:r>
              <a:rPr lang="en-US" sz="2000" spc="-5" dirty="0" smtClean="0">
                <a:solidFill>
                  <a:srgbClr val="3333FF"/>
                </a:solidFill>
                <a:latin typeface="Times New Roman"/>
                <a:cs typeface="Times New Roman"/>
              </a:rPr>
              <a:t>The </a:t>
            </a:r>
            <a:r>
              <a:rPr lang="en-US" sz="2000" spc="-5" dirty="0">
                <a:solidFill>
                  <a:srgbClr val="3333FF"/>
                </a:solidFill>
                <a:latin typeface="Times New Roman"/>
                <a:cs typeface="Times New Roman"/>
              </a:rPr>
              <a:t>Department has been supporting the students by </a:t>
            </a:r>
            <a:r>
              <a:rPr lang="en-US" sz="2000" dirty="0">
                <a:solidFill>
                  <a:srgbClr val="3333FF"/>
                </a:solidFill>
                <a:latin typeface="Times New Roman"/>
                <a:cs typeface="Times New Roman"/>
              </a:rPr>
              <a:t>giving </a:t>
            </a:r>
            <a:r>
              <a:rPr lang="en-US" sz="2000" spc="-5" dirty="0">
                <a:solidFill>
                  <a:srgbClr val="3333FF"/>
                </a:solidFill>
                <a:latin typeface="Times New Roman"/>
                <a:cs typeface="Times New Roman"/>
              </a:rPr>
              <a:t>merit scholarships </a:t>
            </a:r>
            <a:r>
              <a:rPr lang="en-US" sz="2000" dirty="0">
                <a:solidFill>
                  <a:srgbClr val="3333FF"/>
                </a:solidFill>
                <a:latin typeface="Times New Roman"/>
                <a:cs typeface="Times New Roman"/>
              </a:rPr>
              <a:t>for </a:t>
            </a:r>
            <a:r>
              <a:rPr lang="en-US" sz="2000" spc="-5" dirty="0">
                <a:solidFill>
                  <a:srgbClr val="3333FF"/>
                </a:solidFill>
                <a:latin typeface="Times New Roman"/>
                <a:cs typeface="Times New Roman"/>
              </a:rPr>
              <a:t>the </a:t>
            </a:r>
            <a:r>
              <a:rPr lang="en-US" sz="2000" dirty="0">
                <a:solidFill>
                  <a:srgbClr val="3333FF"/>
                </a:solidFill>
                <a:latin typeface="Times New Roman"/>
                <a:cs typeface="Times New Roman"/>
              </a:rPr>
              <a:t>toppers of </a:t>
            </a:r>
            <a:r>
              <a:rPr lang="en-US" sz="2000" spc="-5" dirty="0">
                <a:solidFill>
                  <a:srgbClr val="3333FF"/>
                </a:solidFill>
                <a:latin typeface="Times New Roman"/>
                <a:cs typeface="Times New Roman"/>
              </a:rPr>
              <a:t>1</a:t>
            </a:r>
            <a:r>
              <a:rPr lang="en-US" sz="2000" spc="-7" baseline="25462" dirty="0">
                <a:solidFill>
                  <a:srgbClr val="3333FF"/>
                </a:solidFill>
                <a:latin typeface="Times New Roman"/>
                <a:cs typeface="Times New Roman"/>
              </a:rPr>
              <a:t>st</a:t>
            </a:r>
            <a:r>
              <a:rPr lang="en-US" sz="2000" spc="-5" dirty="0">
                <a:solidFill>
                  <a:srgbClr val="3333FF"/>
                </a:solidFill>
                <a:latin typeface="Times New Roman"/>
                <a:cs typeface="Times New Roman"/>
              </a:rPr>
              <a:t>, </a:t>
            </a:r>
            <a:r>
              <a:rPr lang="en-US" sz="2000" spc="-10" dirty="0">
                <a:solidFill>
                  <a:srgbClr val="3333FF"/>
                </a:solidFill>
                <a:latin typeface="Times New Roman"/>
                <a:cs typeface="Times New Roman"/>
              </a:rPr>
              <a:t>2</a:t>
            </a:r>
            <a:r>
              <a:rPr lang="en-US" sz="2000" spc="-15" baseline="25462" dirty="0">
                <a:solidFill>
                  <a:srgbClr val="3333FF"/>
                </a:solidFill>
                <a:latin typeface="Times New Roman"/>
                <a:cs typeface="Times New Roman"/>
              </a:rPr>
              <a:t>nd </a:t>
            </a:r>
            <a:r>
              <a:rPr lang="en-US" sz="2000" spc="-7" baseline="25462" dirty="0">
                <a:solidFill>
                  <a:srgbClr val="3333FF"/>
                </a:solidFill>
                <a:latin typeface="Times New Roman"/>
                <a:cs typeface="Times New Roman"/>
              </a:rPr>
              <a:t> </a:t>
            </a:r>
            <a:r>
              <a:rPr lang="en-US" sz="2000" spc="-5" dirty="0">
                <a:solidFill>
                  <a:srgbClr val="3333FF"/>
                </a:solidFill>
                <a:latin typeface="Times New Roman"/>
                <a:cs typeface="Times New Roman"/>
              </a:rPr>
              <a:t>and 3</a:t>
            </a:r>
            <a:r>
              <a:rPr lang="en-US" sz="2000" spc="-7" baseline="25462" dirty="0">
                <a:solidFill>
                  <a:srgbClr val="3333FF"/>
                </a:solidFill>
                <a:latin typeface="Times New Roman"/>
                <a:cs typeface="Times New Roman"/>
              </a:rPr>
              <a:t>rd</a:t>
            </a:r>
            <a:r>
              <a:rPr lang="en-US" sz="2000" baseline="25462" dirty="0">
                <a:solidFill>
                  <a:srgbClr val="3333FF"/>
                </a:solidFill>
                <a:latin typeface="Times New Roman"/>
                <a:cs typeface="Times New Roman"/>
              </a:rPr>
              <a:t> </a:t>
            </a:r>
            <a:r>
              <a:rPr lang="en-US" sz="2000" dirty="0">
                <a:solidFill>
                  <a:srgbClr val="3333FF"/>
                </a:solidFill>
                <a:latin typeface="Times New Roman"/>
                <a:cs typeface="Times New Roman"/>
              </a:rPr>
              <a:t>year </a:t>
            </a:r>
            <a:r>
              <a:rPr lang="en-US" sz="2000" spc="-5" dirty="0">
                <a:solidFill>
                  <a:srgbClr val="3333FF"/>
                </a:solidFill>
                <a:latin typeface="Times New Roman"/>
                <a:cs typeface="Times New Roman"/>
              </a:rPr>
              <a:t>students </a:t>
            </a:r>
            <a:r>
              <a:rPr lang="en-US" sz="2000" dirty="0">
                <a:solidFill>
                  <a:srgbClr val="3333FF"/>
                </a:solidFill>
                <a:latin typeface="Times New Roman"/>
                <a:cs typeface="Times New Roman"/>
              </a:rPr>
              <a:t>of </a:t>
            </a:r>
            <a:r>
              <a:rPr lang="en-US" sz="2000" spc="-30" dirty="0" err="1">
                <a:solidFill>
                  <a:srgbClr val="3333FF"/>
                </a:solidFill>
                <a:latin typeface="Times New Roman"/>
                <a:cs typeface="Times New Roman"/>
              </a:rPr>
              <a:t>B.Tech</a:t>
            </a:r>
            <a:r>
              <a:rPr lang="en-US" sz="2000" spc="-30" dirty="0">
                <a:solidFill>
                  <a:srgbClr val="3333FF"/>
                </a:solidFill>
                <a:latin typeface="Times New Roman"/>
                <a:cs typeface="Times New Roman"/>
              </a:rPr>
              <a:t>. </a:t>
            </a:r>
            <a:r>
              <a:rPr lang="en-US" sz="2000" spc="-5" dirty="0">
                <a:solidFill>
                  <a:srgbClr val="3333FF"/>
                </a:solidFill>
                <a:latin typeface="Times New Roman"/>
                <a:cs typeface="Times New Roman"/>
              </a:rPr>
              <a:t>Chemical Engineering and Biotechnology, Course </a:t>
            </a:r>
            <a:r>
              <a:rPr lang="en-US" sz="2000" dirty="0">
                <a:solidFill>
                  <a:srgbClr val="3333FF"/>
                </a:solidFill>
                <a:latin typeface="Times New Roman"/>
                <a:cs typeface="Times New Roman"/>
              </a:rPr>
              <a:t>wise </a:t>
            </a:r>
            <a:r>
              <a:rPr lang="en-US" sz="2000" spc="-5" dirty="0">
                <a:solidFill>
                  <a:srgbClr val="3333FF"/>
                </a:solidFill>
                <a:latin typeface="Times New Roman"/>
                <a:cs typeface="Times New Roman"/>
              </a:rPr>
              <a:t>toppers </a:t>
            </a:r>
            <a:r>
              <a:rPr lang="en-US" sz="2000" dirty="0">
                <a:solidFill>
                  <a:srgbClr val="3333FF"/>
                </a:solidFill>
                <a:latin typeface="Times New Roman"/>
                <a:cs typeface="Times New Roman"/>
              </a:rPr>
              <a:t>for some </a:t>
            </a:r>
            <a:r>
              <a:rPr lang="en-US" sz="2000" spc="-5" dirty="0">
                <a:solidFill>
                  <a:srgbClr val="3333FF"/>
                </a:solidFill>
                <a:latin typeface="Times New Roman"/>
                <a:cs typeface="Times New Roman"/>
              </a:rPr>
              <a:t>courses, </a:t>
            </a:r>
            <a:r>
              <a:rPr lang="en-US" sz="2000" spc="-35" dirty="0">
                <a:solidFill>
                  <a:srgbClr val="3333FF"/>
                </a:solidFill>
                <a:latin typeface="Times New Roman"/>
                <a:cs typeface="Times New Roman"/>
              </a:rPr>
              <a:t>GATE </a:t>
            </a:r>
            <a:r>
              <a:rPr lang="en-US" sz="2000" dirty="0">
                <a:solidFill>
                  <a:srgbClr val="3333FF"/>
                </a:solidFill>
                <a:latin typeface="Times New Roman"/>
                <a:cs typeface="Times New Roman"/>
              </a:rPr>
              <a:t>toppers </a:t>
            </a:r>
            <a:r>
              <a:rPr lang="en-US" sz="2000" spc="-5" dirty="0">
                <a:solidFill>
                  <a:srgbClr val="3333FF"/>
                </a:solidFill>
                <a:latin typeface="Times New Roman"/>
                <a:cs typeface="Times New Roman"/>
              </a:rPr>
              <a:t>in the </a:t>
            </a:r>
            <a:r>
              <a:rPr lang="en-US" sz="2000" dirty="0">
                <a:solidFill>
                  <a:srgbClr val="3333FF"/>
                </a:solidFill>
                <a:latin typeface="Times New Roman"/>
                <a:cs typeface="Times New Roman"/>
              </a:rPr>
              <a:t> </a:t>
            </a:r>
            <a:r>
              <a:rPr lang="en-US" sz="2000" spc="-5" dirty="0">
                <a:solidFill>
                  <a:srgbClr val="3333FF"/>
                </a:solidFill>
                <a:latin typeface="Times New Roman"/>
                <a:cs typeface="Times New Roman"/>
              </a:rPr>
              <a:t>department,</a:t>
            </a:r>
            <a:r>
              <a:rPr lang="en-US" sz="2000" spc="5" dirty="0">
                <a:solidFill>
                  <a:srgbClr val="3333FF"/>
                </a:solidFill>
                <a:latin typeface="Times New Roman"/>
                <a:cs typeface="Times New Roman"/>
              </a:rPr>
              <a:t> </a:t>
            </a:r>
            <a:r>
              <a:rPr lang="en-US" sz="2000" spc="-10" dirty="0">
                <a:solidFill>
                  <a:srgbClr val="3333FF"/>
                </a:solidFill>
                <a:latin typeface="Times New Roman"/>
                <a:cs typeface="Times New Roman"/>
              </a:rPr>
              <a:t>progressively</a:t>
            </a:r>
            <a:r>
              <a:rPr lang="en-US" sz="2000" dirty="0">
                <a:solidFill>
                  <a:srgbClr val="3333FF"/>
                </a:solidFill>
                <a:latin typeface="Times New Roman"/>
                <a:cs typeface="Times New Roman"/>
              </a:rPr>
              <a:t> performing </a:t>
            </a:r>
            <a:r>
              <a:rPr lang="en-US" sz="2000" spc="-5" dirty="0">
                <a:solidFill>
                  <a:srgbClr val="3333FF"/>
                </a:solidFill>
                <a:latin typeface="Times New Roman"/>
                <a:cs typeface="Times New Roman"/>
              </a:rPr>
              <a:t>students</a:t>
            </a:r>
            <a:r>
              <a:rPr lang="en-US" sz="2000" spc="15" dirty="0">
                <a:solidFill>
                  <a:srgbClr val="3333FF"/>
                </a:solidFill>
                <a:latin typeface="Times New Roman"/>
                <a:cs typeface="Times New Roman"/>
              </a:rPr>
              <a:t> </a:t>
            </a:r>
            <a:r>
              <a:rPr lang="en-US" sz="2000" dirty="0">
                <a:solidFill>
                  <a:srgbClr val="3333FF"/>
                </a:solidFill>
                <a:latin typeface="Times New Roman"/>
                <a:cs typeface="Times New Roman"/>
              </a:rPr>
              <a:t>(Academically)</a:t>
            </a:r>
            <a:r>
              <a:rPr lang="en-US" sz="2000" spc="-20" dirty="0">
                <a:solidFill>
                  <a:srgbClr val="3333FF"/>
                </a:solidFill>
                <a:latin typeface="Times New Roman"/>
                <a:cs typeface="Times New Roman"/>
              </a:rPr>
              <a:t> </a:t>
            </a:r>
            <a:r>
              <a:rPr lang="en-US" sz="2000" spc="-5" dirty="0">
                <a:solidFill>
                  <a:srgbClr val="3333FF"/>
                </a:solidFill>
                <a:latin typeface="Times New Roman"/>
                <a:cs typeface="Times New Roman"/>
              </a:rPr>
              <a:t>and</a:t>
            </a:r>
            <a:r>
              <a:rPr lang="en-US" sz="2000" spc="5" dirty="0">
                <a:solidFill>
                  <a:srgbClr val="3333FF"/>
                </a:solidFill>
                <a:latin typeface="Times New Roman"/>
                <a:cs typeface="Times New Roman"/>
              </a:rPr>
              <a:t> </a:t>
            </a:r>
            <a:r>
              <a:rPr lang="en-US" sz="2000" dirty="0">
                <a:solidFill>
                  <a:srgbClr val="3333FF"/>
                </a:solidFill>
                <a:latin typeface="Times New Roman"/>
                <a:cs typeface="Times New Roman"/>
              </a:rPr>
              <a:t>economically</a:t>
            </a:r>
            <a:r>
              <a:rPr lang="en-US" sz="2000" spc="-5" dirty="0">
                <a:solidFill>
                  <a:srgbClr val="3333FF"/>
                </a:solidFill>
                <a:latin typeface="Times New Roman"/>
                <a:cs typeface="Times New Roman"/>
              </a:rPr>
              <a:t> </a:t>
            </a:r>
            <a:r>
              <a:rPr lang="en-US" sz="2000" dirty="0">
                <a:solidFill>
                  <a:srgbClr val="3333FF"/>
                </a:solidFill>
                <a:latin typeface="Times New Roman"/>
                <a:cs typeface="Times New Roman"/>
              </a:rPr>
              <a:t>backward</a:t>
            </a:r>
            <a:r>
              <a:rPr lang="en-US" sz="2000" spc="-10" dirty="0">
                <a:solidFill>
                  <a:srgbClr val="3333FF"/>
                </a:solidFill>
                <a:latin typeface="Times New Roman"/>
                <a:cs typeface="Times New Roman"/>
              </a:rPr>
              <a:t> </a:t>
            </a:r>
            <a:r>
              <a:rPr lang="en-US" sz="2000" spc="-5" dirty="0">
                <a:solidFill>
                  <a:srgbClr val="3333FF"/>
                </a:solidFill>
                <a:latin typeface="Times New Roman"/>
                <a:cs typeface="Times New Roman"/>
              </a:rPr>
              <a:t>students.</a:t>
            </a:r>
          </a:p>
          <a:p>
            <a:pPr marL="457200" indent="-457200">
              <a:spcAft>
                <a:spcPts val="1200"/>
              </a:spcAft>
              <a:buFont typeface="+mj-lt"/>
              <a:buAutoNum type="arabicPeriod"/>
            </a:pPr>
            <a:r>
              <a:rPr lang="en-US" sz="2000" b="1" spc="-5" dirty="0" smtClean="0">
                <a:solidFill>
                  <a:schemeClr val="accent2">
                    <a:lumMod val="75000"/>
                  </a:schemeClr>
                </a:solidFill>
                <a:latin typeface="Times New Roman"/>
                <a:cs typeface="Times New Roman"/>
              </a:rPr>
              <a:t>Incubation and Innovation: </a:t>
            </a:r>
            <a:r>
              <a:rPr lang="en-US" sz="2000" spc="-5" dirty="0" smtClean="0">
                <a:solidFill>
                  <a:srgbClr val="0000FF"/>
                </a:solidFill>
                <a:latin typeface="Times New Roman"/>
                <a:cs typeface="Times New Roman"/>
              </a:rPr>
              <a:t>Department is encouraging students to participate in start ups in </a:t>
            </a:r>
            <a:r>
              <a:rPr lang="en-US" sz="2000" dirty="0" smtClean="0">
                <a:solidFill>
                  <a:srgbClr val="0000FF"/>
                </a:solidFill>
                <a:latin typeface="Times New Roman" pitchFamily="18" charset="0"/>
                <a:cs typeface="Times New Roman" pitchFamily="18" charset="0"/>
              </a:rPr>
              <a:t> multidisciplinary Incubation Hub (a-hub) - skill development centers (Govt. of India)</a:t>
            </a:r>
            <a:r>
              <a:rPr lang="en-US" sz="2000" spc="-5" dirty="0" smtClean="0">
                <a:solidFill>
                  <a:srgbClr val="0000FF"/>
                </a:solidFill>
                <a:latin typeface="Times New Roman"/>
                <a:cs typeface="Times New Roman"/>
              </a:rPr>
              <a:t>.  Students are encouraged to participate in </a:t>
            </a:r>
            <a:r>
              <a:rPr lang="en-US" sz="2000" spc="-5" dirty="0" err="1" smtClean="0">
                <a:solidFill>
                  <a:srgbClr val="0000FF"/>
                </a:solidFill>
                <a:latin typeface="Times New Roman"/>
                <a:cs typeface="Times New Roman"/>
              </a:rPr>
              <a:t>Hackathon’s</a:t>
            </a:r>
            <a:r>
              <a:rPr lang="en-US" sz="2000" spc="-5" dirty="0" smtClean="0">
                <a:solidFill>
                  <a:srgbClr val="0000FF"/>
                </a:solidFill>
                <a:latin typeface="Times New Roman"/>
                <a:cs typeface="Times New Roman"/>
              </a:rPr>
              <a:t> and </a:t>
            </a:r>
            <a:r>
              <a:rPr lang="en-US" sz="2000" spc="-5" dirty="0" err="1" smtClean="0">
                <a:solidFill>
                  <a:srgbClr val="0000FF"/>
                </a:solidFill>
                <a:latin typeface="Times New Roman" pitchFamily="18" charset="0"/>
                <a:cs typeface="Times New Roman" pitchFamily="18" charset="0"/>
              </a:rPr>
              <a:t>I</a:t>
            </a:r>
            <a:r>
              <a:rPr lang="en-US" sz="2000" dirty="0" err="1" smtClean="0">
                <a:solidFill>
                  <a:srgbClr val="0000FF"/>
                </a:solidFill>
                <a:latin typeface="Times New Roman" pitchFamily="18" charset="0"/>
                <a:cs typeface="Times New Roman" pitchFamily="18" charset="0"/>
              </a:rPr>
              <a:t>deathon’s</a:t>
            </a:r>
            <a:r>
              <a:rPr lang="en-US" sz="2000" dirty="0" smtClean="0">
                <a:solidFill>
                  <a:srgbClr val="0000FF"/>
                </a:solidFill>
                <a:latin typeface="Times New Roman" pitchFamily="18" charset="0"/>
                <a:cs typeface="Times New Roman" pitchFamily="18" charset="0"/>
              </a:rPr>
              <a:t>.</a:t>
            </a:r>
          </a:p>
          <a:p>
            <a:pPr marL="457200" indent="-457200">
              <a:spcAft>
                <a:spcPts val="1200"/>
              </a:spcAft>
              <a:buFont typeface="+mj-lt"/>
              <a:buAutoNum type="arabicPeriod"/>
            </a:pPr>
            <a:r>
              <a:rPr lang="en-US" sz="2000" spc="-5" dirty="0" smtClean="0">
                <a:solidFill>
                  <a:srgbClr val="0000FF"/>
                </a:solidFill>
                <a:latin typeface="Times New Roman"/>
                <a:cs typeface="Times New Roman"/>
              </a:rPr>
              <a:t>‘Yoga for professionals’  course is included in the curriculum for holistic development.</a:t>
            </a:r>
            <a:endParaRPr lang="en-US" sz="2000" b="1" spc="-15" dirty="0">
              <a:solidFill>
                <a:srgbClr val="3333FF"/>
              </a:solidFill>
              <a:latin typeface="Times New Roman"/>
              <a:cs typeface="Times New Roman"/>
            </a:endParaRPr>
          </a:p>
        </p:txBody>
      </p:sp>
      <p:pic>
        <p:nvPicPr>
          <p:cNvPr id="11" name="object 11"/>
          <p:cNvPicPr/>
          <p:nvPr/>
        </p:nvPicPr>
        <p:blipFill>
          <a:blip r:embed="rId2" cstate="print"/>
          <a:stretch>
            <a:fillRect/>
          </a:stretch>
        </p:blipFill>
        <p:spPr>
          <a:xfrm>
            <a:off x="11430000" y="0"/>
            <a:ext cx="762000" cy="685800"/>
          </a:xfrm>
          <a:prstGeom prst="rect">
            <a:avLst/>
          </a:prstGeom>
        </p:spPr>
      </p:pic>
      <p:sp>
        <p:nvSpPr>
          <p:cNvPr id="12" name="object 12"/>
          <p:cNvSpPr txBox="1"/>
          <p:nvPr/>
        </p:nvSpPr>
        <p:spPr>
          <a:xfrm>
            <a:off x="4861052" y="34925"/>
            <a:ext cx="2911348" cy="443711"/>
          </a:xfrm>
          <a:prstGeom prst="rect">
            <a:avLst/>
          </a:prstGeom>
        </p:spPr>
        <p:txBody>
          <a:bodyPr vert="horz" wrap="square" lIns="0" tIns="12700" rIns="0" bIns="0" rtlCol="0">
            <a:spAutoFit/>
          </a:bodyPr>
          <a:lstStyle/>
          <a:p>
            <a:pPr marL="12700">
              <a:lnSpc>
                <a:spcPct val="100000"/>
              </a:lnSpc>
              <a:spcBef>
                <a:spcPts val="100"/>
              </a:spcBef>
            </a:pPr>
            <a:r>
              <a:rPr sz="2800" b="1">
                <a:solidFill>
                  <a:srgbClr val="7030A0"/>
                </a:solidFill>
                <a:latin typeface="Times New Roman"/>
                <a:cs typeface="Times New Roman"/>
              </a:rPr>
              <a:t>Best</a:t>
            </a:r>
            <a:r>
              <a:rPr sz="2800" b="1" spc="-20">
                <a:solidFill>
                  <a:srgbClr val="7030A0"/>
                </a:solidFill>
                <a:latin typeface="Times New Roman"/>
                <a:cs typeface="Times New Roman"/>
              </a:rPr>
              <a:t> </a:t>
            </a:r>
            <a:r>
              <a:rPr sz="2800" b="1" spc="-5">
                <a:solidFill>
                  <a:srgbClr val="7030A0"/>
                </a:solidFill>
                <a:latin typeface="Times New Roman"/>
                <a:cs typeface="Times New Roman"/>
              </a:rPr>
              <a:t>Practices</a:t>
            </a:r>
            <a:endParaRPr sz="2800">
              <a:solidFill>
                <a:srgbClr val="7030A0"/>
              </a:solidFill>
              <a:latin typeface="Times New Roman"/>
              <a:cs typeface="Times New Roman"/>
            </a:endParaRPr>
          </a:p>
        </p:txBody>
      </p:sp>
      <p:sp>
        <p:nvSpPr>
          <p:cNvPr id="13" name="object 13"/>
          <p:cNvSpPr txBox="1"/>
          <p:nvPr/>
        </p:nvSpPr>
        <p:spPr>
          <a:xfrm>
            <a:off x="9611995" y="6546595"/>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a:t>
            </a:r>
            <a:r>
              <a:rPr sz="1200" b="1" spc="-5">
                <a:solidFill>
                  <a:srgbClr val="888888"/>
                </a:solidFill>
                <a:latin typeface="Calibri"/>
                <a:cs typeface="Calibri"/>
              </a:rPr>
              <a:t> </a:t>
            </a:r>
            <a:r>
              <a:rPr sz="1200" b="1" spc="-5" dirty="0">
                <a:solidFill>
                  <a:srgbClr val="888888"/>
                </a:solidFill>
                <a:latin typeface="Calibri"/>
                <a:cs typeface="Calibri"/>
              </a:rPr>
              <a:t>Engineering</a:t>
            </a:r>
            <a:endParaRPr sz="1200">
              <a:latin typeface="Calibri"/>
              <a:cs typeface="Calibri"/>
            </a:endParaRPr>
          </a:p>
        </p:txBody>
      </p:sp>
      <p:sp>
        <p:nvSpPr>
          <p:cNvPr id="14" name="object 14"/>
          <p:cNvSpPr txBox="1">
            <a:spLocks noGrp="1"/>
          </p:cNvSpPr>
          <p:nvPr>
            <p:ph type="title"/>
          </p:nvPr>
        </p:nvSpPr>
        <p:spPr>
          <a:xfrm>
            <a:off x="190601" y="8890"/>
            <a:ext cx="1712595" cy="381515"/>
          </a:xfrm>
          <a:prstGeom prst="rect">
            <a:avLst/>
          </a:prstGeom>
        </p:spPr>
        <p:txBody>
          <a:bodyPr vert="horz" wrap="square" lIns="0" tIns="12065" rIns="0" bIns="0" rtlCol="0">
            <a:spAutoFit/>
          </a:bodyPr>
          <a:lstStyle/>
          <a:p>
            <a:pPr marL="12700">
              <a:lnSpc>
                <a:spcPct val="100000"/>
              </a:lnSpc>
              <a:spcBef>
                <a:spcPts val="95"/>
              </a:spcBef>
            </a:pPr>
            <a:r>
              <a:rPr sz="2400" b="1" spc="-5" dirty="0">
                <a:solidFill>
                  <a:srgbClr val="660033"/>
                </a:solidFill>
                <a:latin typeface="Times New Roman" pitchFamily="18" charset="0"/>
                <a:cs typeface="Times New Roman" pitchFamily="18" charset="0"/>
              </a:rPr>
              <a:t>Criterion</a:t>
            </a:r>
            <a:r>
              <a:rPr sz="2400" b="1" spc="-60" dirty="0">
                <a:solidFill>
                  <a:srgbClr val="660033"/>
                </a:solidFill>
                <a:latin typeface="Times New Roman" pitchFamily="18" charset="0"/>
                <a:cs typeface="Times New Roman" pitchFamily="18" charset="0"/>
              </a:rPr>
              <a:t> </a:t>
            </a:r>
            <a:r>
              <a:rPr sz="2400" b="1" spc="-5" dirty="0">
                <a:solidFill>
                  <a:srgbClr val="660033"/>
                </a:solidFill>
                <a:latin typeface="Times New Roman" pitchFamily="18" charset="0"/>
                <a:cs typeface="Times New Roman" pitchFamily="18" charset="0"/>
              </a:rPr>
              <a:t>7</a:t>
            </a:r>
          </a:p>
        </p:txBody>
      </p:sp>
      <p:sp>
        <p:nvSpPr>
          <p:cNvPr id="7" name="Date Placeholder 6"/>
          <p:cNvSpPr>
            <a:spLocks noGrp="1"/>
          </p:cNvSpPr>
          <p:nvPr>
            <p:ph type="dt" sz="half" idx="10"/>
          </p:nvPr>
        </p:nvSpPr>
        <p:spPr/>
        <p:txBody>
          <a:bodyPr/>
          <a:lstStyle/>
          <a:p>
            <a:fld id="{632696A8-677A-4CEE-871A-4420FB9ECD31}" type="datetime1">
              <a:rPr lang="en-US" smtClean="0"/>
              <a:pPr/>
              <a:t>11/3/2023</a:t>
            </a:fld>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85</a:t>
            </a:fld>
            <a:endParaRPr lang="en-US"/>
          </a:p>
        </p:txBody>
      </p:sp>
      <p:pic>
        <p:nvPicPr>
          <p:cNvPr id="6145" name="Picture 1"/>
          <p:cNvPicPr>
            <a:picLocks noChangeAspect="1" noChangeArrowheads="1"/>
          </p:cNvPicPr>
          <p:nvPr/>
        </p:nvPicPr>
        <p:blipFill>
          <a:blip r:embed="rId3" cstate="print"/>
          <a:srcRect/>
          <a:stretch>
            <a:fillRect/>
          </a:stretch>
        </p:blipFill>
        <p:spPr bwMode="auto">
          <a:xfrm>
            <a:off x="9448800" y="2895600"/>
            <a:ext cx="2743200" cy="1905000"/>
          </a:xfrm>
          <a:prstGeom prst="rect">
            <a:avLst/>
          </a:prstGeom>
          <a:noFill/>
          <a:ln w="9525">
            <a:noFill/>
            <a:miter lim="800000"/>
            <a:headEnd/>
            <a:tailEnd/>
          </a:ln>
          <a:effectLst/>
        </p:spPr>
      </p:pic>
      <p:pic>
        <p:nvPicPr>
          <p:cNvPr id="6146" name="Picture 2"/>
          <p:cNvPicPr>
            <a:picLocks noChangeAspect="1" noChangeArrowheads="1"/>
          </p:cNvPicPr>
          <p:nvPr/>
        </p:nvPicPr>
        <p:blipFill>
          <a:blip r:embed="rId4"/>
          <a:srcRect/>
          <a:stretch>
            <a:fillRect/>
          </a:stretch>
        </p:blipFill>
        <p:spPr bwMode="auto">
          <a:xfrm>
            <a:off x="9173056" y="4876800"/>
            <a:ext cx="2957029" cy="1905000"/>
          </a:xfrm>
          <a:prstGeom prst="rect">
            <a:avLst/>
          </a:prstGeom>
          <a:noFill/>
          <a:ln w="9525">
            <a:noFill/>
            <a:miter lim="800000"/>
            <a:headEnd/>
            <a:tailEnd/>
          </a:ln>
          <a:effectLst/>
        </p:spPr>
      </p:pic>
      <p:pic>
        <p:nvPicPr>
          <p:cNvPr id="6147" name="Picture 3"/>
          <p:cNvPicPr>
            <a:picLocks noChangeAspect="1" noChangeArrowheads="1"/>
          </p:cNvPicPr>
          <p:nvPr/>
        </p:nvPicPr>
        <p:blipFill>
          <a:blip r:embed="rId5" cstate="print"/>
          <a:srcRect/>
          <a:stretch>
            <a:fillRect/>
          </a:stretch>
        </p:blipFill>
        <p:spPr bwMode="auto">
          <a:xfrm>
            <a:off x="9372600" y="956933"/>
            <a:ext cx="2819399" cy="1862467"/>
          </a:xfrm>
          <a:prstGeom prst="rect">
            <a:avLst/>
          </a:prstGeom>
          <a:noFill/>
          <a:ln w="9525">
            <a:noFill/>
            <a:miter lim="800000"/>
            <a:headEnd/>
            <a:tailEnd/>
          </a:ln>
          <a:effectLst/>
        </p:spPr>
      </p:pic>
      <p:pic>
        <p:nvPicPr>
          <p:cNvPr id="15" name="Picture 2"/>
          <p:cNvPicPr>
            <a:picLocks noChangeAspect="1" noChangeArrowheads="1"/>
          </p:cNvPicPr>
          <p:nvPr/>
        </p:nvPicPr>
        <p:blipFill>
          <a:blip r:embed="rId6" cstate="print"/>
          <a:srcRect/>
          <a:stretch>
            <a:fillRect/>
          </a:stretch>
        </p:blipFill>
        <p:spPr bwMode="auto">
          <a:xfrm>
            <a:off x="152400" y="4800600"/>
            <a:ext cx="2819400" cy="2057400"/>
          </a:xfrm>
          <a:prstGeom prst="rect">
            <a:avLst/>
          </a:prstGeom>
          <a:noFill/>
          <a:ln w="9525">
            <a:noFill/>
            <a:miter lim="800000"/>
            <a:headEnd/>
            <a:tailEnd/>
          </a:ln>
          <a:effectLst/>
        </p:spPr>
      </p:pic>
      <p:pic>
        <p:nvPicPr>
          <p:cNvPr id="16" name="Picture 3"/>
          <p:cNvPicPr>
            <a:picLocks noChangeAspect="1" noChangeArrowheads="1"/>
          </p:cNvPicPr>
          <p:nvPr/>
        </p:nvPicPr>
        <p:blipFill>
          <a:blip r:embed="rId7" cstate="print"/>
          <a:srcRect/>
          <a:stretch>
            <a:fillRect/>
          </a:stretch>
        </p:blipFill>
        <p:spPr bwMode="auto">
          <a:xfrm>
            <a:off x="3109947" y="4876800"/>
            <a:ext cx="2909853" cy="1905000"/>
          </a:xfrm>
          <a:prstGeom prst="rect">
            <a:avLst/>
          </a:prstGeom>
          <a:noFill/>
          <a:ln w="9525">
            <a:noFill/>
            <a:miter lim="800000"/>
            <a:headEnd/>
            <a:tailEnd/>
          </a:ln>
          <a:effectLst/>
        </p:spPr>
      </p:pic>
      <p:pic>
        <p:nvPicPr>
          <p:cNvPr id="17" name="Picture 2"/>
          <p:cNvPicPr>
            <a:picLocks noChangeAspect="1" noChangeArrowheads="1"/>
          </p:cNvPicPr>
          <p:nvPr/>
        </p:nvPicPr>
        <p:blipFill>
          <a:blip r:embed="rId8"/>
          <a:srcRect/>
          <a:stretch>
            <a:fillRect/>
          </a:stretch>
        </p:blipFill>
        <p:spPr bwMode="auto">
          <a:xfrm>
            <a:off x="6096000" y="4876800"/>
            <a:ext cx="3048000" cy="1893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E651BF3-4984-45D5-AF4B-2AC03C787A8A}" type="datetime1">
              <a:rPr lang="en-US" smtClean="0"/>
              <a:pPr/>
              <a:t>11/3/2023</a:t>
            </a:fld>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86</a:t>
            </a:fld>
            <a:endParaRPr lang="en-US"/>
          </a:p>
        </p:txBody>
      </p:sp>
      <p:pic>
        <p:nvPicPr>
          <p:cNvPr id="1026" name="Picture 2"/>
          <p:cNvPicPr>
            <a:picLocks noChangeAspect="1" noChangeArrowheads="1"/>
          </p:cNvPicPr>
          <p:nvPr/>
        </p:nvPicPr>
        <p:blipFill>
          <a:blip r:embed="rId3" cstate="print"/>
          <a:srcRect/>
          <a:stretch>
            <a:fillRect/>
          </a:stretch>
        </p:blipFill>
        <p:spPr bwMode="auto">
          <a:xfrm>
            <a:off x="228600" y="457200"/>
            <a:ext cx="2743200" cy="2146547"/>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3048000" y="457200"/>
            <a:ext cx="2667000" cy="21336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cstate="print"/>
          <a:srcRect/>
          <a:stretch>
            <a:fillRect/>
          </a:stretch>
        </p:blipFill>
        <p:spPr bwMode="auto">
          <a:xfrm>
            <a:off x="5867400" y="457200"/>
            <a:ext cx="2667000" cy="2133600"/>
          </a:xfrm>
          <a:prstGeom prst="rect">
            <a:avLst/>
          </a:prstGeom>
          <a:noFill/>
          <a:ln w="9525">
            <a:noFill/>
            <a:miter lim="800000"/>
            <a:headEnd/>
            <a:tailEnd/>
          </a:ln>
          <a:effectLst/>
        </p:spPr>
      </p:pic>
      <p:pic>
        <p:nvPicPr>
          <p:cNvPr id="1029" name="Picture 5"/>
          <p:cNvPicPr>
            <a:picLocks noChangeAspect="1" noChangeArrowheads="1"/>
          </p:cNvPicPr>
          <p:nvPr/>
        </p:nvPicPr>
        <p:blipFill>
          <a:blip r:embed="rId6" cstate="print"/>
          <a:srcRect/>
          <a:stretch>
            <a:fillRect/>
          </a:stretch>
        </p:blipFill>
        <p:spPr bwMode="auto">
          <a:xfrm>
            <a:off x="8691562" y="381000"/>
            <a:ext cx="2967038" cy="2147888"/>
          </a:xfrm>
          <a:prstGeom prst="rect">
            <a:avLst/>
          </a:prstGeom>
          <a:noFill/>
          <a:ln w="9525">
            <a:noFill/>
            <a:miter lim="800000"/>
            <a:headEnd/>
            <a:tailEnd/>
          </a:ln>
          <a:effectLst/>
        </p:spPr>
      </p:pic>
      <p:pic>
        <p:nvPicPr>
          <p:cNvPr id="1030" name="Picture 6"/>
          <p:cNvPicPr>
            <a:picLocks noChangeAspect="1" noChangeArrowheads="1"/>
          </p:cNvPicPr>
          <p:nvPr/>
        </p:nvPicPr>
        <p:blipFill>
          <a:blip r:embed="rId7" cstate="print"/>
          <a:srcRect/>
          <a:stretch>
            <a:fillRect/>
          </a:stretch>
        </p:blipFill>
        <p:spPr bwMode="auto">
          <a:xfrm>
            <a:off x="228600" y="4419600"/>
            <a:ext cx="2743200" cy="2362200"/>
          </a:xfrm>
          <a:prstGeom prst="rect">
            <a:avLst/>
          </a:prstGeom>
          <a:noFill/>
          <a:ln w="9525">
            <a:noFill/>
            <a:miter lim="800000"/>
            <a:headEnd/>
            <a:tailEnd/>
          </a:ln>
          <a:effectLst/>
        </p:spPr>
      </p:pic>
      <p:pic>
        <p:nvPicPr>
          <p:cNvPr id="1031" name="Picture 7"/>
          <p:cNvPicPr>
            <a:picLocks noChangeAspect="1" noChangeArrowheads="1"/>
          </p:cNvPicPr>
          <p:nvPr/>
        </p:nvPicPr>
        <p:blipFill>
          <a:blip r:embed="rId8" cstate="print"/>
          <a:srcRect/>
          <a:stretch>
            <a:fillRect/>
          </a:stretch>
        </p:blipFill>
        <p:spPr bwMode="auto">
          <a:xfrm>
            <a:off x="3124200" y="4419600"/>
            <a:ext cx="2743200" cy="2362200"/>
          </a:xfrm>
          <a:prstGeom prst="rect">
            <a:avLst/>
          </a:prstGeom>
          <a:noFill/>
          <a:ln w="9525">
            <a:noFill/>
            <a:miter lim="800000"/>
            <a:headEnd/>
            <a:tailEnd/>
          </a:ln>
          <a:effectLst/>
        </p:spPr>
      </p:pic>
      <p:pic>
        <p:nvPicPr>
          <p:cNvPr id="1032" name="Picture 8"/>
          <p:cNvPicPr>
            <a:picLocks noChangeAspect="1" noChangeArrowheads="1"/>
          </p:cNvPicPr>
          <p:nvPr/>
        </p:nvPicPr>
        <p:blipFill>
          <a:blip r:embed="rId9" cstate="print"/>
          <a:srcRect/>
          <a:stretch>
            <a:fillRect/>
          </a:stretch>
        </p:blipFill>
        <p:spPr bwMode="auto">
          <a:xfrm>
            <a:off x="6019800" y="4419600"/>
            <a:ext cx="2667000" cy="2438400"/>
          </a:xfrm>
          <a:prstGeom prst="rect">
            <a:avLst/>
          </a:prstGeom>
          <a:noFill/>
          <a:ln w="9525">
            <a:noFill/>
            <a:miter lim="800000"/>
            <a:headEnd/>
            <a:tailEnd/>
          </a:ln>
          <a:effectLst/>
        </p:spPr>
      </p:pic>
      <p:pic>
        <p:nvPicPr>
          <p:cNvPr id="1033" name="Picture 9"/>
          <p:cNvPicPr>
            <a:picLocks noChangeAspect="1" noChangeArrowheads="1"/>
          </p:cNvPicPr>
          <p:nvPr/>
        </p:nvPicPr>
        <p:blipFill>
          <a:blip r:embed="rId10" cstate="print"/>
          <a:srcRect/>
          <a:stretch>
            <a:fillRect/>
          </a:stretch>
        </p:blipFill>
        <p:spPr bwMode="auto">
          <a:xfrm>
            <a:off x="8839200" y="4419600"/>
            <a:ext cx="2667000" cy="2438400"/>
          </a:xfrm>
          <a:prstGeom prst="rect">
            <a:avLst/>
          </a:prstGeom>
          <a:noFill/>
          <a:ln w="9525">
            <a:noFill/>
            <a:miter lim="800000"/>
            <a:headEnd/>
            <a:tailEnd/>
          </a:ln>
          <a:effectLst/>
        </p:spPr>
      </p:pic>
      <p:sp>
        <p:nvSpPr>
          <p:cNvPr id="13" name="Rectangle 12"/>
          <p:cNvSpPr/>
          <p:nvPr/>
        </p:nvSpPr>
        <p:spPr>
          <a:xfrm>
            <a:off x="0" y="2635984"/>
            <a:ext cx="12192000" cy="1631216"/>
          </a:xfrm>
          <a:prstGeom prst="rect">
            <a:avLst/>
          </a:prstGeom>
        </p:spPr>
        <p:txBody>
          <a:bodyPr wrap="square">
            <a:spAutoFit/>
          </a:bodyPr>
          <a:lstStyle/>
          <a:p>
            <a:pPr algn="just"/>
            <a:r>
              <a:rPr lang="en-US" sz="2000" dirty="0" smtClean="0">
                <a:solidFill>
                  <a:srgbClr val="0000FF"/>
                </a:solidFill>
                <a:latin typeface="Times New Roman" pitchFamily="18" charset="0"/>
                <a:cs typeface="Times New Roman" pitchFamily="18" charset="0"/>
              </a:rPr>
              <a:t>EDUMOON: An Ed-Tech Startup working on the Development Of the Student Community by providing Up-skilling Courses, Webinars, Workshops, and Internships to Students through our Student Community of 15,000+ members. Students can find out the Latest Internship Notifications from our Partnered Companies, Get Access to Industry Ready Courses. They can participate in Events that will help them choose their Career and overall growth. </a:t>
            </a:r>
          </a:p>
          <a:p>
            <a:pPr algn="just"/>
            <a:r>
              <a:rPr lang="en-US" sz="2000" dirty="0" smtClean="0">
                <a:solidFill>
                  <a:srgbClr val="0000FF"/>
                </a:solidFill>
                <a:latin typeface="Times New Roman" pitchFamily="18" charset="0"/>
                <a:cs typeface="Times New Roman" pitchFamily="18" charset="0"/>
              </a:rPr>
              <a:t>Six Clubs: English club, a coding club, sports club, entrepreneurship club , career and skills club ,  cultural club</a:t>
            </a:r>
            <a:endParaRPr lang="en-US" sz="2000" dirty="0">
              <a:solidFill>
                <a:srgbClr val="0000FF"/>
              </a:solidFill>
              <a:latin typeface="Times New Roman" pitchFamily="18" charset="0"/>
              <a:cs typeface="Times New Roman" pitchFamily="18" charset="0"/>
            </a:endParaRPr>
          </a:p>
        </p:txBody>
      </p:sp>
      <p:sp>
        <p:nvSpPr>
          <p:cNvPr id="14" name="TextBox 13"/>
          <p:cNvSpPr txBox="1"/>
          <p:nvPr/>
        </p:nvSpPr>
        <p:spPr>
          <a:xfrm>
            <a:off x="4652845" y="0"/>
            <a:ext cx="2274982" cy="369332"/>
          </a:xfrm>
          <a:prstGeom prst="rect">
            <a:avLst/>
          </a:prstGeom>
          <a:noFill/>
        </p:spPr>
        <p:txBody>
          <a:bodyPr wrap="none" rtlCol="0">
            <a:spAutoFit/>
          </a:bodyPr>
          <a:lstStyle/>
          <a:p>
            <a:r>
              <a:rPr lang="en-US" b="1" dirty="0" smtClean="0">
                <a:solidFill>
                  <a:srgbClr val="7030A0"/>
                </a:solidFill>
                <a:latin typeface="Times New Roman" pitchFamily="18" charset="0"/>
                <a:cs typeface="Times New Roman" pitchFamily="18" charset="0"/>
              </a:rPr>
              <a:t>Best Practices Cond..</a:t>
            </a:r>
            <a:endParaRPr lang="en-US" b="1" dirty="0">
              <a:solidFill>
                <a:srgbClr val="7030A0"/>
              </a:solidFill>
              <a:latin typeface="Times New Roman" pitchFamily="18" charset="0"/>
              <a:cs typeface="Times New Roman" pitchFamily="18" charset="0"/>
            </a:endParaRPr>
          </a:p>
        </p:txBody>
      </p:sp>
      <p:sp>
        <p:nvSpPr>
          <p:cNvPr id="15" name="TextBox 14"/>
          <p:cNvSpPr txBox="1"/>
          <p:nvPr/>
        </p:nvSpPr>
        <p:spPr>
          <a:xfrm>
            <a:off x="152400" y="11668"/>
            <a:ext cx="1281120" cy="369332"/>
          </a:xfrm>
          <a:prstGeom prst="rect">
            <a:avLst/>
          </a:prstGeom>
          <a:noFill/>
        </p:spPr>
        <p:txBody>
          <a:bodyPr wrap="none" rtlCol="0">
            <a:spAutoFit/>
          </a:bodyPr>
          <a:lstStyle/>
          <a:p>
            <a:r>
              <a:rPr lang="en-US" b="1" dirty="0" smtClean="0">
                <a:solidFill>
                  <a:srgbClr val="7030A0"/>
                </a:solidFill>
                <a:latin typeface="Times New Roman" pitchFamily="18" charset="0"/>
                <a:cs typeface="Times New Roman" pitchFamily="18" charset="0"/>
              </a:rPr>
              <a:t>Criterion 7</a:t>
            </a:r>
            <a:endParaRPr lang="en-US" b="1" dirty="0">
              <a:solidFill>
                <a:srgbClr val="7030A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4800" y="76200"/>
            <a:ext cx="11506199" cy="1564531"/>
          </a:xfrm>
          <a:prstGeom prst="rect">
            <a:avLst/>
          </a:prstGeom>
        </p:spPr>
        <p:txBody>
          <a:bodyPr vert="horz" wrap="square" lIns="0" tIns="111760" rIns="0" bIns="0" rtlCol="0">
            <a:spAutoFit/>
          </a:bodyPr>
          <a:lstStyle/>
          <a:p>
            <a:pPr marL="299085" indent="-287020">
              <a:lnSpc>
                <a:spcPct val="150000"/>
              </a:lnSpc>
              <a:spcBef>
                <a:spcPts val="780"/>
              </a:spcBef>
              <a:tabLst>
                <a:tab pos="299085" algn="l"/>
                <a:tab pos="299720" algn="l"/>
              </a:tabLst>
            </a:pPr>
            <a:endParaRPr lang="en-US" b="1" spc="-5" dirty="0" smtClean="0">
              <a:solidFill>
                <a:srgbClr val="0000FF"/>
              </a:solidFill>
              <a:latin typeface="Times New Roman"/>
              <a:cs typeface="Times New Roman"/>
            </a:endParaRPr>
          </a:p>
          <a:p>
            <a:pPr marL="299085" indent="-287020">
              <a:lnSpc>
                <a:spcPct val="150000"/>
              </a:lnSpc>
              <a:spcBef>
                <a:spcPts val="780"/>
              </a:spcBef>
              <a:tabLst>
                <a:tab pos="299085" algn="l"/>
                <a:tab pos="299720" algn="l"/>
              </a:tabLst>
            </a:pPr>
            <a:endParaRPr lang="en-US" b="1" spc="-5" dirty="0" smtClean="0">
              <a:solidFill>
                <a:srgbClr val="0000FF"/>
              </a:solidFill>
              <a:latin typeface="Times New Roman"/>
              <a:cs typeface="Times New Roman"/>
            </a:endParaRPr>
          </a:p>
          <a:p>
            <a:pPr marL="299085" indent="-287020">
              <a:lnSpc>
                <a:spcPct val="150000"/>
              </a:lnSpc>
              <a:spcBef>
                <a:spcPts val="780"/>
              </a:spcBef>
              <a:tabLst>
                <a:tab pos="299085" algn="l"/>
                <a:tab pos="299720" algn="l"/>
              </a:tabLst>
            </a:pPr>
            <a:endParaRPr sz="1800" b="1">
              <a:solidFill>
                <a:srgbClr val="0000FF"/>
              </a:solidFill>
              <a:latin typeface="Times New Roman"/>
              <a:cs typeface="Times New Roman"/>
            </a:endParaRPr>
          </a:p>
        </p:txBody>
      </p:sp>
      <p:pic>
        <p:nvPicPr>
          <p:cNvPr id="8" name="object 8"/>
          <p:cNvPicPr/>
          <p:nvPr/>
        </p:nvPicPr>
        <p:blipFill>
          <a:blip r:embed="rId2" cstate="print"/>
          <a:stretch>
            <a:fillRect/>
          </a:stretch>
        </p:blipFill>
        <p:spPr>
          <a:xfrm>
            <a:off x="11260835" y="59013"/>
            <a:ext cx="931165" cy="779187"/>
          </a:xfrm>
          <a:prstGeom prst="rect">
            <a:avLst/>
          </a:prstGeom>
        </p:spPr>
      </p:pic>
      <p:sp>
        <p:nvSpPr>
          <p:cNvPr id="10" name="object 10"/>
          <p:cNvSpPr txBox="1"/>
          <p:nvPr/>
        </p:nvSpPr>
        <p:spPr>
          <a:xfrm>
            <a:off x="9677400" y="6546595"/>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 </a:t>
            </a:r>
            <a:r>
              <a:rPr sz="1200" b="1" spc="-5">
                <a:solidFill>
                  <a:srgbClr val="888888"/>
                </a:solidFill>
                <a:latin typeface="Calibri"/>
                <a:cs typeface="Calibri"/>
              </a:rPr>
              <a:t>Engineering</a:t>
            </a:r>
            <a:endParaRPr sz="1200">
              <a:latin typeface="Calibri"/>
              <a:cs typeface="Calibri"/>
            </a:endParaRPr>
          </a:p>
        </p:txBody>
      </p:sp>
      <p:sp>
        <p:nvSpPr>
          <p:cNvPr id="11" name="object 11"/>
          <p:cNvSpPr txBox="1">
            <a:spLocks noGrp="1"/>
          </p:cNvSpPr>
          <p:nvPr>
            <p:ph type="title"/>
          </p:nvPr>
        </p:nvSpPr>
        <p:spPr>
          <a:xfrm>
            <a:off x="228600" y="0"/>
            <a:ext cx="1712595" cy="381515"/>
          </a:xfrm>
          <a:prstGeom prst="rect">
            <a:avLst/>
          </a:prstGeom>
        </p:spPr>
        <p:txBody>
          <a:bodyPr vert="horz" wrap="square" lIns="0" tIns="12065" rIns="0" bIns="0" rtlCol="0">
            <a:spAutoFit/>
          </a:bodyPr>
          <a:lstStyle/>
          <a:p>
            <a:pPr marL="12700">
              <a:lnSpc>
                <a:spcPct val="100000"/>
              </a:lnSpc>
              <a:spcBef>
                <a:spcPts val="95"/>
              </a:spcBef>
            </a:pPr>
            <a:r>
              <a:rPr sz="2400" b="1" spc="-5" dirty="0">
                <a:solidFill>
                  <a:srgbClr val="CF30B5"/>
                </a:solidFill>
                <a:latin typeface="Times New Roman" pitchFamily="18" charset="0"/>
                <a:cs typeface="Times New Roman" pitchFamily="18" charset="0"/>
              </a:rPr>
              <a:t>Criterion</a:t>
            </a:r>
            <a:r>
              <a:rPr sz="2400" b="1" spc="-60" dirty="0">
                <a:solidFill>
                  <a:srgbClr val="CF30B5"/>
                </a:solidFill>
                <a:latin typeface="Times New Roman" pitchFamily="18" charset="0"/>
                <a:cs typeface="Times New Roman" pitchFamily="18" charset="0"/>
              </a:rPr>
              <a:t> </a:t>
            </a:r>
            <a:r>
              <a:rPr sz="2400" b="1" spc="-5" dirty="0">
                <a:solidFill>
                  <a:srgbClr val="CF30B5"/>
                </a:solidFill>
                <a:latin typeface="Times New Roman" pitchFamily="18" charset="0"/>
                <a:cs typeface="Times New Roman" pitchFamily="18" charset="0"/>
              </a:rPr>
              <a:t>7</a:t>
            </a:r>
          </a:p>
        </p:txBody>
      </p:sp>
      <p:sp>
        <p:nvSpPr>
          <p:cNvPr id="12" name="Date Placeholder 11"/>
          <p:cNvSpPr>
            <a:spLocks noGrp="1"/>
          </p:cNvSpPr>
          <p:nvPr>
            <p:ph type="dt" sz="half" idx="10"/>
          </p:nvPr>
        </p:nvSpPr>
        <p:spPr/>
        <p:txBody>
          <a:bodyPr/>
          <a:lstStyle/>
          <a:p>
            <a:fld id="{2987D9BE-E350-44C6-8990-A617024C3C21}" type="datetime1">
              <a:rPr lang="en-US" smtClean="0"/>
              <a:pPr/>
              <a:t>11/3/2023</a:t>
            </a:fld>
            <a:endParaRPr lang="en-US"/>
          </a:p>
        </p:txBody>
      </p:sp>
      <p:sp>
        <p:nvSpPr>
          <p:cNvPr id="13" name="Slide Number Placeholder 12"/>
          <p:cNvSpPr>
            <a:spLocks noGrp="1"/>
          </p:cNvSpPr>
          <p:nvPr>
            <p:ph type="sldNum" sz="quarter" idx="12"/>
          </p:nvPr>
        </p:nvSpPr>
        <p:spPr>
          <a:xfrm>
            <a:off x="8686800" y="6356353"/>
            <a:ext cx="2844800" cy="365125"/>
          </a:xfrm>
        </p:spPr>
        <p:txBody>
          <a:bodyPr/>
          <a:lstStyle/>
          <a:p>
            <a:fld id="{B6F15528-21DE-4FAA-801E-634DDDAF4B2B}" type="slidenum">
              <a:rPr lang="en-US" smtClean="0"/>
              <a:pPr/>
              <a:t>87</a:t>
            </a:fld>
            <a:endParaRPr lang="en-US" dirty="0"/>
          </a:p>
        </p:txBody>
      </p:sp>
      <p:pic>
        <p:nvPicPr>
          <p:cNvPr id="1026" name="Picture 2"/>
          <p:cNvPicPr>
            <a:picLocks noChangeAspect="1" noChangeArrowheads="1"/>
          </p:cNvPicPr>
          <p:nvPr/>
        </p:nvPicPr>
        <p:blipFill>
          <a:blip r:embed="rId3"/>
          <a:srcRect/>
          <a:stretch>
            <a:fillRect/>
          </a:stretch>
        </p:blipFill>
        <p:spPr bwMode="auto">
          <a:xfrm>
            <a:off x="152400" y="2667000"/>
            <a:ext cx="3733799" cy="31242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4267200" y="2895599"/>
            <a:ext cx="3581400" cy="2971801"/>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a:srcRect/>
          <a:stretch>
            <a:fillRect/>
          </a:stretch>
        </p:blipFill>
        <p:spPr bwMode="auto">
          <a:xfrm>
            <a:off x="8458200" y="2849880"/>
            <a:ext cx="3505200" cy="3017520"/>
          </a:xfrm>
          <a:prstGeom prst="rect">
            <a:avLst/>
          </a:prstGeom>
          <a:noFill/>
          <a:ln w="9525">
            <a:noFill/>
            <a:miter lim="800000"/>
            <a:headEnd/>
            <a:tailEnd/>
          </a:ln>
          <a:effectLst/>
        </p:spPr>
      </p:pic>
      <p:sp>
        <p:nvSpPr>
          <p:cNvPr id="16" name="object 2"/>
          <p:cNvSpPr txBox="1">
            <a:spLocks/>
          </p:cNvSpPr>
          <p:nvPr/>
        </p:nvSpPr>
        <p:spPr>
          <a:xfrm>
            <a:off x="3924046" y="42778"/>
            <a:ext cx="4610354" cy="382156"/>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2400" b="1" i="0" u="none" strike="noStrike" kern="0" cap="none" spc="-30" normalizeH="0" baseline="0" noProof="0" dirty="0">
                <a:ln>
                  <a:noFill/>
                </a:ln>
                <a:solidFill>
                  <a:srgbClr val="7030A0"/>
                </a:solidFill>
                <a:effectLst/>
                <a:uLnTx/>
                <a:uFillTx/>
                <a:latin typeface="Times New Roman" pitchFamily="18" charset="0"/>
                <a:ea typeface="+mj-ea"/>
                <a:cs typeface="Times New Roman" pitchFamily="18" charset="0"/>
              </a:rPr>
              <a:t>Best</a:t>
            </a:r>
            <a:r>
              <a:rPr kumimoji="0" lang="en-US" sz="2400" b="1" i="0" u="none" strike="noStrike" kern="0" cap="none" spc="-95" normalizeH="0" baseline="0" noProof="0" dirty="0">
                <a:ln>
                  <a:noFill/>
                </a:ln>
                <a:solidFill>
                  <a:srgbClr val="7030A0"/>
                </a:solidFill>
                <a:effectLst/>
                <a:uLnTx/>
                <a:uFillTx/>
                <a:latin typeface="Times New Roman" pitchFamily="18" charset="0"/>
                <a:ea typeface="+mj-ea"/>
                <a:cs typeface="Times New Roman" pitchFamily="18" charset="0"/>
              </a:rPr>
              <a:t> </a:t>
            </a:r>
            <a:r>
              <a:rPr kumimoji="0" lang="en-US" sz="2400" b="1" i="0" u="none" strike="noStrike" kern="0" cap="none" spc="-35" normalizeH="0" baseline="0" noProof="0" dirty="0">
                <a:ln>
                  <a:noFill/>
                </a:ln>
                <a:solidFill>
                  <a:srgbClr val="7030A0"/>
                </a:solidFill>
                <a:effectLst/>
                <a:uLnTx/>
                <a:uFillTx/>
                <a:latin typeface="Times New Roman" pitchFamily="18" charset="0"/>
                <a:ea typeface="+mj-ea"/>
                <a:cs typeface="Times New Roman" pitchFamily="18" charset="0"/>
              </a:rPr>
              <a:t>Practices</a:t>
            </a:r>
            <a:r>
              <a:rPr kumimoji="0" lang="en-US" sz="2400" b="1" i="0" u="none" strike="noStrike" kern="0" cap="none" spc="-105" normalizeH="0" baseline="0" noProof="0" dirty="0">
                <a:ln>
                  <a:noFill/>
                </a:ln>
                <a:solidFill>
                  <a:srgbClr val="7030A0"/>
                </a:solidFill>
                <a:effectLst/>
                <a:uLnTx/>
                <a:uFillTx/>
                <a:latin typeface="Times New Roman" pitchFamily="18" charset="0"/>
                <a:ea typeface="+mj-ea"/>
                <a:cs typeface="Times New Roman" pitchFamily="18" charset="0"/>
              </a:rPr>
              <a:t> </a:t>
            </a:r>
            <a:r>
              <a:rPr kumimoji="0" lang="en-US" sz="2400" b="1" i="0" u="none" strike="noStrike" kern="0" cap="none" spc="-40" normalizeH="0" baseline="0" noProof="0" dirty="0">
                <a:ln>
                  <a:noFill/>
                </a:ln>
                <a:solidFill>
                  <a:srgbClr val="7030A0"/>
                </a:solidFill>
                <a:effectLst/>
                <a:uLnTx/>
                <a:uFillTx/>
                <a:latin typeface="Times New Roman" pitchFamily="18" charset="0"/>
                <a:ea typeface="+mj-ea"/>
                <a:cs typeface="Times New Roman" pitchFamily="18" charset="0"/>
              </a:rPr>
              <a:t>(contd</a:t>
            </a:r>
            <a:r>
              <a:rPr kumimoji="0" lang="en-US" sz="2400" b="0" i="0" u="none" strike="noStrike" kern="0" cap="none" spc="-40" normalizeH="0" baseline="0" noProof="0" dirty="0">
                <a:ln>
                  <a:noFill/>
                </a:ln>
                <a:solidFill>
                  <a:srgbClr val="7030A0"/>
                </a:solidFill>
                <a:effectLst/>
                <a:uLnTx/>
                <a:uFillTx/>
                <a:latin typeface="Calibri Light"/>
                <a:ea typeface="+mj-ea"/>
                <a:cs typeface="Calibri Light"/>
              </a:rPr>
              <a:t>..)</a:t>
            </a:r>
            <a:endParaRPr kumimoji="0" lang="en-US" sz="2400" b="1" i="0" u="none" strike="noStrike" kern="0" cap="none" spc="0" normalizeH="0" baseline="0" noProof="0" dirty="0">
              <a:ln>
                <a:noFill/>
              </a:ln>
              <a:solidFill>
                <a:srgbClr val="7030A0"/>
              </a:solidFill>
              <a:effectLst/>
              <a:uLnTx/>
              <a:uFillTx/>
              <a:latin typeface="Calibri Light"/>
              <a:ea typeface="+mj-ea"/>
              <a:cs typeface="Calibri Light"/>
            </a:endParaRPr>
          </a:p>
        </p:txBody>
      </p:sp>
      <p:sp>
        <p:nvSpPr>
          <p:cNvPr id="14" name="Rectangle 13"/>
          <p:cNvSpPr/>
          <p:nvPr/>
        </p:nvSpPr>
        <p:spPr>
          <a:xfrm>
            <a:off x="228600" y="917138"/>
            <a:ext cx="10896600" cy="1292662"/>
          </a:xfrm>
          <a:prstGeom prst="rect">
            <a:avLst/>
          </a:prstGeom>
        </p:spPr>
        <p:txBody>
          <a:bodyPr wrap="square">
            <a:spAutoFit/>
          </a:bodyPr>
          <a:lstStyle/>
          <a:p>
            <a:pPr marL="12700">
              <a:lnSpc>
                <a:spcPct val="150000"/>
              </a:lnSpc>
              <a:spcBef>
                <a:spcPts val="880"/>
              </a:spcBef>
            </a:pPr>
            <a:r>
              <a:rPr lang="en-US" b="1" dirty="0" smtClean="0">
                <a:solidFill>
                  <a:srgbClr val="660033"/>
                </a:solidFill>
                <a:latin typeface="Times New Roman"/>
                <a:cs typeface="Times New Roman"/>
              </a:rPr>
              <a:t>Alternate </a:t>
            </a:r>
            <a:r>
              <a:rPr lang="en-US" b="1" spc="-10" dirty="0" smtClean="0">
                <a:solidFill>
                  <a:srgbClr val="660033"/>
                </a:solidFill>
                <a:latin typeface="Times New Roman"/>
                <a:cs typeface="Times New Roman"/>
              </a:rPr>
              <a:t>sources</a:t>
            </a:r>
            <a:r>
              <a:rPr lang="en-US" b="1" spc="10" dirty="0" smtClean="0">
                <a:solidFill>
                  <a:srgbClr val="660033"/>
                </a:solidFill>
                <a:latin typeface="Times New Roman"/>
                <a:cs typeface="Times New Roman"/>
              </a:rPr>
              <a:t> </a:t>
            </a:r>
            <a:r>
              <a:rPr lang="en-US" b="1" dirty="0" smtClean="0">
                <a:solidFill>
                  <a:srgbClr val="660033"/>
                </a:solidFill>
                <a:latin typeface="Times New Roman"/>
                <a:cs typeface="Times New Roman"/>
              </a:rPr>
              <a:t>of</a:t>
            </a:r>
            <a:r>
              <a:rPr lang="en-US" b="1" spc="5" dirty="0" smtClean="0">
                <a:solidFill>
                  <a:srgbClr val="660033"/>
                </a:solidFill>
                <a:latin typeface="Times New Roman"/>
                <a:cs typeface="Times New Roman"/>
              </a:rPr>
              <a:t> </a:t>
            </a:r>
            <a:r>
              <a:rPr lang="en-US" b="1" dirty="0" smtClean="0">
                <a:solidFill>
                  <a:srgbClr val="660033"/>
                </a:solidFill>
                <a:latin typeface="Times New Roman"/>
                <a:cs typeface="Times New Roman"/>
              </a:rPr>
              <a:t>energy</a:t>
            </a:r>
            <a:r>
              <a:rPr lang="en-US" b="1" spc="-5" dirty="0" smtClean="0">
                <a:solidFill>
                  <a:srgbClr val="660033"/>
                </a:solidFill>
                <a:latin typeface="Times New Roman"/>
                <a:cs typeface="Times New Roman"/>
              </a:rPr>
              <a:t> and </a:t>
            </a:r>
            <a:r>
              <a:rPr lang="en-US" b="1" dirty="0" smtClean="0">
                <a:solidFill>
                  <a:srgbClr val="660033"/>
                </a:solidFill>
                <a:latin typeface="Times New Roman"/>
                <a:cs typeface="Times New Roman"/>
              </a:rPr>
              <a:t>energy</a:t>
            </a:r>
            <a:r>
              <a:rPr lang="en-US" b="1" spc="-5" dirty="0" smtClean="0">
                <a:solidFill>
                  <a:srgbClr val="660033"/>
                </a:solidFill>
                <a:latin typeface="Times New Roman"/>
                <a:cs typeface="Times New Roman"/>
              </a:rPr>
              <a:t> conservation </a:t>
            </a:r>
            <a:r>
              <a:rPr lang="en-US" b="1" spc="-10" dirty="0" smtClean="0">
                <a:solidFill>
                  <a:srgbClr val="660033"/>
                </a:solidFill>
                <a:latin typeface="Times New Roman"/>
                <a:cs typeface="Times New Roman"/>
              </a:rPr>
              <a:t>measures</a:t>
            </a:r>
            <a:endParaRPr lang="en-US" dirty="0" smtClean="0">
              <a:solidFill>
                <a:srgbClr val="660033"/>
              </a:solidFill>
              <a:latin typeface="Times New Roman"/>
              <a:cs typeface="Times New Roman"/>
            </a:endParaRPr>
          </a:p>
          <a:p>
            <a:pPr marL="299085" marR="5080" indent="-287020" algn="just">
              <a:spcBef>
                <a:spcPts val="1025"/>
              </a:spcBef>
              <a:buFont typeface="Wingdings" pitchFamily="2" charset="2"/>
              <a:buChar char="Ø"/>
              <a:tabLst>
                <a:tab pos="299085" algn="l"/>
                <a:tab pos="299720" algn="l"/>
              </a:tabLst>
            </a:pPr>
            <a:r>
              <a:rPr lang="en-US" dirty="0" smtClean="0">
                <a:solidFill>
                  <a:srgbClr val="3333FF"/>
                </a:solidFill>
                <a:latin typeface="Times New Roman"/>
                <a:cs typeface="Times New Roman"/>
              </a:rPr>
              <a:t>Solar</a:t>
            </a:r>
            <a:r>
              <a:rPr lang="en-US" spc="-40" dirty="0" smtClean="0">
                <a:solidFill>
                  <a:srgbClr val="3333FF"/>
                </a:solidFill>
                <a:latin typeface="Times New Roman"/>
                <a:cs typeface="Times New Roman"/>
              </a:rPr>
              <a:t> </a:t>
            </a:r>
            <a:r>
              <a:rPr lang="en-US" dirty="0" smtClean="0">
                <a:solidFill>
                  <a:srgbClr val="3333FF"/>
                </a:solidFill>
                <a:latin typeface="Times New Roman"/>
                <a:cs typeface="Times New Roman"/>
              </a:rPr>
              <a:t>energy</a:t>
            </a:r>
            <a:r>
              <a:rPr lang="en-US" spc="-5" dirty="0" smtClean="0">
                <a:solidFill>
                  <a:srgbClr val="3333FF"/>
                </a:solidFill>
                <a:latin typeface="Times New Roman"/>
                <a:cs typeface="Times New Roman"/>
              </a:rPr>
              <a:t> panels</a:t>
            </a:r>
            <a:r>
              <a:rPr lang="en-US" dirty="0" smtClean="0">
                <a:solidFill>
                  <a:srgbClr val="3333FF"/>
                </a:solidFill>
                <a:latin typeface="Times New Roman"/>
                <a:cs typeface="Times New Roman"/>
              </a:rPr>
              <a:t> </a:t>
            </a:r>
            <a:r>
              <a:rPr lang="en-US" spc="-5" dirty="0" smtClean="0">
                <a:solidFill>
                  <a:srgbClr val="3333FF"/>
                </a:solidFill>
                <a:latin typeface="Times New Roman"/>
                <a:cs typeface="Times New Roman"/>
              </a:rPr>
              <a:t>were</a:t>
            </a:r>
            <a:r>
              <a:rPr lang="en-US" spc="-20" dirty="0" smtClean="0">
                <a:solidFill>
                  <a:srgbClr val="3333FF"/>
                </a:solidFill>
                <a:latin typeface="Times New Roman"/>
                <a:cs typeface="Times New Roman"/>
              </a:rPr>
              <a:t> </a:t>
            </a:r>
            <a:r>
              <a:rPr lang="en-US" spc="-5" dirty="0" smtClean="0">
                <a:solidFill>
                  <a:srgbClr val="3333FF"/>
                </a:solidFill>
                <a:latin typeface="Times New Roman"/>
                <a:cs typeface="Times New Roman"/>
              </a:rPr>
              <a:t>installed</a:t>
            </a:r>
            <a:r>
              <a:rPr lang="en-US" spc="-10" dirty="0" smtClean="0">
                <a:solidFill>
                  <a:srgbClr val="3333FF"/>
                </a:solidFill>
                <a:latin typeface="Times New Roman"/>
                <a:cs typeface="Times New Roman"/>
              </a:rPr>
              <a:t> </a:t>
            </a:r>
            <a:r>
              <a:rPr lang="en-US" spc="-5" dirty="0" smtClean="0">
                <a:solidFill>
                  <a:srgbClr val="3333FF"/>
                </a:solidFill>
                <a:latin typeface="Times New Roman"/>
                <a:cs typeface="Times New Roman"/>
              </a:rPr>
              <a:t>on</a:t>
            </a:r>
            <a:r>
              <a:rPr lang="en-US" spc="5" dirty="0" smtClean="0">
                <a:solidFill>
                  <a:srgbClr val="3333FF"/>
                </a:solidFill>
                <a:latin typeface="Times New Roman"/>
                <a:cs typeface="Times New Roman"/>
              </a:rPr>
              <a:t> </a:t>
            </a:r>
            <a:r>
              <a:rPr lang="en-US" spc="-5" dirty="0" smtClean="0">
                <a:solidFill>
                  <a:srgbClr val="3333FF"/>
                </a:solidFill>
                <a:latin typeface="Times New Roman"/>
                <a:cs typeface="Times New Roman"/>
              </a:rPr>
              <a:t>the</a:t>
            </a:r>
            <a:r>
              <a:rPr lang="en-US" dirty="0" smtClean="0">
                <a:solidFill>
                  <a:srgbClr val="3333FF"/>
                </a:solidFill>
                <a:latin typeface="Times New Roman"/>
                <a:cs typeface="Times New Roman"/>
              </a:rPr>
              <a:t> </a:t>
            </a:r>
            <a:r>
              <a:rPr lang="en-US" spc="-10" dirty="0" smtClean="0">
                <a:solidFill>
                  <a:srgbClr val="3333FF"/>
                </a:solidFill>
                <a:latin typeface="Times New Roman"/>
                <a:cs typeface="Times New Roman"/>
              </a:rPr>
              <a:t>roof</a:t>
            </a:r>
            <a:r>
              <a:rPr lang="en-US" spc="10" dirty="0" smtClean="0">
                <a:solidFill>
                  <a:srgbClr val="3333FF"/>
                </a:solidFill>
                <a:latin typeface="Times New Roman"/>
                <a:cs typeface="Times New Roman"/>
              </a:rPr>
              <a:t> </a:t>
            </a:r>
            <a:r>
              <a:rPr lang="en-US" dirty="0" smtClean="0">
                <a:solidFill>
                  <a:srgbClr val="3333FF"/>
                </a:solidFill>
                <a:latin typeface="Times New Roman"/>
                <a:cs typeface="Times New Roman"/>
              </a:rPr>
              <a:t>of</a:t>
            </a:r>
            <a:r>
              <a:rPr lang="en-US" spc="5" dirty="0" smtClean="0">
                <a:solidFill>
                  <a:srgbClr val="3333FF"/>
                </a:solidFill>
                <a:latin typeface="Times New Roman"/>
                <a:cs typeface="Times New Roman"/>
              </a:rPr>
              <a:t> </a:t>
            </a:r>
            <a:r>
              <a:rPr lang="en-US" spc="-5" dirty="0" smtClean="0">
                <a:solidFill>
                  <a:srgbClr val="3333FF"/>
                </a:solidFill>
                <a:latin typeface="Times New Roman"/>
                <a:cs typeface="Times New Roman"/>
              </a:rPr>
              <a:t>the</a:t>
            </a:r>
            <a:r>
              <a:rPr lang="en-US" spc="5" dirty="0" smtClean="0">
                <a:solidFill>
                  <a:srgbClr val="3333FF"/>
                </a:solidFill>
                <a:latin typeface="Times New Roman"/>
                <a:cs typeface="Times New Roman"/>
              </a:rPr>
              <a:t> </a:t>
            </a:r>
            <a:r>
              <a:rPr lang="en-US" dirty="0" smtClean="0">
                <a:solidFill>
                  <a:srgbClr val="3333FF"/>
                </a:solidFill>
                <a:latin typeface="Times New Roman"/>
                <a:cs typeface="Times New Roman"/>
              </a:rPr>
              <a:t>UG</a:t>
            </a:r>
            <a:r>
              <a:rPr lang="en-US" spc="5" dirty="0" smtClean="0">
                <a:solidFill>
                  <a:srgbClr val="3333FF"/>
                </a:solidFill>
                <a:latin typeface="Times New Roman"/>
                <a:cs typeface="Times New Roman"/>
              </a:rPr>
              <a:t> </a:t>
            </a:r>
            <a:r>
              <a:rPr lang="en-US" spc="-5" dirty="0" smtClean="0">
                <a:solidFill>
                  <a:srgbClr val="3333FF"/>
                </a:solidFill>
                <a:latin typeface="Times New Roman"/>
                <a:cs typeface="Times New Roman"/>
              </a:rPr>
              <a:t>building</a:t>
            </a:r>
            <a:r>
              <a:rPr lang="en-US" dirty="0" smtClean="0">
                <a:solidFill>
                  <a:srgbClr val="3333FF"/>
                </a:solidFill>
                <a:latin typeface="Times New Roman"/>
                <a:cs typeface="Times New Roman"/>
              </a:rPr>
              <a:t> with</a:t>
            </a:r>
            <a:r>
              <a:rPr lang="en-US" spc="-30" dirty="0" smtClean="0">
                <a:solidFill>
                  <a:srgbClr val="3333FF"/>
                </a:solidFill>
                <a:latin typeface="Times New Roman"/>
                <a:cs typeface="Times New Roman"/>
              </a:rPr>
              <a:t> </a:t>
            </a:r>
            <a:r>
              <a:rPr lang="en-US" dirty="0" smtClean="0">
                <a:solidFill>
                  <a:srgbClr val="3333FF"/>
                </a:solidFill>
                <a:latin typeface="Times New Roman"/>
                <a:cs typeface="Times New Roman"/>
              </a:rPr>
              <a:t>a capacity </a:t>
            </a:r>
            <a:r>
              <a:rPr lang="en-US" spc="-434" dirty="0" smtClean="0">
                <a:solidFill>
                  <a:srgbClr val="3333FF"/>
                </a:solidFill>
                <a:latin typeface="Times New Roman"/>
                <a:cs typeface="Times New Roman"/>
              </a:rPr>
              <a:t> </a:t>
            </a:r>
            <a:r>
              <a:rPr lang="en-US" dirty="0" smtClean="0">
                <a:solidFill>
                  <a:srgbClr val="3333FF"/>
                </a:solidFill>
                <a:latin typeface="Times New Roman"/>
                <a:cs typeface="Times New Roman"/>
              </a:rPr>
              <a:t>of</a:t>
            </a:r>
            <a:r>
              <a:rPr lang="en-US" spc="-5" dirty="0" smtClean="0">
                <a:solidFill>
                  <a:srgbClr val="3333FF"/>
                </a:solidFill>
                <a:latin typeface="Times New Roman"/>
                <a:cs typeface="Times New Roman"/>
              </a:rPr>
              <a:t> power</a:t>
            </a:r>
            <a:r>
              <a:rPr lang="en-US" spc="-45" dirty="0" smtClean="0">
                <a:solidFill>
                  <a:srgbClr val="3333FF"/>
                </a:solidFill>
                <a:latin typeface="Times New Roman"/>
                <a:cs typeface="Times New Roman"/>
              </a:rPr>
              <a:t> </a:t>
            </a:r>
            <a:r>
              <a:rPr lang="en-US" dirty="0" smtClean="0">
                <a:solidFill>
                  <a:srgbClr val="3333FF"/>
                </a:solidFill>
                <a:latin typeface="Times New Roman"/>
                <a:cs typeface="Times New Roman"/>
              </a:rPr>
              <a:t>59.4 KWP.</a:t>
            </a:r>
          </a:p>
          <a:p>
            <a:pPr marL="299085" indent="-287020" algn="just">
              <a:spcBef>
                <a:spcPts val="780"/>
              </a:spcBef>
              <a:buFont typeface="Wingdings" pitchFamily="2" charset="2"/>
              <a:buChar char="Ø"/>
              <a:tabLst>
                <a:tab pos="299085" algn="l"/>
                <a:tab pos="299720" algn="l"/>
              </a:tabLst>
            </a:pPr>
            <a:r>
              <a:rPr lang="en-US" dirty="0" smtClean="0">
                <a:solidFill>
                  <a:srgbClr val="3333FF"/>
                </a:solidFill>
                <a:latin typeface="Times New Roman"/>
                <a:cs typeface="Times New Roman"/>
              </a:rPr>
              <a:t>Rain</a:t>
            </a:r>
            <a:r>
              <a:rPr lang="en-US" spc="5" dirty="0" smtClean="0">
                <a:solidFill>
                  <a:srgbClr val="3333FF"/>
                </a:solidFill>
                <a:latin typeface="Times New Roman"/>
                <a:cs typeface="Times New Roman"/>
              </a:rPr>
              <a:t> </a:t>
            </a:r>
            <a:r>
              <a:rPr lang="en-US" dirty="0" smtClean="0">
                <a:solidFill>
                  <a:srgbClr val="3333FF"/>
                </a:solidFill>
                <a:latin typeface="Times New Roman"/>
                <a:cs typeface="Times New Roman"/>
              </a:rPr>
              <a:t>water</a:t>
            </a:r>
            <a:r>
              <a:rPr lang="en-US" spc="-65" dirty="0" smtClean="0">
                <a:solidFill>
                  <a:srgbClr val="3333FF"/>
                </a:solidFill>
                <a:latin typeface="Times New Roman"/>
                <a:cs typeface="Times New Roman"/>
              </a:rPr>
              <a:t> </a:t>
            </a:r>
            <a:r>
              <a:rPr lang="en-US" dirty="0" smtClean="0">
                <a:solidFill>
                  <a:srgbClr val="3333FF"/>
                </a:solidFill>
                <a:latin typeface="Times New Roman"/>
                <a:cs typeface="Times New Roman"/>
              </a:rPr>
              <a:t>harvesting</a:t>
            </a:r>
            <a:r>
              <a:rPr lang="en-US" spc="5" dirty="0" smtClean="0">
                <a:solidFill>
                  <a:srgbClr val="3333FF"/>
                </a:solidFill>
                <a:latin typeface="Times New Roman"/>
                <a:cs typeface="Times New Roman"/>
              </a:rPr>
              <a:t> </a:t>
            </a:r>
            <a:r>
              <a:rPr lang="en-US" spc="-5" dirty="0" smtClean="0">
                <a:solidFill>
                  <a:srgbClr val="3333FF"/>
                </a:solidFill>
                <a:latin typeface="Times New Roman"/>
                <a:cs typeface="Times New Roman"/>
              </a:rPr>
              <a:t>pits</a:t>
            </a:r>
            <a:r>
              <a:rPr lang="en-US" spc="-15" dirty="0" smtClean="0">
                <a:solidFill>
                  <a:srgbClr val="3333FF"/>
                </a:solidFill>
                <a:latin typeface="Times New Roman"/>
                <a:cs typeface="Times New Roman"/>
              </a:rPr>
              <a:t> are</a:t>
            </a:r>
            <a:r>
              <a:rPr lang="en-US" spc="10" dirty="0" smtClean="0">
                <a:solidFill>
                  <a:srgbClr val="3333FF"/>
                </a:solidFill>
                <a:latin typeface="Times New Roman"/>
                <a:cs typeface="Times New Roman"/>
              </a:rPr>
              <a:t> </a:t>
            </a:r>
            <a:r>
              <a:rPr lang="en-US" spc="-10" dirty="0" smtClean="0">
                <a:solidFill>
                  <a:srgbClr val="3333FF"/>
                </a:solidFill>
                <a:latin typeface="Times New Roman"/>
                <a:cs typeface="Times New Roman"/>
              </a:rPr>
              <a:t>provided</a:t>
            </a:r>
            <a:r>
              <a:rPr lang="en-US" spc="-5" dirty="0" smtClean="0">
                <a:solidFill>
                  <a:srgbClr val="3333FF"/>
                </a:solidFill>
                <a:latin typeface="Times New Roman"/>
                <a:cs typeface="Times New Roman"/>
              </a:rPr>
              <a:t> in</a:t>
            </a:r>
            <a:r>
              <a:rPr lang="en-US" dirty="0" smtClean="0">
                <a:solidFill>
                  <a:srgbClr val="3333FF"/>
                </a:solidFill>
                <a:latin typeface="Times New Roman"/>
                <a:cs typeface="Times New Roman"/>
              </a:rPr>
              <a:t> </a:t>
            </a:r>
            <a:r>
              <a:rPr lang="en-US" spc="-10" dirty="0" smtClean="0">
                <a:solidFill>
                  <a:srgbClr val="3333FF"/>
                </a:solidFill>
                <a:latin typeface="Times New Roman"/>
                <a:cs typeface="Times New Roman"/>
              </a:rPr>
              <a:t>front</a:t>
            </a:r>
            <a:r>
              <a:rPr lang="en-US" spc="5" dirty="0" smtClean="0">
                <a:solidFill>
                  <a:srgbClr val="3333FF"/>
                </a:solidFill>
                <a:latin typeface="Times New Roman"/>
                <a:cs typeface="Times New Roman"/>
              </a:rPr>
              <a:t> </a:t>
            </a:r>
            <a:r>
              <a:rPr lang="en-US" dirty="0" smtClean="0">
                <a:solidFill>
                  <a:srgbClr val="3333FF"/>
                </a:solidFill>
                <a:latin typeface="Times New Roman"/>
                <a:cs typeface="Times New Roman"/>
              </a:rPr>
              <a:t>of</a:t>
            </a:r>
            <a:r>
              <a:rPr lang="en-US" spc="5" dirty="0" smtClean="0">
                <a:solidFill>
                  <a:srgbClr val="3333FF"/>
                </a:solidFill>
                <a:latin typeface="Times New Roman"/>
                <a:cs typeface="Times New Roman"/>
              </a:rPr>
              <a:t> </a:t>
            </a:r>
            <a:r>
              <a:rPr lang="en-US" spc="-5" dirty="0" smtClean="0">
                <a:solidFill>
                  <a:srgbClr val="3333FF"/>
                </a:solidFill>
                <a:latin typeface="Times New Roman"/>
                <a:cs typeface="Times New Roman"/>
              </a:rPr>
              <a:t>the</a:t>
            </a:r>
            <a:r>
              <a:rPr lang="en-US" spc="5" dirty="0" smtClean="0">
                <a:solidFill>
                  <a:srgbClr val="3333FF"/>
                </a:solidFill>
                <a:latin typeface="Times New Roman"/>
                <a:cs typeface="Times New Roman"/>
              </a:rPr>
              <a:t> UG and </a:t>
            </a:r>
            <a:r>
              <a:rPr lang="en-US" dirty="0" smtClean="0">
                <a:solidFill>
                  <a:srgbClr val="3333FF"/>
                </a:solidFill>
                <a:latin typeface="Times New Roman"/>
                <a:cs typeface="Times New Roman"/>
              </a:rPr>
              <a:t>PG</a:t>
            </a:r>
            <a:r>
              <a:rPr lang="en-US" spc="5" dirty="0" smtClean="0">
                <a:solidFill>
                  <a:srgbClr val="3333FF"/>
                </a:solidFill>
                <a:latin typeface="Times New Roman"/>
                <a:cs typeface="Times New Roman"/>
              </a:rPr>
              <a:t> </a:t>
            </a:r>
            <a:r>
              <a:rPr lang="en-US" spc="-5" dirty="0" smtClean="0">
                <a:solidFill>
                  <a:srgbClr val="3333FF"/>
                </a:solidFill>
                <a:latin typeface="Times New Roman"/>
                <a:cs typeface="Times New Roman"/>
              </a:rPr>
              <a:t>building</a:t>
            </a:r>
          </a:p>
        </p:txBody>
      </p:sp>
      <p:sp>
        <p:nvSpPr>
          <p:cNvPr id="3074" name="AutoShape 2" descr="blob:https://web.whatsapp.com/280552a2-f033-4854-96fd-912bf850e92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blob:https://web.whatsapp.com/280552a2-f033-4854-96fd-912bf850e92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ject 8"/>
          <p:cNvPicPr/>
          <p:nvPr/>
        </p:nvPicPr>
        <p:blipFill>
          <a:blip r:embed="rId2" cstate="print"/>
          <a:stretch>
            <a:fillRect/>
          </a:stretch>
        </p:blipFill>
        <p:spPr>
          <a:xfrm>
            <a:off x="11260835" y="59013"/>
            <a:ext cx="931165" cy="779187"/>
          </a:xfrm>
          <a:prstGeom prst="rect">
            <a:avLst/>
          </a:prstGeom>
        </p:spPr>
      </p:pic>
      <p:sp>
        <p:nvSpPr>
          <p:cNvPr id="10" name="object 10"/>
          <p:cNvSpPr txBox="1"/>
          <p:nvPr/>
        </p:nvSpPr>
        <p:spPr>
          <a:xfrm>
            <a:off x="9601200" y="6546595"/>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 </a:t>
            </a:r>
            <a:r>
              <a:rPr sz="1200" b="1" spc="-5">
                <a:solidFill>
                  <a:srgbClr val="888888"/>
                </a:solidFill>
                <a:latin typeface="Calibri"/>
                <a:cs typeface="Calibri"/>
              </a:rPr>
              <a:t>Engineering</a:t>
            </a:r>
            <a:endParaRPr sz="1200">
              <a:latin typeface="Calibri"/>
              <a:cs typeface="Calibri"/>
            </a:endParaRPr>
          </a:p>
        </p:txBody>
      </p:sp>
      <p:sp>
        <p:nvSpPr>
          <p:cNvPr id="13" name="object 2"/>
          <p:cNvSpPr txBox="1">
            <a:spLocks noGrp="1"/>
          </p:cNvSpPr>
          <p:nvPr>
            <p:ph type="title"/>
          </p:nvPr>
        </p:nvSpPr>
        <p:spPr>
          <a:xfrm>
            <a:off x="1066800" y="249039"/>
            <a:ext cx="9654540" cy="512961"/>
          </a:xfrm>
          <a:prstGeom prst="rect">
            <a:avLst/>
          </a:prstGeom>
          <a:solidFill>
            <a:srgbClr val="001F5F"/>
          </a:solidFill>
        </p:spPr>
        <p:txBody>
          <a:bodyPr vert="horz" wrap="square" lIns="0" tIns="20320" rIns="0" bIns="0" rtlCol="0">
            <a:spAutoFit/>
          </a:bodyPr>
          <a:lstStyle/>
          <a:p>
            <a:pPr marL="1270" algn="ctr">
              <a:lnSpc>
                <a:spcPct val="100000"/>
              </a:lnSpc>
              <a:spcBef>
                <a:spcPts val="160"/>
              </a:spcBef>
            </a:pPr>
            <a:r>
              <a:rPr lang="en-US" sz="3200" b="1" spc="-10" dirty="0">
                <a:solidFill>
                  <a:srgbClr val="FFFFFF"/>
                </a:solidFill>
                <a:latin typeface="Times New Roman" pitchFamily="18" charset="0"/>
                <a:cs typeface="Times New Roman" pitchFamily="18" charset="0"/>
              </a:rPr>
              <a:t>Progressive </a:t>
            </a:r>
            <a:r>
              <a:rPr sz="3200" b="1" spc="-125">
                <a:solidFill>
                  <a:srgbClr val="FFFFFF"/>
                </a:solidFill>
                <a:latin typeface="Times New Roman" pitchFamily="18" charset="0"/>
                <a:cs typeface="Times New Roman" pitchFamily="18" charset="0"/>
              </a:rPr>
              <a:t> </a:t>
            </a:r>
            <a:r>
              <a:rPr sz="3200" b="1" spc="-5" dirty="0">
                <a:solidFill>
                  <a:srgbClr val="FFFFFF"/>
                </a:solidFill>
                <a:latin typeface="Times New Roman" pitchFamily="18" charset="0"/>
                <a:cs typeface="Times New Roman" pitchFamily="18" charset="0"/>
              </a:rPr>
              <a:t>Plan</a:t>
            </a:r>
            <a:endParaRPr sz="3200" b="1">
              <a:latin typeface="Times New Roman" pitchFamily="18" charset="0"/>
              <a:cs typeface="Times New Roman" pitchFamily="18" charset="0"/>
            </a:endParaRPr>
          </a:p>
        </p:txBody>
      </p:sp>
      <p:sp>
        <p:nvSpPr>
          <p:cNvPr id="6" name="Date Placeholder 5"/>
          <p:cNvSpPr>
            <a:spLocks noGrp="1"/>
          </p:cNvSpPr>
          <p:nvPr>
            <p:ph type="dt" sz="half" idx="10"/>
          </p:nvPr>
        </p:nvSpPr>
        <p:spPr/>
        <p:txBody>
          <a:bodyPr/>
          <a:lstStyle/>
          <a:p>
            <a:fld id="{09079969-5E76-4F1A-AD17-A08BAD8DC1AE}" type="datetime1">
              <a:rPr lang="en-US" smtClean="0"/>
              <a:pPr/>
              <a:t>11/3/2023</a:t>
            </a:fld>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88</a:t>
            </a:fld>
            <a:endParaRPr lang="en-US" dirty="0"/>
          </a:p>
        </p:txBody>
      </p:sp>
      <p:sp>
        <p:nvSpPr>
          <p:cNvPr id="14" name="Rectangle 13"/>
          <p:cNvSpPr/>
          <p:nvPr/>
        </p:nvSpPr>
        <p:spPr>
          <a:xfrm>
            <a:off x="0" y="906482"/>
            <a:ext cx="12192000" cy="3970318"/>
          </a:xfrm>
          <a:prstGeom prst="rect">
            <a:avLst/>
          </a:prstGeom>
        </p:spPr>
        <p:txBody>
          <a:bodyPr wrap="square">
            <a:spAutoFit/>
          </a:bodyPr>
          <a:lstStyle/>
          <a:p>
            <a:pPr algn="just">
              <a:lnSpc>
                <a:spcPct val="150000"/>
              </a:lnSpc>
              <a:buFont typeface="Wingdings" pitchFamily="2" charset="2"/>
              <a:buChar char="Ø"/>
            </a:pPr>
            <a:r>
              <a:rPr lang="en-US" sz="2400" dirty="0">
                <a:solidFill>
                  <a:srgbClr val="0000FF"/>
                </a:solidFill>
                <a:latin typeface="Times New Roman" pitchFamily="18" charset="0"/>
                <a:cs typeface="Times New Roman" pitchFamily="18" charset="0"/>
              </a:rPr>
              <a:t>Motivate all the faculty members/ research scholars to apply for patents and publish   </a:t>
            </a:r>
          </a:p>
          <a:p>
            <a:pPr algn="just">
              <a:lnSpc>
                <a:spcPct val="150000"/>
              </a:lnSpc>
            </a:pPr>
            <a:r>
              <a:rPr lang="en-US" sz="2400" dirty="0">
                <a:solidFill>
                  <a:srgbClr val="0000FF"/>
                </a:solidFill>
                <a:latin typeface="Times New Roman" pitchFamily="18" charset="0"/>
                <a:cs typeface="Times New Roman" pitchFamily="18" charset="0"/>
              </a:rPr>
              <a:t>   quality papers in SCI/SCIE indexed journals.</a:t>
            </a:r>
          </a:p>
          <a:p>
            <a:pPr algn="just" fontAlgn="b">
              <a:lnSpc>
                <a:spcPct val="150000"/>
              </a:lnSpc>
              <a:buFont typeface="Wingdings" pitchFamily="2" charset="2"/>
              <a:buChar char="Ø"/>
            </a:pPr>
            <a:r>
              <a:rPr lang="en-US" sz="2400" dirty="0">
                <a:solidFill>
                  <a:srgbClr val="0000FF"/>
                </a:solidFill>
                <a:latin typeface="Times New Roman" pitchFamily="18" charset="0"/>
                <a:cs typeface="Times New Roman" pitchFamily="18" charset="0"/>
              </a:rPr>
              <a:t> Visit local industries for </a:t>
            </a:r>
            <a:r>
              <a:rPr lang="en-US" sz="2400" dirty="0" smtClean="0">
                <a:solidFill>
                  <a:srgbClr val="0000FF"/>
                </a:solidFill>
                <a:latin typeface="Times New Roman" pitchFamily="18" charset="0"/>
                <a:cs typeface="Times New Roman" pitchFamily="18" charset="0"/>
              </a:rPr>
              <a:t>more </a:t>
            </a:r>
            <a:r>
              <a:rPr lang="en-US" sz="2400" dirty="0">
                <a:solidFill>
                  <a:srgbClr val="0000FF"/>
                </a:solidFill>
                <a:latin typeface="Times New Roman" pitchFamily="18" charset="0"/>
                <a:cs typeface="Times New Roman" pitchFamily="18" charset="0"/>
              </a:rPr>
              <a:t>exposure/interactions towards industrial problems </a:t>
            </a:r>
            <a:r>
              <a:rPr lang="en-US" sz="2400" dirty="0" smtClean="0">
                <a:solidFill>
                  <a:srgbClr val="0000FF"/>
                </a:solidFill>
                <a:latin typeface="Times New Roman" pitchFamily="18" charset="0"/>
                <a:cs typeface="Times New Roman" pitchFamily="18" charset="0"/>
              </a:rPr>
              <a:t>to </a:t>
            </a:r>
            <a:r>
              <a:rPr lang="en-US" sz="2400" dirty="0">
                <a:solidFill>
                  <a:srgbClr val="0000FF"/>
                </a:solidFill>
                <a:latin typeface="Times New Roman" pitchFamily="18" charset="0"/>
                <a:cs typeface="Times New Roman" pitchFamily="18" charset="0"/>
              </a:rPr>
              <a:t>obtain </a:t>
            </a:r>
            <a:r>
              <a:rPr lang="en-US" sz="2400" dirty="0" smtClean="0">
                <a:solidFill>
                  <a:srgbClr val="0000FF"/>
                </a:solidFill>
                <a:latin typeface="Times New Roman" pitchFamily="18" charset="0"/>
                <a:cs typeface="Times New Roman" pitchFamily="18" charset="0"/>
              </a:rPr>
              <a:t>more</a:t>
            </a:r>
          </a:p>
          <a:p>
            <a:pPr algn="just" fontAlgn="b">
              <a:lnSpc>
                <a:spcPct val="150000"/>
              </a:lnSpc>
            </a:pPr>
            <a:r>
              <a:rPr lang="en-US" sz="2400" dirty="0" smtClean="0">
                <a:solidFill>
                  <a:srgbClr val="0000FF"/>
                </a:solidFill>
                <a:latin typeface="Times New Roman" pitchFamily="18" charset="0"/>
                <a:cs typeface="Times New Roman" pitchFamily="18" charset="0"/>
              </a:rPr>
              <a:t>     </a:t>
            </a:r>
            <a:r>
              <a:rPr lang="en-US" sz="2400" dirty="0">
                <a:solidFill>
                  <a:srgbClr val="0000FF"/>
                </a:solidFill>
                <a:latin typeface="Times New Roman" pitchFamily="18" charset="0"/>
                <a:cs typeface="Times New Roman" pitchFamily="18" charset="0"/>
              </a:rPr>
              <a:t>consultancy projects.</a:t>
            </a:r>
          </a:p>
          <a:p>
            <a:pPr algn="just" fontAlgn="b">
              <a:lnSpc>
                <a:spcPct val="150000"/>
              </a:lnSpc>
              <a:buFont typeface="Wingdings" pitchFamily="2" charset="2"/>
              <a:buChar char="Ø"/>
            </a:pPr>
            <a:r>
              <a:rPr lang="en-US" sz="2400" dirty="0">
                <a:solidFill>
                  <a:srgbClr val="0000FF"/>
                </a:solidFill>
                <a:latin typeface="Times New Roman" pitchFamily="18" charset="0"/>
                <a:cs typeface="Times New Roman" pitchFamily="18" charset="0"/>
              </a:rPr>
              <a:t>Sending lab skilled personnel for professional training.</a:t>
            </a:r>
          </a:p>
          <a:p>
            <a:pPr algn="just" fontAlgn="b">
              <a:lnSpc>
                <a:spcPct val="150000"/>
              </a:lnSpc>
              <a:buFont typeface="Wingdings" pitchFamily="2" charset="2"/>
              <a:buChar char="Ø"/>
            </a:pPr>
            <a:r>
              <a:rPr lang="en-US" sz="2400" dirty="0">
                <a:solidFill>
                  <a:srgbClr val="0000FF"/>
                </a:solidFill>
                <a:latin typeface="Times New Roman" pitchFamily="18" charset="0"/>
                <a:cs typeface="Times New Roman" pitchFamily="18" charset="0"/>
              </a:rPr>
              <a:t>Involving the alumni association of the department for undertaking research activities of  </a:t>
            </a:r>
            <a:r>
              <a:rPr lang="en-US" sz="2400" dirty="0" smtClean="0">
                <a:solidFill>
                  <a:srgbClr val="0000FF"/>
                </a:solidFill>
                <a:latin typeface="Times New Roman" pitchFamily="18" charset="0"/>
                <a:cs typeface="Times New Roman" pitchFamily="18" charset="0"/>
              </a:rPr>
              <a:t>the </a:t>
            </a:r>
            <a:r>
              <a:rPr lang="en-US" sz="2400" dirty="0">
                <a:solidFill>
                  <a:srgbClr val="0000FF"/>
                </a:solidFill>
                <a:latin typeface="Times New Roman" pitchFamily="18" charset="0"/>
                <a:cs typeface="Times New Roman" pitchFamily="18" charset="0"/>
              </a:rPr>
              <a:t>department.</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97428" y="2628138"/>
            <a:ext cx="5140960" cy="1031240"/>
          </a:xfrm>
          <a:prstGeom prst="rect">
            <a:avLst/>
          </a:prstGeom>
        </p:spPr>
        <p:txBody>
          <a:bodyPr vert="horz" wrap="square" lIns="0" tIns="12700" rIns="0" bIns="0" rtlCol="0">
            <a:spAutoFit/>
          </a:bodyPr>
          <a:lstStyle/>
          <a:p>
            <a:pPr marL="12700">
              <a:lnSpc>
                <a:spcPct val="100000"/>
              </a:lnSpc>
              <a:spcBef>
                <a:spcPts val="100"/>
              </a:spcBef>
            </a:pPr>
            <a:r>
              <a:rPr sz="6600" spc="-5" dirty="0">
                <a:solidFill>
                  <a:srgbClr val="7030A0"/>
                </a:solidFill>
                <a:latin typeface="Times New Roman" panose="02020603050405020304" pitchFamily="18" charset="0"/>
                <a:cs typeface="Times New Roman" panose="02020603050405020304" pitchFamily="18" charset="0"/>
              </a:rPr>
              <a:t>THANK</a:t>
            </a:r>
            <a:r>
              <a:rPr sz="6600" spc="-310" dirty="0">
                <a:solidFill>
                  <a:srgbClr val="7030A0"/>
                </a:solidFill>
                <a:latin typeface="Times New Roman" panose="02020603050405020304" pitchFamily="18" charset="0"/>
                <a:cs typeface="Times New Roman" panose="02020603050405020304" pitchFamily="18" charset="0"/>
              </a:rPr>
              <a:t> </a:t>
            </a:r>
            <a:r>
              <a:rPr sz="6600" spc="-5" dirty="0">
                <a:solidFill>
                  <a:srgbClr val="7030A0"/>
                </a:solidFill>
                <a:latin typeface="Times New Roman" panose="02020603050405020304" pitchFamily="18" charset="0"/>
                <a:cs typeface="Times New Roman" panose="02020603050405020304" pitchFamily="18" charset="0"/>
              </a:rPr>
              <a:t>YOU</a:t>
            </a:r>
            <a:endParaRPr sz="6600" dirty="0">
              <a:solidFill>
                <a:srgbClr val="7030A0"/>
              </a:solidFill>
              <a:latin typeface="Times New Roman" panose="02020603050405020304" pitchFamily="18" charset="0"/>
              <a:cs typeface="Times New Roman" panose="02020603050405020304" pitchFamily="18" charset="0"/>
            </a:endParaRPr>
          </a:p>
        </p:txBody>
      </p:sp>
      <p:sp>
        <p:nvSpPr>
          <p:cNvPr id="3" name="Date Placeholder 2"/>
          <p:cNvSpPr>
            <a:spLocks noGrp="1"/>
          </p:cNvSpPr>
          <p:nvPr>
            <p:ph type="dt" sz="half" idx="10"/>
          </p:nvPr>
        </p:nvSpPr>
        <p:spPr/>
        <p:txBody>
          <a:bodyPr/>
          <a:lstStyle/>
          <a:p>
            <a:fld id="{97979BC2-0985-411C-A54F-5F35D8FD5B4D}" type="datetime1">
              <a:rPr lang="en-US" smtClean="0"/>
              <a:pPr/>
              <a:t>11/3/2023</a:t>
            </a:fld>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89</a:t>
            </a:fld>
            <a:endParaRPr lang="en-US"/>
          </a:p>
        </p:txBody>
      </p:sp>
      <p:sp>
        <p:nvSpPr>
          <p:cNvPr id="5" name="object 7"/>
          <p:cNvSpPr txBox="1"/>
          <p:nvPr/>
        </p:nvSpPr>
        <p:spPr>
          <a:xfrm>
            <a:off x="9535795" y="6546595"/>
            <a:ext cx="250380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888888"/>
                </a:solidFill>
                <a:latin typeface="Calibri"/>
                <a:cs typeface="Calibri"/>
              </a:rPr>
              <a:t>Department</a:t>
            </a:r>
            <a:r>
              <a:rPr sz="1200" b="1" spc="-15" dirty="0">
                <a:solidFill>
                  <a:srgbClr val="888888"/>
                </a:solidFill>
                <a:latin typeface="Calibri"/>
                <a:cs typeface="Calibri"/>
              </a:rPr>
              <a:t> </a:t>
            </a:r>
            <a:r>
              <a:rPr sz="1200" b="1">
                <a:solidFill>
                  <a:srgbClr val="888888"/>
                </a:solidFill>
                <a:latin typeface="Calibri"/>
                <a:cs typeface="Calibri"/>
              </a:rPr>
              <a:t>of</a:t>
            </a:r>
            <a:r>
              <a:rPr sz="1200" b="1" spc="5">
                <a:solidFill>
                  <a:srgbClr val="888888"/>
                </a:solidFill>
                <a:latin typeface="Calibri"/>
                <a:cs typeface="Calibri"/>
              </a:rPr>
              <a:t> </a:t>
            </a:r>
            <a:r>
              <a:rPr lang="en-US" sz="1200" b="1" spc="-5" dirty="0">
                <a:solidFill>
                  <a:srgbClr val="888888"/>
                </a:solidFill>
                <a:latin typeface="Calibri"/>
                <a:cs typeface="Calibri"/>
              </a:rPr>
              <a:t>Chemical </a:t>
            </a:r>
            <a:r>
              <a:rPr sz="1200" b="1" spc="-5">
                <a:solidFill>
                  <a:srgbClr val="888888"/>
                </a:solidFill>
                <a:latin typeface="Calibri"/>
                <a:cs typeface="Calibri"/>
              </a:rPr>
              <a:t>Engineering</a:t>
            </a:r>
            <a:endParaRPr sz="1200">
              <a:latin typeface="Calibri"/>
              <a:cs typeface="Calibri"/>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24400" y="-15801"/>
            <a:ext cx="2346325" cy="320601"/>
          </a:xfrm>
          <a:prstGeom prst="rect">
            <a:avLst/>
          </a:prstGeom>
        </p:spPr>
        <p:txBody>
          <a:bodyPr vert="horz" wrap="square" lIns="0" tIns="12700" rIns="0" bIns="0" rtlCol="0">
            <a:spAutoFit/>
          </a:bodyPr>
          <a:lstStyle/>
          <a:p>
            <a:pPr marL="12700">
              <a:lnSpc>
                <a:spcPct val="100000"/>
              </a:lnSpc>
              <a:spcBef>
                <a:spcPts val="100"/>
              </a:spcBef>
            </a:pPr>
            <a:r>
              <a:rPr lang="en-US" sz="2000" b="1" spc="-85" dirty="0">
                <a:solidFill>
                  <a:srgbClr val="7030A0"/>
                </a:solidFill>
                <a:latin typeface="Times New Roman" pitchFamily="18" charset="0"/>
                <a:cs typeface="Times New Roman" pitchFamily="18" charset="0"/>
              </a:rPr>
              <a:t>Faculty</a:t>
            </a:r>
            <a:r>
              <a:rPr sz="2000" b="1" spc="-85">
                <a:solidFill>
                  <a:srgbClr val="7030A0"/>
                </a:solidFill>
                <a:latin typeface="Times New Roman" pitchFamily="18" charset="0"/>
                <a:cs typeface="Times New Roman" pitchFamily="18" charset="0"/>
              </a:rPr>
              <a:t> </a:t>
            </a:r>
            <a:r>
              <a:rPr sz="2000" b="1" spc="-10" smtClean="0">
                <a:solidFill>
                  <a:srgbClr val="7030A0"/>
                </a:solidFill>
                <a:latin typeface="Times New Roman" pitchFamily="18" charset="0"/>
                <a:cs typeface="Times New Roman" pitchFamily="18" charset="0"/>
              </a:rPr>
              <a:t>Profile</a:t>
            </a:r>
            <a:r>
              <a:rPr lang="en-US" sz="2000" b="1" spc="-10" dirty="0" smtClean="0">
                <a:solidFill>
                  <a:srgbClr val="7030A0"/>
                </a:solidFill>
                <a:latin typeface="Times New Roman" pitchFamily="18" charset="0"/>
                <a:cs typeface="Times New Roman" pitchFamily="18" charset="0"/>
              </a:rPr>
              <a:t>s</a:t>
            </a:r>
            <a:endParaRPr sz="2000" b="1">
              <a:solidFill>
                <a:srgbClr val="7030A0"/>
              </a:solidFill>
              <a:latin typeface="Times New Roman" pitchFamily="18" charset="0"/>
              <a:cs typeface="Times New Roman" pitchFamily="18" charset="0"/>
            </a:endParaRPr>
          </a:p>
        </p:txBody>
      </p:sp>
      <p:sp>
        <p:nvSpPr>
          <p:cNvPr id="5" name="Date Placeholder 4"/>
          <p:cNvSpPr>
            <a:spLocks noGrp="1"/>
          </p:cNvSpPr>
          <p:nvPr>
            <p:ph type="dt" sz="half" idx="10"/>
          </p:nvPr>
        </p:nvSpPr>
        <p:spPr/>
        <p:txBody>
          <a:bodyPr/>
          <a:lstStyle/>
          <a:p>
            <a:fld id="{666B6F1B-BD17-4A52-A545-6BC71F493F7A}" type="datetime1">
              <a:rPr lang="en-US" smtClean="0"/>
              <a:pPr/>
              <a:t>11/3/2023</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9</a:t>
            </a:fld>
            <a:endParaRPr lang="en-US"/>
          </a:p>
        </p:txBody>
      </p:sp>
      <p:graphicFrame>
        <p:nvGraphicFramePr>
          <p:cNvPr id="3" name="object 3"/>
          <p:cNvGraphicFramePr>
            <a:graphicFrameLocks noGrp="1"/>
          </p:cNvGraphicFramePr>
          <p:nvPr/>
        </p:nvGraphicFramePr>
        <p:xfrm>
          <a:off x="1" y="329926"/>
          <a:ext cx="12496799" cy="6375674"/>
        </p:xfrm>
        <a:graphic>
          <a:graphicData uri="http://schemas.openxmlformats.org/drawingml/2006/table">
            <a:tbl>
              <a:tblPr firstRow="1" bandRow="1">
                <a:tableStyleId>{2D5ABB26-0587-4C30-8999-92F81FD0307C}</a:tableStyleId>
              </a:tblPr>
              <a:tblGrid>
                <a:gridCol w="457200">
                  <a:extLst>
                    <a:ext uri="{9D8B030D-6E8A-4147-A177-3AD203B41FA5}">
                      <a16:colId xmlns:a16="http://schemas.microsoft.com/office/drawing/2014/main" xmlns="" val="20000"/>
                    </a:ext>
                  </a:extLst>
                </a:gridCol>
                <a:gridCol w="1981200">
                  <a:extLst>
                    <a:ext uri="{9D8B030D-6E8A-4147-A177-3AD203B41FA5}">
                      <a16:colId xmlns:a16="http://schemas.microsoft.com/office/drawing/2014/main" xmlns="" val="20001"/>
                    </a:ext>
                  </a:extLst>
                </a:gridCol>
                <a:gridCol w="3657600">
                  <a:extLst>
                    <a:ext uri="{9D8B030D-6E8A-4147-A177-3AD203B41FA5}">
                      <a16:colId xmlns:a16="http://schemas.microsoft.com/office/drawing/2014/main" xmlns="" val="20002"/>
                    </a:ext>
                  </a:extLst>
                </a:gridCol>
                <a:gridCol w="1142999">
                  <a:extLst>
                    <a:ext uri="{9D8B030D-6E8A-4147-A177-3AD203B41FA5}">
                      <a16:colId xmlns:a16="http://schemas.microsoft.com/office/drawing/2014/main" xmlns="" val="20003"/>
                    </a:ext>
                  </a:extLst>
                </a:gridCol>
                <a:gridCol w="1371601">
                  <a:extLst>
                    <a:ext uri="{9D8B030D-6E8A-4147-A177-3AD203B41FA5}">
                      <a16:colId xmlns:a16="http://schemas.microsoft.com/office/drawing/2014/main" xmlns="" val="20004"/>
                    </a:ext>
                  </a:extLst>
                </a:gridCol>
                <a:gridCol w="3886199">
                  <a:extLst>
                    <a:ext uri="{9D8B030D-6E8A-4147-A177-3AD203B41FA5}">
                      <a16:colId xmlns:a16="http://schemas.microsoft.com/office/drawing/2014/main" xmlns="" val="20005"/>
                    </a:ext>
                  </a:extLst>
                </a:gridCol>
              </a:tblGrid>
              <a:tr h="69215">
                <a:tc>
                  <a:txBody>
                    <a:bodyPr/>
                    <a:lstStyle/>
                    <a:p>
                      <a:pPr algn="ctr">
                        <a:lnSpc>
                          <a:spcPct val="100000"/>
                        </a:lnSpc>
                        <a:spcBef>
                          <a:spcPts val="305"/>
                        </a:spcBef>
                      </a:pPr>
                      <a:r>
                        <a:rPr sz="1600" b="1" spc="-5" dirty="0">
                          <a:latin typeface="Times New Roman"/>
                          <a:cs typeface="Times New Roman"/>
                        </a:rPr>
                        <a:t>S.No.</a:t>
                      </a:r>
                      <a:endParaRPr sz="1600">
                        <a:latin typeface="Times New Roman"/>
                        <a:cs typeface="Times New Roman"/>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DBDB"/>
                    </a:solidFill>
                  </a:tcPr>
                </a:tc>
                <a:tc>
                  <a:txBody>
                    <a:bodyPr/>
                    <a:lstStyle/>
                    <a:p>
                      <a:pPr marL="635" algn="ctr">
                        <a:lnSpc>
                          <a:spcPct val="100000"/>
                        </a:lnSpc>
                        <a:spcBef>
                          <a:spcPts val="305"/>
                        </a:spcBef>
                      </a:pPr>
                      <a:r>
                        <a:rPr sz="1600" b="1" spc="-10" smtClean="0">
                          <a:latin typeface="Times New Roman"/>
                          <a:cs typeface="Times New Roman"/>
                        </a:rPr>
                        <a:t>Name</a:t>
                      </a:r>
                      <a:endParaRPr sz="1600">
                        <a:latin typeface="Times New Roman"/>
                        <a:cs typeface="Times New Roman"/>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DBDBDB"/>
                    </a:solidFill>
                  </a:tcPr>
                </a:tc>
                <a:tc>
                  <a:txBody>
                    <a:bodyPr/>
                    <a:lstStyle/>
                    <a:p>
                      <a:pPr algn="ctr">
                        <a:lnSpc>
                          <a:spcPct val="100000"/>
                        </a:lnSpc>
                        <a:spcBef>
                          <a:spcPts val="305"/>
                        </a:spcBef>
                      </a:pPr>
                      <a:r>
                        <a:rPr sz="1600" b="1" spc="-5" dirty="0">
                          <a:latin typeface="Times New Roman"/>
                          <a:cs typeface="Times New Roman"/>
                        </a:rPr>
                        <a:t>Designation</a:t>
                      </a:r>
                      <a:endParaRPr sz="1600">
                        <a:latin typeface="Times New Roman"/>
                        <a:cs typeface="Times New Roman"/>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DBDB"/>
                    </a:solidFill>
                  </a:tcPr>
                </a:tc>
                <a:tc>
                  <a:txBody>
                    <a:bodyPr/>
                    <a:lstStyle/>
                    <a:p>
                      <a:pPr marL="1270" algn="ctr">
                        <a:lnSpc>
                          <a:spcPct val="100000"/>
                        </a:lnSpc>
                        <a:spcBef>
                          <a:spcPts val="305"/>
                        </a:spcBef>
                      </a:pPr>
                      <a:r>
                        <a:rPr sz="1600" b="1" spc="-5" dirty="0">
                          <a:latin typeface="Times New Roman"/>
                          <a:cs typeface="Times New Roman"/>
                        </a:rPr>
                        <a:t>Qualification</a:t>
                      </a:r>
                      <a:endParaRPr sz="1600">
                        <a:latin typeface="Times New Roman"/>
                        <a:cs typeface="Times New Roman"/>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DBDB"/>
                    </a:solidFill>
                  </a:tcPr>
                </a:tc>
                <a:tc>
                  <a:txBody>
                    <a:bodyPr/>
                    <a:lstStyle/>
                    <a:p>
                      <a:pPr marL="1270" algn="ctr">
                        <a:lnSpc>
                          <a:spcPct val="100000"/>
                        </a:lnSpc>
                        <a:spcBef>
                          <a:spcPts val="305"/>
                        </a:spcBef>
                      </a:pPr>
                      <a:r>
                        <a:rPr lang="en-US" sz="1600" b="1" spc="-5" dirty="0" smtClean="0">
                          <a:solidFill>
                            <a:schemeClr val="tx1"/>
                          </a:solidFill>
                          <a:latin typeface="Times New Roman"/>
                          <a:ea typeface="+mn-ea"/>
                          <a:cs typeface="Times New Roman"/>
                        </a:rPr>
                        <a:t>Experience</a:t>
                      </a:r>
                      <a:endParaRPr sz="1600" b="1" spc="-5">
                        <a:solidFill>
                          <a:schemeClr val="tx1"/>
                        </a:solidFill>
                        <a:latin typeface="Times New Roman"/>
                        <a:ea typeface="+mn-ea"/>
                        <a:cs typeface="Times New Roman"/>
                      </a:endParaRPr>
                    </a:p>
                  </a:txBody>
                  <a:tcPr marL="0" marR="0" marT="38735"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DBDBDB"/>
                    </a:solidFill>
                  </a:tcPr>
                </a:tc>
                <a:tc>
                  <a:txBody>
                    <a:bodyPr/>
                    <a:lstStyle/>
                    <a:p>
                      <a:pPr algn="ctr">
                        <a:lnSpc>
                          <a:spcPct val="100000"/>
                        </a:lnSpc>
                        <a:spcBef>
                          <a:spcPts val="305"/>
                        </a:spcBef>
                      </a:pPr>
                      <a:r>
                        <a:rPr sz="1600" b="1" spc="-5" dirty="0">
                          <a:latin typeface="Times New Roman"/>
                          <a:cs typeface="Times New Roman"/>
                        </a:rPr>
                        <a:t>Specialization</a:t>
                      </a:r>
                      <a:endParaRPr sz="1600">
                        <a:latin typeface="Times New Roman"/>
                        <a:cs typeface="Times New Roman"/>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DBDBDB"/>
                    </a:solidFill>
                  </a:tcPr>
                </a:tc>
                <a:extLst>
                  <a:ext uri="{0D108BD9-81ED-4DB2-BD59-A6C34878D82A}">
                    <a16:rowId xmlns:a16="http://schemas.microsoft.com/office/drawing/2014/main" xmlns="" val="10000"/>
                  </a:ext>
                </a:extLst>
              </a:tr>
              <a:tr h="499832">
                <a:tc>
                  <a:txBody>
                    <a:bodyPr/>
                    <a:lstStyle/>
                    <a:p>
                      <a:pPr algn="ctr">
                        <a:lnSpc>
                          <a:spcPct val="100000"/>
                        </a:lnSpc>
                        <a:spcBef>
                          <a:spcPts val="695"/>
                        </a:spcBef>
                      </a:pPr>
                      <a:r>
                        <a:rPr sz="1400" b="1" dirty="0">
                          <a:latin typeface="Times New Roman"/>
                          <a:cs typeface="Times New Roman"/>
                        </a:rPr>
                        <a:t>1</a:t>
                      </a:r>
                      <a:endParaRPr sz="1400">
                        <a:latin typeface="Times New Roman"/>
                        <a:cs typeface="Times New Roman"/>
                      </a:endParaRPr>
                    </a:p>
                  </a:txBody>
                  <a:tcPr marL="0" marR="0" marT="88265"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F9F3E7"/>
                    </a:solidFill>
                  </a:tcPr>
                </a:tc>
                <a:tc>
                  <a:txBody>
                    <a:bodyPr/>
                    <a:lstStyle/>
                    <a:p>
                      <a:pPr marL="0" marR="0">
                        <a:spcBef>
                          <a:spcPts val="0"/>
                        </a:spcBef>
                        <a:spcAft>
                          <a:spcPts val="0"/>
                        </a:spcAft>
                      </a:pPr>
                      <a:r>
                        <a:rPr lang="en-US" sz="1200" u="sng" dirty="0">
                          <a:solidFill>
                            <a:schemeClr val="tx1"/>
                          </a:solidFill>
                          <a:latin typeface="Times New Roman" pitchFamily="18" charset="0"/>
                          <a:cs typeface="Times New Roman" pitchFamily="18" charset="0"/>
                          <a:hlinkClick r:id="rId3"/>
                        </a:rPr>
                        <a:t>Prof</a:t>
                      </a:r>
                      <a:r>
                        <a:rPr lang="en-US" sz="1200" u="sng" baseline="0" dirty="0">
                          <a:solidFill>
                            <a:schemeClr val="tx1"/>
                          </a:solidFill>
                          <a:latin typeface="Times New Roman" pitchFamily="18" charset="0"/>
                          <a:cs typeface="Times New Roman" pitchFamily="18" charset="0"/>
                          <a:hlinkClick r:id="rId3"/>
                        </a:rPr>
                        <a:t> </a:t>
                      </a:r>
                      <a:r>
                        <a:rPr lang="en-US" sz="1200" u="sng" baseline="0" dirty="0" err="1">
                          <a:solidFill>
                            <a:schemeClr val="tx1"/>
                          </a:solidFill>
                          <a:latin typeface="Times New Roman" pitchFamily="18" charset="0"/>
                          <a:cs typeface="Times New Roman" pitchFamily="18" charset="0"/>
                          <a:hlinkClick r:id="rId3"/>
                        </a:rPr>
                        <a:t>Pulipati</a:t>
                      </a:r>
                      <a:r>
                        <a:rPr lang="en-US" sz="1200" u="sng" baseline="0" dirty="0">
                          <a:solidFill>
                            <a:schemeClr val="tx1"/>
                          </a:solidFill>
                          <a:latin typeface="Times New Roman" pitchFamily="18" charset="0"/>
                          <a:cs typeface="Times New Roman" pitchFamily="18" charset="0"/>
                          <a:hlinkClick r:id="rId3"/>
                        </a:rPr>
                        <a:t> King</a:t>
                      </a:r>
                      <a:r>
                        <a:rPr lang="en-US" sz="1200" u="sng" dirty="0">
                          <a:solidFill>
                            <a:schemeClr val="tx1"/>
                          </a:solidFill>
                          <a:latin typeface="Times New Roman" pitchFamily="18" charset="0"/>
                          <a:cs typeface="Times New Roman" pitchFamily="18" charset="0"/>
                          <a:hlinkClick r:id="rId3"/>
                        </a:rPr>
                        <a:t> </a:t>
                      </a:r>
                      <a:endParaRPr lang="en-US" sz="1200" dirty="0">
                        <a:latin typeface="Times New Roman"/>
                        <a:ea typeface="Times New Roman"/>
                        <a:cs typeface="Times New Roman"/>
                      </a:endParaRPr>
                    </a:p>
                  </a:txBody>
                  <a:tcPr marL="68580" marR="6858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F3E7"/>
                    </a:solidFill>
                  </a:tcPr>
                </a:tc>
                <a:tc>
                  <a:txBody>
                    <a:bodyPr/>
                    <a:lstStyle/>
                    <a:p>
                      <a:pPr marL="635" algn="l">
                        <a:lnSpc>
                          <a:spcPct val="100000"/>
                        </a:lnSpc>
                        <a:spcBef>
                          <a:spcPts val="695"/>
                        </a:spcBef>
                      </a:pPr>
                      <a:r>
                        <a:rPr lang="en-US" sz="1400" b="0" spc="-5" dirty="0">
                          <a:solidFill>
                            <a:schemeClr val="tx1"/>
                          </a:solidFill>
                          <a:latin typeface="Times New Roman"/>
                          <a:ea typeface="+mn-ea"/>
                          <a:cs typeface="Times New Roman"/>
                        </a:rPr>
                        <a:t>Professor &amp; Chairman,</a:t>
                      </a:r>
                      <a:r>
                        <a:rPr lang="en-US" sz="1400" b="0" spc="-5" baseline="0" dirty="0">
                          <a:solidFill>
                            <a:schemeClr val="tx1"/>
                          </a:solidFill>
                          <a:latin typeface="Times New Roman"/>
                          <a:ea typeface="+mn-ea"/>
                          <a:cs typeface="Times New Roman"/>
                        </a:rPr>
                        <a:t> Faculty of Chemical </a:t>
                      </a:r>
                      <a:r>
                        <a:rPr lang="en-US" sz="1400" b="0" spc="-5" baseline="0" dirty="0" err="1">
                          <a:solidFill>
                            <a:schemeClr val="tx1"/>
                          </a:solidFill>
                          <a:latin typeface="Times New Roman"/>
                          <a:ea typeface="+mn-ea"/>
                          <a:cs typeface="Times New Roman"/>
                        </a:rPr>
                        <a:t>Engg</a:t>
                      </a:r>
                      <a:endParaRPr sz="1400" b="0" spc="-5">
                        <a:solidFill>
                          <a:schemeClr val="tx1"/>
                        </a:solidFill>
                        <a:latin typeface="Times New Roman"/>
                        <a:ea typeface="+mn-ea"/>
                        <a:cs typeface="Times New Roman"/>
                      </a:endParaRPr>
                    </a:p>
                  </a:txBody>
                  <a:tcPr marL="0" marR="0" marT="88265"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a:solidFill>
                        <a:srgbClr val="FFFFFF"/>
                      </a:solidFill>
                      <a:prstDash val="solid"/>
                    </a:lnB>
                    <a:solidFill>
                      <a:srgbClr val="F9F3E7"/>
                    </a:solidFill>
                  </a:tcPr>
                </a:tc>
                <a:tc>
                  <a:txBody>
                    <a:bodyPr/>
                    <a:lstStyle/>
                    <a:p>
                      <a:pPr marL="635" algn="ctr">
                        <a:lnSpc>
                          <a:spcPct val="100000"/>
                        </a:lnSpc>
                        <a:spcBef>
                          <a:spcPts val="695"/>
                        </a:spcBef>
                      </a:pPr>
                      <a:r>
                        <a:rPr sz="1400" b="0" spc="-5" dirty="0">
                          <a:latin typeface="Times New Roman"/>
                          <a:cs typeface="Times New Roman"/>
                        </a:rPr>
                        <a:t>Ph.D.</a:t>
                      </a:r>
                      <a:endParaRPr sz="1400" b="0">
                        <a:latin typeface="Times New Roman"/>
                        <a:cs typeface="Times New Roman"/>
                      </a:endParaRPr>
                    </a:p>
                  </a:txBody>
                  <a:tcPr marL="0" marR="0" marT="88265"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F9F3E7"/>
                    </a:solidFill>
                  </a:tcPr>
                </a:tc>
                <a:tc>
                  <a:txBody>
                    <a:bodyPr/>
                    <a:lstStyle/>
                    <a:p>
                      <a:pPr marL="635" algn="ctr">
                        <a:lnSpc>
                          <a:spcPct val="100000"/>
                        </a:lnSpc>
                        <a:spcBef>
                          <a:spcPts val="695"/>
                        </a:spcBef>
                      </a:pPr>
                      <a:r>
                        <a:rPr lang="en-US" sz="1400" dirty="0">
                          <a:latin typeface="Times New Roman"/>
                          <a:cs typeface="Times New Roman"/>
                        </a:rPr>
                        <a:t>29</a:t>
                      </a:r>
                      <a:endParaRPr sz="1400">
                        <a:latin typeface="Times New Roman"/>
                        <a:cs typeface="Times New Roman"/>
                      </a:endParaRPr>
                    </a:p>
                  </a:txBody>
                  <a:tcPr marL="0" marR="0" marT="8826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F3E7"/>
                    </a:solidFill>
                  </a:tcPr>
                </a:tc>
                <a:tc>
                  <a:txBody>
                    <a:bodyPr/>
                    <a:lstStyle/>
                    <a:p>
                      <a:pPr marL="0" marR="0" algn="l">
                        <a:lnSpc>
                          <a:spcPct val="115000"/>
                        </a:lnSpc>
                        <a:spcBef>
                          <a:spcPts val="0"/>
                        </a:spcBef>
                        <a:spcAft>
                          <a:spcPts val="0"/>
                        </a:spcAft>
                      </a:pPr>
                      <a:r>
                        <a:rPr lang="en-US" sz="1400" dirty="0">
                          <a:latin typeface="Times New Roman" pitchFamily="18" charset="0"/>
                          <a:ea typeface="Times New Roman"/>
                          <a:cs typeface="Times New Roman" pitchFamily="18" charset="0"/>
                        </a:rPr>
                        <a:t>Industrial Pollution Control </a:t>
                      </a:r>
                      <a:r>
                        <a:rPr lang="en-US" sz="1400" dirty="0" err="1">
                          <a:latin typeface="Times New Roman" pitchFamily="18" charset="0"/>
                          <a:ea typeface="Times New Roman"/>
                          <a:cs typeface="Times New Roman" pitchFamily="18" charset="0"/>
                        </a:rPr>
                        <a:t>Engg</a:t>
                      </a:r>
                      <a:r>
                        <a:rPr lang="en-US" sz="1400" dirty="0">
                          <a:latin typeface="Times New Roman" pitchFamily="18" charset="0"/>
                          <a:ea typeface="Times New Roman"/>
                          <a:cs typeface="Times New Roman" pitchFamily="18" charset="0"/>
                        </a:rPr>
                        <a:t>,</a:t>
                      </a:r>
                      <a:r>
                        <a:rPr lang="en-US" sz="1400" dirty="0">
                          <a:solidFill>
                            <a:schemeClr val="tx1"/>
                          </a:solidFill>
                          <a:latin typeface="Times New Roman" pitchFamily="18" charset="0"/>
                          <a:ea typeface="Times New Roman"/>
                          <a:cs typeface="Times New Roman" pitchFamily="18" charset="0"/>
                        </a:rPr>
                        <a:t> Bio-Chemical Engineering</a:t>
                      </a:r>
                    </a:p>
                  </a:txBody>
                  <a:tcPr marL="68580" marR="68580" marT="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F3E7"/>
                    </a:solidFill>
                  </a:tcPr>
                </a:tc>
                <a:extLst>
                  <a:ext uri="{0D108BD9-81ED-4DB2-BD59-A6C34878D82A}">
                    <a16:rowId xmlns:a16="http://schemas.microsoft.com/office/drawing/2014/main" xmlns="" val="10001"/>
                  </a:ext>
                </a:extLst>
              </a:tr>
              <a:tr h="288189">
                <a:tc>
                  <a:txBody>
                    <a:bodyPr/>
                    <a:lstStyle/>
                    <a:p>
                      <a:pPr algn="ctr">
                        <a:lnSpc>
                          <a:spcPct val="100000"/>
                        </a:lnSpc>
                        <a:spcBef>
                          <a:spcPts val="315"/>
                        </a:spcBef>
                      </a:pPr>
                      <a:r>
                        <a:rPr sz="1400" b="1" dirty="0">
                          <a:latin typeface="Times New Roman"/>
                          <a:cs typeface="Times New Roman"/>
                        </a:rPr>
                        <a:t>2</a:t>
                      </a:r>
                      <a:endParaRPr sz="1400">
                        <a:latin typeface="Times New Roman"/>
                        <a:cs typeface="Times New Roman"/>
                      </a:endParaRPr>
                    </a:p>
                  </a:txBody>
                  <a:tcPr marL="0" marR="0" marT="40005"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F9F3E7"/>
                    </a:solidFill>
                  </a:tcPr>
                </a:tc>
                <a:tc>
                  <a:txBody>
                    <a:bodyPr/>
                    <a:lstStyle/>
                    <a:p>
                      <a:pPr marL="0" marR="0">
                        <a:spcBef>
                          <a:spcPts val="0"/>
                        </a:spcBef>
                        <a:spcAft>
                          <a:spcPts val="0"/>
                        </a:spcAft>
                      </a:pPr>
                      <a:r>
                        <a:rPr lang="en-US" sz="1200" u="sng" dirty="0">
                          <a:solidFill>
                            <a:schemeClr val="tx1"/>
                          </a:solidFill>
                          <a:latin typeface="Times New Roman" pitchFamily="18" charset="0"/>
                          <a:cs typeface="Times New Roman" pitchFamily="18" charset="0"/>
                          <a:hlinkClick r:id="rId4"/>
                        </a:rPr>
                        <a:t>Prof R. </a:t>
                      </a:r>
                      <a:r>
                        <a:rPr lang="en-US" sz="1200" u="sng" dirty="0" err="1">
                          <a:solidFill>
                            <a:schemeClr val="tx1"/>
                          </a:solidFill>
                          <a:latin typeface="Times New Roman" pitchFamily="18" charset="0"/>
                          <a:cs typeface="Times New Roman" pitchFamily="18" charset="0"/>
                          <a:hlinkClick r:id="rId4"/>
                        </a:rPr>
                        <a:t>Padma</a:t>
                      </a:r>
                      <a:r>
                        <a:rPr lang="en-US" sz="1200" u="sng" dirty="0">
                          <a:solidFill>
                            <a:schemeClr val="tx1"/>
                          </a:solidFill>
                          <a:latin typeface="Times New Roman" pitchFamily="18" charset="0"/>
                          <a:cs typeface="Times New Roman" pitchFamily="18" charset="0"/>
                          <a:hlinkClick r:id="rId4"/>
                        </a:rPr>
                        <a:t> </a:t>
                      </a:r>
                      <a:r>
                        <a:rPr lang="en-US" sz="1200" u="sng" dirty="0" err="1">
                          <a:solidFill>
                            <a:schemeClr val="tx1"/>
                          </a:solidFill>
                          <a:latin typeface="Times New Roman" pitchFamily="18" charset="0"/>
                          <a:cs typeface="Times New Roman" pitchFamily="18" charset="0"/>
                          <a:hlinkClick r:id="rId4"/>
                        </a:rPr>
                        <a:t>Sree</a:t>
                      </a:r>
                      <a:endParaRPr lang="en-US" sz="1200" dirty="0">
                        <a:latin typeface="Times New Roman"/>
                        <a:ea typeface="Times New Roman"/>
                        <a:cs typeface="Times New Roman"/>
                      </a:endParaRPr>
                    </a:p>
                  </a:txBody>
                  <a:tcPr marL="68580" marR="6858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F3E7"/>
                    </a:solidFill>
                  </a:tcPr>
                </a:tc>
                <a:tc>
                  <a:txBody>
                    <a:bodyPr/>
                    <a:lstStyle/>
                    <a:p>
                      <a:pPr algn="l">
                        <a:lnSpc>
                          <a:spcPct val="100000"/>
                        </a:lnSpc>
                        <a:spcBef>
                          <a:spcPts val="405"/>
                        </a:spcBef>
                      </a:pPr>
                      <a:r>
                        <a:rPr lang="en-US" sz="1400" b="0" spc="-5" dirty="0">
                          <a:latin typeface="Times New Roman"/>
                          <a:cs typeface="Times New Roman"/>
                        </a:rPr>
                        <a:t>Professor</a:t>
                      </a:r>
                      <a:r>
                        <a:rPr lang="en-US" sz="1400" b="0" spc="-55" dirty="0">
                          <a:latin typeface="Times New Roman"/>
                          <a:cs typeface="Times New Roman"/>
                        </a:rPr>
                        <a:t> </a:t>
                      </a:r>
                      <a:r>
                        <a:rPr lang="en-US" sz="1400" b="0" dirty="0">
                          <a:latin typeface="Times New Roman"/>
                          <a:cs typeface="Times New Roman"/>
                        </a:rPr>
                        <a:t>&amp;</a:t>
                      </a:r>
                      <a:r>
                        <a:rPr lang="en-US" sz="1400" b="0" spc="-5" dirty="0">
                          <a:latin typeface="Times New Roman"/>
                          <a:cs typeface="Times New Roman"/>
                        </a:rPr>
                        <a:t> </a:t>
                      </a:r>
                      <a:r>
                        <a:rPr lang="en-US" sz="1400" b="0" dirty="0">
                          <a:latin typeface="Times New Roman"/>
                          <a:cs typeface="Times New Roman"/>
                        </a:rPr>
                        <a:t>Head</a:t>
                      </a:r>
                      <a:r>
                        <a:rPr lang="en-US" sz="1400" b="0" spc="-15" dirty="0">
                          <a:latin typeface="Times New Roman"/>
                          <a:cs typeface="Times New Roman"/>
                        </a:rPr>
                        <a:t> </a:t>
                      </a:r>
                      <a:r>
                        <a:rPr lang="en-US" sz="1400" b="0" dirty="0">
                          <a:latin typeface="Times New Roman"/>
                          <a:cs typeface="Times New Roman"/>
                        </a:rPr>
                        <a:t>of</a:t>
                      </a:r>
                      <a:r>
                        <a:rPr lang="en-US" sz="1400" b="0" spc="-20" dirty="0">
                          <a:latin typeface="Times New Roman"/>
                          <a:cs typeface="Times New Roman"/>
                        </a:rPr>
                        <a:t> </a:t>
                      </a:r>
                      <a:r>
                        <a:rPr lang="en-US" sz="1400" b="0" dirty="0">
                          <a:latin typeface="Times New Roman"/>
                          <a:cs typeface="Times New Roman"/>
                        </a:rPr>
                        <a:t>the</a:t>
                      </a:r>
                      <a:r>
                        <a:rPr lang="en-US" sz="1400" b="0" spc="-15" dirty="0">
                          <a:latin typeface="Times New Roman"/>
                          <a:cs typeface="Times New Roman"/>
                        </a:rPr>
                        <a:t> </a:t>
                      </a:r>
                      <a:r>
                        <a:rPr lang="en-US" sz="1400" b="0" spc="-5" dirty="0">
                          <a:latin typeface="Times New Roman"/>
                          <a:cs typeface="Times New Roman"/>
                        </a:rPr>
                        <a:t>Department</a:t>
                      </a:r>
                      <a:endParaRPr lang="en-US" sz="1400" b="0" dirty="0">
                        <a:latin typeface="Times New Roman"/>
                        <a:cs typeface="Times New Roman"/>
                      </a:endParaRPr>
                    </a:p>
                  </a:txBody>
                  <a:tcPr marL="0" marR="0" marT="40005"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a:solidFill>
                        <a:srgbClr val="FFFFFF"/>
                      </a:solidFill>
                      <a:prstDash val="solid"/>
                    </a:lnB>
                    <a:solidFill>
                      <a:srgbClr val="F9F3E7"/>
                    </a:solidFill>
                  </a:tcPr>
                </a:tc>
                <a:tc>
                  <a:txBody>
                    <a:bodyPr/>
                    <a:lstStyle/>
                    <a:p>
                      <a:pPr marL="635" algn="ctr">
                        <a:lnSpc>
                          <a:spcPct val="100000"/>
                        </a:lnSpc>
                        <a:spcBef>
                          <a:spcPts val="315"/>
                        </a:spcBef>
                      </a:pPr>
                      <a:r>
                        <a:rPr sz="1400" b="0" spc="-5" dirty="0">
                          <a:latin typeface="Times New Roman"/>
                          <a:cs typeface="Times New Roman"/>
                        </a:rPr>
                        <a:t>Ph.D.</a:t>
                      </a:r>
                      <a:endParaRPr sz="1400" b="0">
                        <a:latin typeface="Times New Roman"/>
                        <a:cs typeface="Times New Roman"/>
                      </a:endParaRPr>
                    </a:p>
                  </a:txBody>
                  <a:tcPr marL="0" marR="0" marT="40005"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F9F3E7"/>
                    </a:solidFill>
                  </a:tcPr>
                </a:tc>
                <a:tc>
                  <a:txBody>
                    <a:bodyPr/>
                    <a:lstStyle/>
                    <a:p>
                      <a:pPr marL="635" algn="ctr">
                        <a:lnSpc>
                          <a:spcPct val="100000"/>
                        </a:lnSpc>
                        <a:spcBef>
                          <a:spcPts val="315"/>
                        </a:spcBef>
                      </a:pPr>
                      <a:r>
                        <a:rPr lang="en-US" sz="1400" dirty="0">
                          <a:latin typeface="Times New Roman"/>
                          <a:cs typeface="Times New Roman"/>
                        </a:rPr>
                        <a:t>29</a:t>
                      </a:r>
                      <a:endParaRPr sz="1400">
                        <a:latin typeface="Times New Roman"/>
                        <a:cs typeface="Times New Roman"/>
                      </a:endParaRPr>
                    </a:p>
                  </a:txBody>
                  <a:tcPr marL="0" marR="0" marT="4000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F3E7"/>
                    </a:solidFill>
                  </a:tcPr>
                </a:tc>
                <a:tc>
                  <a:txBody>
                    <a:bodyPr/>
                    <a:lstStyle/>
                    <a:p>
                      <a:pPr marL="0" marR="0" algn="l">
                        <a:lnSpc>
                          <a:spcPct val="115000"/>
                        </a:lnSpc>
                        <a:spcBef>
                          <a:spcPts val="0"/>
                        </a:spcBef>
                        <a:spcAft>
                          <a:spcPts val="0"/>
                        </a:spcAft>
                      </a:pPr>
                      <a:r>
                        <a:rPr lang="en-US" sz="1400" dirty="0">
                          <a:latin typeface="Times New Roman" pitchFamily="18" charset="0"/>
                          <a:ea typeface="Times New Roman"/>
                          <a:cs typeface="Times New Roman" pitchFamily="18" charset="0"/>
                        </a:rPr>
                        <a:t>Process Control,</a:t>
                      </a:r>
                      <a:r>
                        <a:rPr lang="en-US" sz="1800" dirty="0">
                          <a:solidFill>
                            <a:schemeClr val="tx1"/>
                          </a:solidFill>
                          <a:latin typeface="Times New Roman" pitchFamily="18" charset="0"/>
                          <a:ea typeface="+mn-ea"/>
                          <a:cs typeface="Times New Roman" pitchFamily="18" charset="0"/>
                        </a:rPr>
                        <a:t> </a:t>
                      </a:r>
                      <a:r>
                        <a:rPr lang="en-US" sz="1400" dirty="0">
                          <a:solidFill>
                            <a:schemeClr val="tx1"/>
                          </a:solidFill>
                          <a:latin typeface="Times New Roman" pitchFamily="18" charset="0"/>
                          <a:ea typeface="Times New Roman"/>
                          <a:cs typeface="Times New Roman" pitchFamily="18" charset="0"/>
                        </a:rPr>
                        <a:t>Modeling, Simulation</a:t>
                      </a:r>
                    </a:p>
                  </a:txBody>
                  <a:tcPr marL="68580" marR="68580" marT="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F3E7"/>
                    </a:solidFill>
                  </a:tcPr>
                </a:tc>
                <a:extLst>
                  <a:ext uri="{0D108BD9-81ED-4DB2-BD59-A6C34878D82A}">
                    <a16:rowId xmlns:a16="http://schemas.microsoft.com/office/drawing/2014/main" xmlns="" val="10002"/>
                  </a:ext>
                </a:extLst>
              </a:tr>
              <a:tr h="273725">
                <a:tc>
                  <a:txBody>
                    <a:bodyPr/>
                    <a:lstStyle/>
                    <a:p>
                      <a:pPr algn="ctr">
                        <a:lnSpc>
                          <a:spcPct val="100000"/>
                        </a:lnSpc>
                        <a:spcBef>
                          <a:spcPts val="405"/>
                        </a:spcBef>
                      </a:pPr>
                      <a:r>
                        <a:rPr sz="1400" b="1" dirty="0">
                          <a:latin typeface="Times New Roman"/>
                          <a:cs typeface="Times New Roman"/>
                        </a:rPr>
                        <a:t>3</a:t>
                      </a:r>
                      <a:endParaRPr sz="1400">
                        <a:latin typeface="Times New Roman"/>
                        <a:cs typeface="Times New Roman"/>
                      </a:endParaRPr>
                    </a:p>
                  </a:txBody>
                  <a:tcPr marL="0" marR="0" marT="51435"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F9F3E7"/>
                    </a:solidFill>
                  </a:tcPr>
                </a:tc>
                <a:tc>
                  <a:txBody>
                    <a:bodyPr/>
                    <a:lstStyle/>
                    <a:p>
                      <a:pPr marL="0" marR="0">
                        <a:spcBef>
                          <a:spcPts val="0"/>
                        </a:spcBef>
                        <a:spcAft>
                          <a:spcPts val="0"/>
                        </a:spcAft>
                      </a:pPr>
                      <a:r>
                        <a:rPr lang="en-US" sz="1200" u="sng" dirty="0">
                          <a:solidFill>
                            <a:schemeClr val="tx1"/>
                          </a:solidFill>
                          <a:latin typeface="Times New Roman" pitchFamily="18" charset="0"/>
                          <a:cs typeface="Times New Roman" pitchFamily="18" charset="0"/>
                          <a:hlinkClick r:id="rId5"/>
                        </a:rPr>
                        <a:t>Prof G.M.J. </a:t>
                      </a:r>
                      <a:r>
                        <a:rPr lang="en-US" sz="1200" u="sng" dirty="0" err="1">
                          <a:solidFill>
                            <a:schemeClr val="tx1"/>
                          </a:solidFill>
                          <a:latin typeface="Times New Roman" pitchFamily="18" charset="0"/>
                          <a:cs typeface="Times New Roman" pitchFamily="18" charset="0"/>
                          <a:hlinkClick r:id="rId5"/>
                        </a:rPr>
                        <a:t>Raju</a:t>
                      </a:r>
                      <a:r>
                        <a:rPr lang="en-US" sz="1200" u="sng" dirty="0">
                          <a:solidFill>
                            <a:schemeClr val="tx1"/>
                          </a:solidFill>
                          <a:latin typeface="Times New Roman" pitchFamily="18" charset="0"/>
                          <a:cs typeface="Times New Roman" pitchFamily="18" charset="0"/>
                          <a:hlinkClick r:id="rId5"/>
                        </a:rPr>
                        <a:t> </a:t>
                      </a:r>
                      <a:endParaRPr lang="en-US" sz="1200" dirty="0">
                        <a:latin typeface="Times New Roman"/>
                        <a:ea typeface="Times New Roman"/>
                        <a:cs typeface="Times New Roman"/>
                      </a:endParaRPr>
                    </a:p>
                  </a:txBody>
                  <a:tcPr marL="68580" marR="6858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F3E7"/>
                    </a:solidFill>
                  </a:tcPr>
                </a:tc>
                <a:tc>
                  <a:txBody>
                    <a:bodyPr/>
                    <a:lstStyle/>
                    <a:p>
                      <a:pPr algn="l">
                        <a:lnSpc>
                          <a:spcPct val="100000"/>
                        </a:lnSpc>
                        <a:spcBef>
                          <a:spcPts val="409"/>
                        </a:spcBef>
                      </a:pPr>
                      <a:r>
                        <a:rPr lang="en-US" sz="1400" b="0" spc="-5" dirty="0">
                          <a:latin typeface="Times New Roman"/>
                          <a:cs typeface="Times New Roman"/>
                        </a:rPr>
                        <a:t>Professor</a:t>
                      </a:r>
                      <a:r>
                        <a:rPr lang="en-US" sz="1400" b="0" spc="-60" dirty="0">
                          <a:latin typeface="Times New Roman"/>
                          <a:cs typeface="Times New Roman"/>
                        </a:rPr>
                        <a:t> </a:t>
                      </a:r>
                      <a:r>
                        <a:rPr lang="en-US" sz="1400" b="0" dirty="0">
                          <a:latin typeface="Times New Roman"/>
                          <a:cs typeface="Times New Roman"/>
                        </a:rPr>
                        <a:t>&amp;</a:t>
                      </a:r>
                      <a:r>
                        <a:rPr lang="en-US" sz="1400" b="0" spc="-15" dirty="0">
                          <a:latin typeface="Times New Roman"/>
                          <a:cs typeface="Times New Roman"/>
                        </a:rPr>
                        <a:t> </a:t>
                      </a:r>
                      <a:r>
                        <a:rPr lang="en-US" sz="1400" b="0" spc="-5" dirty="0">
                          <a:latin typeface="Times New Roman"/>
                          <a:cs typeface="Times New Roman"/>
                        </a:rPr>
                        <a:t>Chairman, </a:t>
                      </a:r>
                      <a:r>
                        <a:rPr lang="en-US" sz="1400" b="0" dirty="0" smtClean="0">
                          <a:latin typeface="Times New Roman"/>
                          <a:cs typeface="Times New Roman"/>
                        </a:rPr>
                        <a:t>BOS, </a:t>
                      </a:r>
                      <a:r>
                        <a:rPr lang="en-US" sz="1400" b="0" dirty="0" err="1" smtClean="0">
                          <a:latin typeface="Times New Roman"/>
                          <a:cs typeface="Times New Roman"/>
                        </a:rPr>
                        <a:t>IIChE</a:t>
                      </a:r>
                      <a:r>
                        <a:rPr lang="en-US" sz="1400" b="0" dirty="0" smtClean="0">
                          <a:latin typeface="Times New Roman"/>
                          <a:cs typeface="Times New Roman"/>
                        </a:rPr>
                        <a:t> Council member, Member Secretary (In-charge) ,APSLET</a:t>
                      </a:r>
                      <a:endParaRPr lang="en-US" sz="1400" b="0" dirty="0">
                        <a:latin typeface="Times New Roman"/>
                        <a:cs typeface="Times New Roman"/>
                      </a:endParaRPr>
                    </a:p>
                  </a:txBody>
                  <a:tcPr marL="0" marR="0" marT="51435"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a:solidFill>
                        <a:srgbClr val="FFFFFF"/>
                      </a:solidFill>
                      <a:prstDash val="solid"/>
                    </a:lnB>
                    <a:solidFill>
                      <a:srgbClr val="F9F3E7"/>
                    </a:solidFill>
                  </a:tcPr>
                </a:tc>
                <a:tc>
                  <a:txBody>
                    <a:bodyPr/>
                    <a:lstStyle/>
                    <a:p>
                      <a:pPr marL="635" algn="ctr">
                        <a:lnSpc>
                          <a:spcPct val="100000"/>
                        </a:lnSpc>
                        <a:spcBef>
                          <a:spcPts val="405"/>
                        </a:spcBef>
                      </a:pPr>
                      <a:r>
                        <a:rPr sz="1400" b="0" spc="-5" dirty="0">
                          <a:latin typeface="Times New Roman"/>
                          <a:cs typeface="Times New Roman"/>
                        </a:rPr>
                        <a:t>Ph.D.</a:t>
                      </a:r>
                      <a:endParaRPr sz="1400" b="0">
                        <a:latin typeface="Times New Roman"/>
                        <a:cs typeface="Times New Roman"/>
                      </a:endParaRPr>
                    </a:p>
                  </a:txBody>
                  <a:tcPr marL="0" marR="0" marT="51435"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F9F3E7"/>
                    </a:solidFill>
                  </a:tcPr>
                </a:tc>
                <a:tc>
                  <a:txBody>
                    <a:bodyPr/>
                    <a:lstStyle/>
                    <a:p>
                      <a:pPr marL="635" algn="ctr">
                        <a:lnSpc>
                          <a:spcPct val="100000"/>
                        </a:lnSpc>
                        <a:spcBef>
                          <a:spcPts val="405"/>
                        </a:spcBef>
                      </a:pPr>
                      <a:r>
                        <a:rPr lang="en-US" sz="1400" dirty="0">
                          <a:latin typeface="Times New Roman"/>
                          <a:cs typeface="Times New Roman"/>
                        </a:rPr>
                        <a:t>29</a:t>
                      </a:r>
                      <a:endParaRPr sz="1400">
                        <a:latin typeface="Times New Roman"/>
                        <a:cs typeface="Times New Roman"/>
                      </a:endParaRPr>
                    </a:p>
                  </a:txBody>
                  <a:tcPr marL="0" marR="0" marT="5143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F3E7"/>
                    </a:solidFill>
                  </a:tcPr>
                </a:tc>
                <a:tc>
                  <a:txBody>
                    <a:bodyPr/>
                    <a:lstStyle/>
                    <a:p>
                      <a:pPr marL="0" marR="0" algn="l">
                        <a:lnSpc>
                          <a:spcPct val="115000"/>
                        </a:lnSpc>
                        <a:spcBef>
                          <a:spcPts val="0"/>
                        </a:spcBef>
                        <a:spcAft>
                          <a:spcPts val="0"/>
                        </a:spcAft>
                      </a:pPr>
                      <a:r>
                        <a:rPr lang="en-US" sz="1400" dirty="0">
                          <a:latin typeface="Times New Roman" pitchFamily="18" charset="0"/>
                          <a:ea typeface="Times New Roman"/>
                          <a:cs typeface="Times New Roman" pitchFamily="18" charset="0"/>
                        </a:rPr>
                        <a:t>Electrochemical </a:t>
                      </a:r>
                      <a:r>
                        <a:rPr lang="en-US" sz="1400" dirty="0" err="1">
                          <a:latin typeface="Times New Roman" pitchFamily="18" charset="0"/>
                          <a:ea typeface="Times New Roman"/>
                          <a:cs typeface="Times New Roman" pitchFamily="18" charset="0"/>
                        </a:rPr>
                        <a:t>Engg</a:t>
                      </a:r>
                      <a:r>
                        <a:rPr lang="en-US" sz="1400" dirty="0">
                          <a:solidFill>
                            <a:schemeClr val="tx1"/>
                          </a:solidFill>
                          <a:latin typeface="Times New Roman" pitchFamily="18" charset="0"/>
                          <a:ea typeface="Times New Roman"/>
                          <a:cs typeface="Times New Roman" pitchFamily="18" charset="0"/>
                        </a:rPr>
                        <a:t>, Corrosion </a:t>
                      </a:r>
                      <a:r>
                        <a:rPr lang="en-US" sz="1400" dirty="0" err="1">
                          <a:solidFill>
                            <a:schemeClr val="tx1"/>
                          </a:solidFill>
                          <a:latin typeface="Times New Roman" pitchFamily="18" charset="0"/>
                          <a:ea typeface="Times New Roman"/>
                          <a:cs typeface="Times New Roman" pitchFamily="18" charset="0"/>
                        </a:rPr>
                        <a:t>Engg</a:t>
                      </a:r>
                      <a:r>
                        <a:rPr lang="en-US" sz="1400" dirty="0">
                          <a:solidFill>
                            <a:schemeClr val="tx1"/>
                          </a:solidFill>
                          <a:latin typeface="Times New Roman" pitchFamily="18" charset="0"/>
                          <a:ea typeface="Times New Roman"/>
                          <a:cs typeface="Times New Roman" pitchFamily="18" charset="0"/>
                        </a:rPr>
                        <a:t>.,</a:t>
                      </a:r>
                    </a:p>
                  </a:txBody>
                  <a:tcPr marL="68580" marR="68580" marT="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F3E7"/>
                    </a:solidFill>
                  </a:tcPr>
                </a:tc>
                <a:extLst>
                  <a:ext uri="{0D108BD9-81ED-4DB2-BD59-A6C34878D82A}">
                    <a16:rowId xmlns:a16="http://schemas.microsoft.com/office/drawing/2014/main" xmlns="" val="10003"/>
                  </a:ext>
                </a:extLst>
              </a:tr>
              <a:tr h="313730">
                <a:tc>
                  <a:txBody>
                    <a:bodyPr/>
                    <a:lstStyle/>
                    <a:p>
                      <a:pPr algn="ctr">
                        <a:lnSpc>
                          <a:spcPct val="100000"/>
                        </a:lnSpc>
                        <a:spcBef>
                          <a:spcPts val="320"/>
                        </a:spcBef>
                      </a:pPr>
                      <a:r>
                        <a:rPr sz="1400" b="1" dirty="0">
                          <a:latin typeface="Times New Roman"/>
                          <a:cs typeface="Times New Roman"/>
                        </a:rPr>
                        <a:t>4</a:t>
                      </a:r>
                      <a:endParaRPr sz="1400">
                        <a:latin typeface="Times New Roman"/>
                        <a:cs typeface="Times New Roman"/>
                      </a:endParaRPr>
                    </a:p>
                  </a:txBody>
                  <a:tcPr marL="0" marR="0" marT="4064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F9F3E7"/>
                    </a:solidFill>
                  </a:tcPr>
                </a:tc>
                <a:tc>
                  <a:txBody>
                    <a:bodyPr/>
                    <a:lstStyle/>
                    <a:p>
                      <a:pPr marL="0" marR="0">
                        <a:spcBef>
                          <a:spcPts val="0"/>
                        </a:spcBef>
                        <a:spcAft>
                          <a:spcPts val="0"/>
                        </a:spcAft>
                      </a:pPr>
                      <a:r>
                        <a:rPr lang="en-US" sz="1200" u="sng" dirty="0">
                          <a:solidFill>
                            <a:schemeClr val="tx1"/>
                          </a:solidFill>
                          <a:latin typeface="Times New Roman" pitchFamily="18" charset="0"/>
                          <a:cs typeface="Times New Roman" pitchFamily="18" charset="0"/>
                          <a:hlinkClick r:id="rId6"/>
                        </a:rPr>
                        <a:t>Prof K. Jaya </a:t>
                      </a:r>
                      <a:r>
                        <a:rPr lang="en-US" sz="1200" u="sng" dirty="0" err="1">
                          <a:solidFill>
                            <a:schemeClr val="tx1"/>
                          </a:solidFill>
                          <a:latin typeface="Times New Roman" pitchFamily="18" charset="0"/>
                          <a:cs typeface="Times New Roman" pitchFamily="18" charset="0"/>
                          <a:hlinkClick r:id="rId6"/>
                        </a:rPr>
                        <a:t>Raju</a:t>
                      </a:r>
                      <a:endParaRPr lang="en-US" sz="1200" dirty="0">
                        <a:latin typeface="Times New Roman"/>
                        <a:ea typeface="Times New Roman"/>
                        <a:cs typeface="Times New Roman"/>
                      </a:endParaRPr>
                    </a:p>
                  </a:txBody>
                  <a:tcPr marL="68580" marR="6858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F3E7"/>
                    </a:solidFill>
                  </a:tcPr>
                </a:tc>
                <a:tc>
                  <a:txBody>
                    <a:bodyPr/>
                    <a:lstStyle/>
                    <a:p>
                      <a:pPr algn="l">
                        <a:lnSpc>
                          <a:spcPct val="100000"/>
                        </a:lnSpc>
                        <a:spcBef>
                          <a:spcPts val="320"/>
                        </a:spcBef>
                      </a:pPr>
                      <a:r>
                        <a:rPr sz="1400" b="0" spc="-5" dirty="0">
                          <a:latin typeface="Times New Roman"/>
                          <a:cs typeface="Times New Roman"/>
                        </a:rPr>
                        <a:t>Professor</a:t>
                      </a:r>
                      <a:endParaRPr sz="1400" b="0">
                        <a:latin typeface="Times New Roman"/>
                        <a:cs typeface="Times New Roman"/>
                      </a:endParaRPr>
                    </a:p>
                  </a:txBody>
                  <a:tcPr marL="0" marR="0" marT="40640"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a:solidFill>
                        <a:srgbClr val="FFFFFF"/>
                      </a:solidFill>
                      <a:prstDash val="solid"/>
                    </a:lnB>
                    <a:solidFill>
                      <a:srgbClr val="F9F3E7"/>
                    </a:solidFill>
                  </a:tcPr>
                </a:tc>
                <a:tc>
                  <a:txBody>
                    <a:bodyPr/>
                    <a:lstStyle/>
                    <a:p>
                      <a:pPr marL="635" algn="ctr">
                        <a:lnSpc>
                          <a:spcPct val="100000"/>
                        </a:lnSpc>
                        <a:spcBef>
                          <a:spcPts val="320"/>
                        </a:spcBef>
                      </a:pPr>
                      <a:r>
                        <a:rPr sz="1400" b="0" spc="-5" dirty="0">
                          <a:latin typeface="Times New Roman"/>
                          <a:cs typeface="Times New Roman"/>
                        </a:rPr>
                        <a:t>Ph.D.</a:t>
                      </a:r>
                      <a:endParaRPr sz="1400" b="0">
                        <a:latin typeface="Times New Roman"/>
                        <a:cs typeface="Times New Roman"/>
                      </a:endParaRPr>
                    </a:p>
                  </a:txBody>
                  <a:tcPr marL="0" marR="0" marT="4064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F9F3E7"/>
                    </a:solidFill>
                  </a:tcPr>
                </a:tc>
                <a:tc>
                  <a:txBody>
                    <a:bodyPr/>
                    <a:lstStyle/>
                    <a:p>
                      <a:pPr marL="635" algn="ctr">
                        <a:lnSpc>
                          <a:spcPct val="100000"/>
                        </a:lnSpc>
                        <a:spcBef>
                          <a:spcPts val="320"/>
                        </a:spcBef>
                      </a:pPr>
                      <a:r>
                        <a:rPr lang="en-US" sz="1400" dirty="0">
                          <a:latin typeface="Times New Roman"/>
                          <a:cs typeface="Times New Roman"/>
                        </a:rPr>
                        <a:t>29</a:t>
                      </a:r>
                      <a:endParaRPr sz="1400">
                        <a:latin typeface="Times New Roman"/>
                        <a:cs typeface="Times New Roman"/>
                      </a:endParaRPr>
                    </a:p>
                  </a:txBody>
                  <a:tcPr marL="0" marR="0" marT="4064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F3E7"/>
                    </a:solidFill>
                  </a:tcPr>
                </a:tc>
                <a:tc>
                  <a:txBody>
                    <a:bodyPr/>
                    <a:lstStyle/>
                    <a:p>
                      <a:pPr marL="0" marR="0" algn="l">
                        <a:lnSpc>
                          <a:spcPct val="115000"/>
                        </a:lnSpc>
                        <a:spcBef>
                          <a:spcPts val="0"/>
                        </a:spcBef>
                        <a:spcAft>
                          <a:spcPts val="0"/>
                        </a:spcAft>
                      </a:pPr>
                      <a:r>
                        <a:rPr lang="en-US" sz="1400" dirty="0">
                          <a:latin typeface="Times New Roman" pitchFamily="18" charset="0"/>
                          <a:ea typeface="Times New Roman"/>
                          <a:cs typeface="Times New Roman" pitchFamily="18" charset="0"/>
                        </a:rPr>
                        <a:t>Biotechnology</a:t>
                      </a:r>
                      <a:r>
                        <a:rPr lang="en-US" sz="1400" dirty="0">
                          <a:solidFill>
                            <a:schemeClr val="tx1"/>
                          </a:solidFill>
                          <a:latin typeface="Times New Roman" pitchFamily="18" charset="0"/>
                          <a:ea typeface="Times New Roman"/>
                          <a:cs typeface="Times New Roman" pitchFamily="18" charset="0"/>
                        </a:rPr>
                        <a:t>, Enzyme Production &amp; Optimization</a:t>
                      </a:r>
                    </a:p>
                  </a:txBody>
                  <a:tcPr marL="68580" marR="68580" marT="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F3E7"/>
                    </a:solidFill>
                  </a:tcPr>
                </a:tc>
                <a:extLst>
                  <a:ext uri="{0D108BD9-81ED-4DB2-BD59-A6C34878D82A}">
                    <a16:rowId xmlns:a16="http://schemas.microsoft.com/office/drawing/2014/main" xmlns="" val="10004"/>
                  </a:ext>
                </a:extLst>
              </a:tr>
              <a:tr h="257619">
                <a:tc>
                  <a:txBody>
                    <a:bodyPr/>
                    <a:lstStyle/>
                    <a:p>
                      <a:pPr algn="ctr">
                        <a:lnSpc>
                          <a:spcPct val="100000"/>
                        </a:lnSpc>
                        <a:spcBef>
                          <a:spcPts val="409"/>
                        </a:spcBef>
                      </a:pPr>
                      <a:r>
                        <a:rPr sz="1400" b="1" dirty="0">
                          <a:latin typeface="Times New Roman"/>
                          <a:cs typeface="Times New Roman"/>
                        </a:rPr>
                        <a:t>5</a:t>
                      </a:r>
                      <a:endParaRPr sz="1400">
                        <a:latin typeface="Times New Roman"/>
                        <a:cs typeface="Times New Roman"/>
                      </a:endParaRPr>
                    </a:p>
                  </a:txBody>
                  <a:tcPr marL="0" marR="0" marT="52069"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F9F3E7"/>
                    </a:solidFill>
                  </a:tcPr>
                </a:tc>
                <a:tc>
                  <a:txBody>
                    <a:bodyPr/>
                    <a:lstStyle/>
                    <a:p>
                      <a:pPr marL="0" marR="0">
                        <a:spcBef>
                          <a:spcPts val="0"/>
                        </a:spcBef>
                        <a:spcAft>
                          <a:spcPts val="0"/>
                        </a:spcAft>
                      </a:pPr>
                      <a:r>
                        <a:rPr lang="en-US" sz="1200" u="sng" dirty="0">
                          <a:solidFill>
                            <a:schemeClr val="tx1"/>
                          </a:solidFill>
                          <a:latin typeface="Times New Roman" pitchFamily="18" charset="0"/>
                          <a:cs typeface="Times New Roman" pitchFamily="18" charset="0"/>
                          <a:hlinkClick r:id="rId7"/>
                        </a:rPr>
                        <a:t>Prof K.V. </a:t>
                      </a:r>
                      <a:r>
                        <a:rPr lang="en-US" sz="1200" u="sng" dirty="0" err="1">
                          <a:solidFill>
                            <a:schemeClr val="tx1"/>
                          </a:solidFill>
                          <a:latin typeface="Times New Roman" pitchFamily="18" charset="0"/>
                          <a:cs typeface="Times New Roman" pitchFamily="18" charset="0"/>
                          <a:hlinkClick r:id="rId7"/>
                        </a:rPr>
                        <a:t>Ramesh</a:t>
                      </a:r>
                      <a:endParaRPr lang="en-US" sz="1200" dirty="0">
                        <a:latin typeface="Times New Roman"/>
                        <a:ea typeface="Times New Roman"/>
                        <a:cs typeface="Times New Roman"/>
                      </a:endParaRPr>
                    </a:p>
                  </a:txBody>
                  <a:tcPr marL="68580" marR="6858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F3E7"/>
                    </a:solidFill>
                  </a:tcPr>
                </a:tc>
                <a:tc>
                  <a:txBody>
                    <a:bodyPr/>
                    <a:lstStyle/>
                    <a:p>
                      <a:pPr algn="l">
                        <a:lnSpc>
                          <a:spcPct val="100000"/>
                        </a:lnSpc>
                        <a:spcBef>
                          <a:spcPts val="409"/>
                        </a:spcBef>
                      </a:pPr>
                      <a:r>
                        <a:rPr sz="1400" b="0" spc="-5">
                          <a:latin typeface="Times New Roman"/>
                          <a:cs typeface="Times New Roman"/>
                        </a:rPr>
                        <a:t>Professor</a:t>
                      </a:r>
                      <a:endParaRPr sz="1400" b="0">
                        <a:latin typeface="Times New Roman"/>
                        <a:cs typeface="Times New Roman"/>
                      </a:endParaRPr>
                    </a:p>
                  </a:txBody>
                  <a:tcPr marL="0" marR="0" marT="52069"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a:solidFill>
                        <a:srgbClr val="FFFFFF"/>
                      </a:solidFill>
                      <a:prstDash val="solid"/>
                    </a:lnB>
                    <a:solidFill>
                      <a:srgbClr val="F9F3E7"/>
                    </a:solidFill>
                  </a:tcPr>
                </a:tc>
                <a:tc>
                  <a:txBody>
                    <a:bodyPr/>
                    <a:lstStyle/>
                    <a:p>
                      <a:pPr marL="635" algn="ctr">
                        <a:lnSpc>
                          <a:spcPct val="100000"/>
                        </a:lnSpc>
                        <a:spcBef>
                          <a:spcPts val="409"/>
                        </a:spcBef>
                      </a:pPr>
                      <a:r>
                        <a:rPr sz="1400" b="0" spc="-5" dirty="0">
                          <a:latin typeface="Times New Roman"/>
                          <a:cs typeface="Times New Roman"/>
                        </a:rPr>
                        <a:t>Ph.D.</a:t>
                      </a:r>
                      <a:endParaRPr sz="1400" b="0">
                        <a:latin typeface="Times New Roman"/>
                        <a:cs typeface="Times New Roman"/>
                      </a:endParaRPr>
                    </a:p>
                  </a:txBody>
                  <a:tcPr marL="0" marR="0" marT="52069"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F9F3E7"/>
                    </a:solidFill>
                  </a:tcPr>
                </a:tc>
                <a:tc>
                  <a:txBody>
                    <a:bodyPr/>
                    <a:lstStyle/>
                    <a:p>
                      <a:pPr marL="635" algn="ctr">
                        <a:lnSpc>
                          <a:spcPct val="100000"/>
                        </a:lnSpc>
                        <a:spcBef>
                          <a:spcPts val="409"/>
                        </a:spcBef>
                      </a:pPr>
                      <a:r>
                        <a:rPr lang="en-US" sz="1400" dirty="0">
                          <a:latin typeface="Times New Roman"/>
                          <a:cs typeface="Times New Roman"/>
                        </a:rPr>
                        <a:t>17</a:t>
                      </a:r>
                      <a:endParaRPr sz="1400">
                        <a:latin typeface="Times New Roman"/>
                        <a:cs typeface="Times New Roman"/>
                      </a:endParaRPr>
                    </a:p>
                  </a:txBody>
                  <a:tcPr marL="0" marR="0" marT="5206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F3E7"/>
                    </a:solidFill>
                  </a:tcPr>
                </a:tc>
                <a:tc>
                  <a:txBody>
                    <a:bodyPr/>
                    <a:lstStyle/>
                    <a:p>
                      <a:pPr marL="0" marR="0" algn="l">
                        <a:lnSpc>
                          <a:spcPct val="115000"/>
                        </a:lnSpc>
                        <a:spcBef>
                          <a:spcPts val="0"/>
                        </a:spcBef>
                        <a:spcAft>
                          <a:spcPts val="0"/>
                        </a:spcAft>
                      </a:pPr>
                      <a:r>
                        <a:rPr lang="en-US" sz="1400" dirty="0">
                          <a:latin typeface="Times New Roman" pitchFamily="18" charset="0"/>
                          <a:ea typeface="Times New Roman"/>
                          <a:cs typeface="Times New Roman" pitchFamily="18" charset="0"/>
                        </a:rPr>
                        <a:t>Process Control</a:t>
                      </a:r>
                      <a:r>
                        <a:rPr lang="en-US" sz="1400" dirty="0">
                          <a:solidFill>
                            <a:schemeClr val="tx1"/>
                          </a:solidFill>
                          <a:latin typeface="Times New Roman" pitchFamily="18" charset="0"/>
                          <a:ea typeface="Times New Roman"/>
                          <a:cs typeface="Times New Roman" pitchFamily="18" charset="0"/>
                        </a:rPr>
                        <a:t>, Unit Operations</a:t>
                      </a:r>
                    </a:p>
                  </a:txBody>
                  <a:tcPr marL="68580" marR="68580" marT="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F3E7"/>
                    </a:solidFill>
                  </a:tcPr>
                </a:tc>
                <a:extLst>
                  <a:ext uri="{0D108BD9-81ED-4DB2-BD59-A6C34878D82A}">
                    <a16:rowId xmlns:a16="http://schemas.microsoft.com/office/drawing/2014/main" xmlns="" val="10005"/>
                  </a:ext>
                </a:extLst>
              </a:tr>
              <a:tr h="349465">
                <a:tc>
                  <a:txBody>
                    <a:bodyPr/>
                    <a:lstStyle/>
                    <a:p>
                      <a:pPr algn="ctr">
                        <a:lnSpc>
                          <a:spcPct val="100000"/>
                        </a:lnSpc>
                        <a:spcBef>
                          <a:spcPts val="575"/>
                        </a:spcBef>
                      </a:pPr>
                      <a:r>
                        <a:rPr sz="1400" b="1" dirty="0">
                          <a:latin typeface="Times New Roman"/>
                          <a:cs typeface="Times New Roman"/>
                        </a:rPr>
                        <a:t>6</a:t>
                      </a:r>
                      <a:endParaRPr sz="1400">
                        <a:latin typeface="Times New Roman"/>
                        <a:cs typeface="Times New Roman"/>
                      </a:endParaRPr>
                    </a:p>
                  </a:txBody>
                  <a:tcPr marL="0" marR="0" marT="73025"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F9F3E7"/>
                    </a:solidFill>
                  </a:tcPr>
                </a:tc>
                <a:tc>
                  <a:txBody>
                    <a:bodyPr/>
                    <a:lstStyle/>
                    <a:p>
                      <a:pPr marL="0" marR="0">
                        <a:spcBef>
                          <a:spcPts val="0"/>
                        </a:spcBef>
                        <a:spcAft>
                          <a:spcPts val="0"/>
                        </a:spcAft>
                      </a:pPr>
                      <a:r>
                        <a:rPr lang="en-US" sz="1200" u="sng" dirty="0">
                          <a:solidFill>
                            <a:schemeClr val="tx1"/>
                          </a:solidFill>
                          <a:latin typeface="Times New Roman" pitchFamily="18" charset="0"/>
                          <a:cs typeface="Times New Roman" pitchFamily="18" charset="0"/>
                          <a:hlinkClick r:id="rId8"/>
                        </a:rPr>
                        <a:t>Prof N.</a:t>
                      </a:r>
                      <a:r>
                        <a:rPr lang="en-US" sz="1200" u="sng" baseline="0" dirty="0">
                          <a:solidFill>
                            <a:schemeClr val="tx1"/>
                          </a:solidFill>
                          <a:latin typeface="Times New Roman" pitchFamily="18" charset="0"/>
                          <a:cs typeface="Times New Roman" pitchFamily="18" charset="0"/>
                          <a:hlinkClick r:id="rId8"/>
                        </a:rPr>
                        <a:t> </a:t>
                      </a:r>
                      <a:r>
                        <a:rPr lang="en-US" sz="1200" u="sng" baseline="0" dirty="0" err="1">
                          <a:solidFill>
                            <a:schemeClr val="tx1"/>
                          </a:solidFill>
                          <a:latin typeface="Times New Roman" pitchFamily="18" charset="0"/>
                          <a:cs typeface="Times New Roman" pitchFamily="18" charset="0"/>
                          <a:hlinkClick r:id="rId8"/>
                        </a:rPr>
                        <a:t>Chitti</a:t>
                      </a:r>
                      <a:r>
                        <a:rPr lang="en-US" sz="1200" u="sng" baseline="0" dirty="0">
                          <a:solidFill>
                            <a:schemeClr val="tx1"/>
                          </a:solidFill>
                          <a:latin typeface="Times New Roman" pitchFamily="18" charset="0"/>
                          <a:cs typeface="Times New Roman" pitchFamily="18" charset="0"/>
                          <a:hlinkClick r:id="rId8"/>
                        </a:rPr>
                        <a:t> </a:t>
                      </a:r>
                      <a:r>
                        <a:rPr lang="en-US" sz="1200" u="sng" baseline="0" dirty="0" err="1">
                          <a:solidFill>
                            <a:schemeClr val="tx1"/>
                          </a:solidFill>
                          <a:latin typeface="Times New Roman" pitchFamily="18" charset="0"/>
                          <a:cs typeface="Times New Roman" pitchFamily="18" charset="0"/>
                          <a:hlinkClick r:id="rId8"/>
                        </a:rPr>
                        <a:t>Babu</a:t>
                      </a:r>
                      <a:endParaRPr lang="en-US" sz="1200" dirty="0">
                        <a:latin typeface="Times New Roman"/>
                        <a:ea typeface="Times New Roman"/>
                        <a:cs typeface="Times New Roman"/>
                      </a:endParaRPr>
                    </a:p>
                  </a:txBody>
                  <a:tcPr marL="68580" marR="6858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F3E7"/>
                    </a:solidFill>
                  </a:tcPr>
                </a:tc>
                <a:tc>
                  <a:txBody>
                    <a:bodyPr/>
                    <a:lstStyle/>
                    <a:p>
                      <a:pPr algn="l">
                        <a:lnSpc>
                          <a:spcPct val="100000"/>
                        </a:lnSpc>
                        <a:spcBef>
                          <a:spcPts val="575"/>
                        </a:spcBef>
                      </a:pPr>
                      <a:r>
                        <a:rPr sz="1400" b="0" spc="-5" dirty="0">
                          <a:latin typeface="Times New Roman"/>
                          <a:cs typeface="Times New Roman"/>
                        </a:rPr>
                        <a:t>Professor</a:t>
                      </a:r>
                      <a:r>
                        <a:rPr sz="1400" b="0" spc="-50" dirty="0">
                          <a:latin typeface="Times New Roman"/>
                          <a:cs typeface="Times New Roman"/>
                        </a:rPr>
                        <a:t> </a:t>
                      </a:r>
                      <a:r>
                        <a:rPr sz="1400" b="0">
                          <a:latin typeface="Times New Roman"/>
                          <a:cs typeface="Times New Roman"/>
                        </a:rPr>
                        <a:t>&amp;</a:t>
                      </a:r>
                      <a:r>
                        <a:rPr sz="1400" b="0" spc="-5">
                          <a:latin typeface="Times New Roman"/>
                          <a:cs typeface="Times New Roman"/>
                        </a:rPr>
                        <a:t> </a:t>
                      </a:r>
                      <a:r>
                        <a:rPr lang="en-US" sz="1400" b="0" spc="-5" dirty="0">
                          <a:latin typeface="Times New Roman"/>
                          <a:cs typeface="Times New Roman"/>
                        </a:rPr>
                        <a:t>Chief Warden</a:t>
                      </a:r>
                      <a:r>
                        <a:rPr lang="en-US" sz="1400" b="0" spc="-5" baseline="0" dirty="0">
                          <a:latin typeface="Times New Roman"/>
                          <a:cs typeface="Times New Roman"/>
                        </a:rPr>
                        <a:t> for Boys Hostels </a:t>
                      </a:r>
                      <a:endParaRPr sz="1400" b="0">
                        <a:latin typeface="Times New Roman"/>
                        <a:cs typeface="Times New Roman"/>
                      </a:endParaRPr>
                    </a:p>
                  </a:txBody>
                  <a:tcPr marL="0" marR="0" marT="73025"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a:solidFill>
                        <a:srgbClr val="FFFFFF"/>
                      </a:solidFill>
                      <a:prstDash val="solid"/>
                    </a:lnB>
                    <a:solidFill>
                      <a:srgbClr val="F9F3E7"/>
                    </a:solidFill>
                  </a:tcPr>
                </a:tc>
                <a:tc>
                  <a:txBody>
                    <a:bodyPr/>
                    <a:lstStyle/>
                    <a:p>
                      <a:pPr marL="635" algn="ctr">
                        <a:lnSpc>
                          <a:spcPct val="100000"/>
                        </a:lnSpc>
                        <a:spcBef>
                          <a:spcPts val="575"/>
                        </a:spcBef>
                      </a:pPr>
                      <a:r>
                        <a:rPr sz="1400" b="0" spc="-5" dirty="0">
                          <a:latin typeface="Times New Roman"/>
                          <a:cs typeface="Times New Roman"/>
                        </a:rPr>
                        <a:t>Ph.D.</a:t>
                      </a:r>
                      <a:endParaRPr sz="1400" b="0">
                        <a:latin typeface="Times New Roman"/>
                        <a:cs typeface="Times New Roman"/>
                      </a:endParaRPr>
                    </a:p>
                  </a:txBody>
                  <a:tcPr marL="0" marR="0" marT="73025"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F9F3E7"/>
                    </a:solidFill>
                  </a:tcPr>
                </a:tc>
                <a:tc>
                  <a:txBody>
                    <a:bodyPr/>
                    <a:lstStyle/>
                    <a:p>
                      <a:pPr marL="635" algn="ctr">
                        <a:lnSpc>
                          <a:spcPct val="100000"/>
                        </a:lnSpc>
                        <a:spcBef>
                          <a:spcPts val="575"/>
                        </a:spcBef>
                      </a:pPr>
                      <a:r>
                        <a:rPr lang="en-US" sz="1400" dirty="0">
                          <a:latin typeface="Times New Roman"/>
                          <a:cs typeface="Times New Roman"/>
                        </a:rPr>
                        <a:t>17</a:t>
                      </a:r>
                      <a:endParaRPr sz="1400">
                        <a:latin typeface="Times New Roman"/>
                        <a:cs typeface="Times New Roman"/>
                      </a:endParaRPr>
                    </a:p>
                  </a:txBody>
                  <a:tcPr marL="0" marR="0" marT="730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F3E7"/>
                    </a:solidFill>
                  </a:tcPr>
                </a:tc>
                <a:tc>
                  <a:txBody>
                    <a:bodyPr/>
                    <a:lstStyle/>
                    <a:p>
                      <a:pPr marL="0" marR="0" algn="l">
                        <a:lnSpc>
                          <a:spcPct val="115000"/>
                        </a:lnSpc>
                        <a:spcBef>
                          <a:spcPts val="0"/>
                        </a:spcBef>
                        <a:spcAft>
                          <a:spcPts val="0"/>
                        </a:spcAft>
                      </a:pPr>
                      <a:r>
                        <a:rPr lang="en-US" sz="1400" dirty="0">
                          <a:latin typeface="Times New Roman" pitchFamily="18" charset="0"/>
                          <a:ea typeface="Times New Roman"/>
                          <a:cs typeface="Times New Roman" pitchFamily="18" charset="0"/>
                        </a:rPr>
                        <a:t>Nanotechnology,</a:t>
                      </a:r>
                      <a:r>
                        <a:rPr lang="en-US" sz="1800" dirty="0">
                          <a:solidFill>
                            <a:schemeClr val="tx1"/>
                          </a:solidFill>
                          <a:latin typeface="Times New Roman" pitchFamily="18" charset="0"/>
                          <a:ea typeface="+mn-ea"/>
                          <a:cs typeface="Times New Roman" pitchFamily="18" charset="0"/>
                        </a:rPr>
                        <a:t> </a:t>
                      </a:r>
                      <a:r>
                        <a:rPr lang="en-US" sz="1400" dirty="0">
                          <a:solidFill>
                            <a:schemeClr val="tx1"/>
                          </a:solidFill>
                          <a:latin typeface="Times New Roman" pitchFamily="18" charset="0"/>
                          <a:ea typeface="Times New Roman"/>
                          <a:cs typeface="Times New Roman" pitchFamily="18" charset="0"/>
                        </a:rPr>
                        <a:t>Pollution Control</a:t>
                      </a:r>
                    </a:p>
                  </a:txBody>
                  <a:tcPr marL="68580" marR="68580" marT="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F3E7"/>
                    </a:solidFill>
                  </a:tcPr>
                </a:tc>
                <a:extLst>
                  <a:ext uri="{0D108BD9-81ED-4DB2-BD59-A6C34878D82A}">
                    <a16:rowId xmlns:a16="http://schemas.microsoft.com/office/drawing/2014/main" xmlns="" val="10006"/>
                  </a:ext>
                </a:extLst>
              </a:tr>
              <a:tr h="246526">
                <a:tc>
                  <a:txBody>
                    <a:bodyPr/>
                    <a:lstStyle/>
                    <a:p>
                      <a:pPr algn="ctr">
                        <a:lnSpc>
                          <a:spcPct val="100000"/>
                        </a:lnSpc>
                        <a:spcBef>
                          <a:spcPts val="320"/>
                        </a:spcBef>
                      </a:pPr>
                      <a:r>
                        <a:rPr sz="1400" b="1" dirty="0">
                          <a:latin typeface="Times New Roman"/>
                          <a:cs typeface="Times New Roman"/>
                        </a:rPr>
                        <a:t>7</a:t>
                      </a:r>
                      <a:endParaRPr sz="1400">
                        <a:latin typeface="Times New Roman"/>
                        <a:cs typeface="Times New Roman"/>
                      </a:endParaRPr>
                    </a:p>
                  </a:txBody>
                  <a:tcPr marL="0" marR="0" marT="4064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F9F3E7"/>
                    </a:solidFill>
                  </a:tcPr>
                </a:tc>
                <a:tc>
                  <a:txBody>
                    <a:bodyPr/>
                    <a:lstStyle/>
                    <a:p>
                      <a:pPr marL="0" marR="0">
                        <a:spcBef>
                          <a:spcPts val="0"/>
                        </a:spcBef>
                        <a:spcAft>
                          <a:spcPts val="0"/>
                        </a:spcAft>
                      </a:pPr>
                      <a:r>
                        <a:rPr lang="en-US" sz="1200" u="sng" dirty="0">
                          <a:solidFill>
                            <a:schemeClr val="tx1"/>
                          </a:solidFill>
                          <a:latin typeface="Times New Roman" pitchFamily="18" charset="0"/>
                          <a:cs typeface="Times New Roman" pitchFamily="18" charset="0"/>
                          <a:hlinkClick r:id="rId9"/>
                        </a:rPr>
                        <a:t>Prof D. </a:t>
                      </a:r>
                      <a:r>
                        <a:rPr lang="en-US" sz="1200" u="sng" dirty="0" smtClean="0">
                          <a:solidFill>
                            <a:schemeClr val="tx1"/>
                          </a:solidFill>
                          <a:latin typeface="Times New Roman" pitchFamily="18" charset="0"/>
                          <a:cs typeface="Times New Roman" pitchFamily="18" charset="0"/>
                          <a:hlinkClick r:id="rId9"/>
                        </a:rPr>
                        <a:t>A.</a:t>
                      </a:r>
                      <a:r>
                        <a:rPr lang="en-US" sz="1200" u="sng" baseline="0" dirty="0" smtClean="0">
                          <a:solidFill>
                            <a:schemeClr val="tx1"/>
                          </a:solidFill>
                          <a:latin typeface="Times New Roman" pitchFamily="18" charset="0"/>
                          <a:cs typeface="Times New Roman" pitchFamily="18" charset="0"/>
                          <a:hlinkClick r:id="rId9"/>
                        </a:rPr>
                        <a:t> </a:t>
                      </a:r>
                      <a:r>
                        <a:rPr lang="en-US" sz="1200" u="sng" dirty="0" smtClean="0">
                          <a:solidFill>
                            <a:schemeClr val="tx1"/>
                          </a:solidFill>
                          <a:latin typeface="Times New Roman" pitchFamily="18" charset="0"/>
                          <a:cs typeface="Times New Roman" pitchFamily="18" charset="0"/>
                          <a:hlinkClick r:id="rId9"/>
                        </a:rPr>
                        <a:t>Naidu</a:t>
                      </a:r>
                      <a:endParaRPr lang="en-US" sz="1200" dirty="0">
                        <a:latin typeface="Times New Roman"/>
                        <a:ea typeface="Times New Roman"/>
                        <a:cs typeface="Times New Roman"/>
                      </a:endParaRPr>
                    </a:p>
                  </a:txBody>
                  <a:tcPr marL="68580" marR="6858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F3E7"/>
                    </a:solidFill>
                  </a:tcPr>
                </a:tc>
                <a:tc>
                  <a:txBody>
                    <a:bodyPr/>
                    <a:lstStyle/>
                    <a:p>
                      <a:pPr algn="l">
                        <a:lnSpc>
                          <a:spcPct val="100000"/>
                        </a:lnSpc>
                        <a:spcBef>
                          <a:spcPts val="320"/>
                        </a:spcBef>
                      </a:pPr>
                      <a:r>
                        <a:rPr sz="1400" b="0" spc="-5">
                          <a:latin typeface="Times New Roman"/>
                          <a:cs typeface="Times New Roman"/>
                        </a:rPr>
                        <a:t>Professor</a:t>
                      </a:r>
                      <a:r>
                        <a:rPr lang="en-US" sz="1400" b="0" spc="-5" dirty="0">
                          <a:latin typeface="Times New Roman"/>
                          <a:cs typeface="Times New Roman"/>
                        </a:rPr>
                        <a:t> &amp; Director,</a:t>
                      </a:r>
                      <a:r>
                        <a:rPr lang="en-US" sz="1400" b="0" spc="-5" baseline="0" dirty="0">
                          <a:latin typeface="Times New Roman"/>
                          <a:cs typeface="Times New Roman"/>
                        </a:rPr>
                        <a:t> </a:t>
                      </a:r>
                      <a:r>
                        <a:rPr lang="en-US" sz="1400" b="0" spc="-5" dirty="0">
                          <a:latin typeface="Times New Roman"/>
                          <a:cs typeface="Times New Roman"/>
                        </a:rPr>
                        <a:t>Directorate</a:t>
                      </a:r>
                      <a:r>
                        <a:rPr lang="en-US" sz="1400" b="0" spc="-5" baseline="0" dirty="0">
                          <a:latin typeface="Times New Roman"/>
                          <a:cs typeface="Times New Roman"/>
                        </a:rPr>
                        <a:t> of Admissions</a:t>
                      </a:r>
                      <a:endParaRPr sz="1400" b="0">
                        <a:latin typeface="Times New Roman"/>
                        <a:cs typeface="Times New Roman"/>
                      </a:endParaRPr>
                    </a:p>
                  </a:txBody>
                  <a:tcPr marL="0" marR="0" marT="40640"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a:solidFill>
                        <a:srgbClr val="FFFFFF"/>
                      </a:solidFill>
                      <a:prstDash val="solid"/>
                    </a:lnB>
                    <a:solidFill>
                      <a:srgbClr val="F9F3E7"/>
                    </a:solidFill>
                  </a:tcPr>
                </a:tc>
                <a:tc>
                  <a:txBody>
                    <a:bodyPr/>
                    <a:lstStyle/>
                    <a:p>
                      <a:pPr marL="635" algn="ctr">
                        <a:lnSpc>
                          <a:spcPct val="100000"/>
                        </a:lnSpc>
                        <a:spcBef>
                          <a:spcPts val="320"/>
                        </a:spcBef>
                      </a:pPr>
                      <a:r>
                        <a:rPr sz="1400" b="0" spc="-5" dirty="0">
                          <a:latin typeface="Times New Roman"/>
                          <a:cs typeface="Times New Roman"/>
                        </a:rPr>
                        <a:t>Ph.D.</a:t>
                      </a:r>
                      <a:endParaRPr sz="1400" b="0">
                        <a:latin typeface="Times New Roman"/>
                        <a:cs typeface="Times New Roman"/>
                      </a:endParaRPr>
                    </a:p>
                  </a:txBody>
                  <a:tcPr marL="0" marR="0" marT="4064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F9F3E7"/>
                    </a:solidFill>
                  </a:tcPr>
                </a:tc>
                <a:tc>
                  <a:txBody>
                    <a:bodyPr/>
                    <a:lstStyle/>
                    <a:p>
                      <a:pPr marL="635" algn="ctr">
                        <a:lnSpc>
                          <a:spcPct val="100000"/>
                        </a:lnSpc>
                        <a:spcBef>
                          <a:spcPts val="320"/>
                        </a:spcBef>
                      </a:pPr>
                      <a:r>
                        <a:rPr lang="en-US" sz="1400" dirty="0">
                          <a:latin typeface="Times New Roman"/>
                          <a:cs typeface="Times New Roman"/>
                        </a:rPr>
                        <a:t>17</a:t>
                      </a:r>
                      <a:endParaRPr sz="1400">
                        <a:latin typeface="Times New Roman"/>
                        <a:cs typeface="Times New Roman"/>
                      </a:endParaRPr>
                    </a:p>
                  </a:txBody>
                  <a:tcPr marL="0" marR="0" marT="4064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F3E7"/>
                    </a:solidFill>
                  </a:tcPr>
                </a:tc>
                <a:tc>
                  <a:txBody>
                    <a:bodyPr/>
                    <a:lstStyle/>
                    <a:p>
                      <a:pPr marL="0" marR="0" algn="l">
                        <a:lnSpc>
                          <a:spcPct val="115000"/>
                        </a:lnSpc>
                        <a:spcBef>
                          <a:spcPts val="0"/>
                        </a:spcBef>
                        <a:spcAft>
                          <a:spcPts val="0"/>
                        </a:spcAft>
                      </a:pPr>
                      <a:r>
                        <a:rPr lang="en-US" sz="1400" dirty="0">
                          <a:latin typeface="Times New Roman" pitchFamily="18" charset="0"/>
                          <a:ea typeface="Times New Roman"/>
                          <a:cs typeface="Times New Roman" pitchFamily="18" charset="0"/>
                        </a:rPr>
                        <a:t>Biotechnolo</a:t>
                      </a:r>
                      <a:r>
                        <a:rPr lang="en-US" sz="1400" dirty="0">
                          <a:solidFill>
                            <a:schemeClr val="tx1"/>
                          </a:solidFill>
                          <a:latin typeface="Times New Roman" pitchFamily="18" charset="0"/>
                          <a:ea typeface="Times New Roman"/>
                          <a:cs typeface="Times New Roman" pitchFamily="18" charset="0"/>
                        </a:rPr>
                        <a:t>gy, Pollution Control</a:t>
                      </a:r>
                    </a:p>
                  </a:txBody>
                  <a:tcPr marL="68580" marR="68580" marT="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F3E7"/>
                    </a:solidFill>
                  </a:tcPr>
                </a:tc>
                <a:extLst>
                  <a:ext uri="{0D108BD9-81ED-4DB2-BD59-A6C34878D82A}">
                    <a16:rowId xmlns:a16="http://schemas.microsoft.com/office/drawing/2014/main" xmlns="" val="10007"/>
                  </a:ext>
                </a:extLst>
              </a:tr>
              <a:tr h="347152">
                <a:tc>
                  <a:txBody>
                    <a:bodyPr/>
                    <a:lstStyle/>
                    <a:p>
                      <a:pPr algn="ctr">
                        <a:lnSpc>
                          <a:spcPct val="100000"/>
                        </a:lnSpc>
                        <a:spcBef>
                          <a:spcPts val="409"/>
                        </a:spcBef>
                      </a:pPr>
                      <a:r>
                        <a:rPr sz="1400" b="1" dirty="0">
                          <a:latin typeface="Times New Roman"/>
                          <a:cs typeface="Times New Roman"/>
                        </a:rPr>
                        <a:t>8</a:t>
                      </a:r>
                      <a:endParaRPr sz="1400">
                        <a:latin typeface="Times New Roman"/>
                        <a:cs typeface="Times New Roman"/>
                      </a:endParaRPr>
                    </a:p>
                  </a:txBody>
                  <a:tcPr marL="0" marR="0" marT="52069"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F9F3E7"/>
                    </a:solidFill>
                  </a:tcPr>
                </a:tc>
                <a:tc>
                  <a:txBody>
                    <a:bodyPr/>
                    <a:lstStyle/>
                    <a:p>
                      <a:pPr marL="0" marR="0">
                        <a:spcBef>
                          <a:spcPts val="0"/>
                        </a:spcBef>
                        <a:spcAft>
                          <a:spcPts val="0"/>
                        </a:spcAft>
                      </a:pPr>
                      <a:r>
                        <a:rPr lang="en-US" sz="1200" u="sng" dirty="0">
                          <a:solidFill>
                            <a:schemeClr val="tx1"/>
                          </a:solidFill>
                          <a:latin typeface="Times New Roman" pitchFamily="18" charset="0"/>
                          <a:cs typeface="Times New Roman" pitchFamily="18" charset="0"/>
                          <a:hlinkClick r:id="rId10"/>
                        </a:rPr>
                        <a:t>Prof V. </a:t>
                      </a:r>
                      <a:r>
                        <a:rPr lang="en-US" sz="1200" u="sng" dirty="0" err="1">
                          <a:solidFill>
                            <a:schemeClr val="tx1"/>
                          </a:solidFill>
                          <a:latin typeface="Times New Roman" pitchFamily="18" charset="0"/>
                          <a:cs typeface="Times New Roman" pitchFamily="18" charset="0"/>
                          <a:hlinkClick r:id="rId10"/>
                        </a:rPr>
                        <a:t>Sridevi</a:t>
                      </a:r>
                      <a:endParaRPr lang="en-US" sz="1200" dirty="0">
                        <a:latin typeface="Times New Roman"/>
                        <a:ea typeface="Times New Roman"/>
                        <a:cs typeface="Times New Roman"/>
                      </a:endParaRPr>
                    </a:p>
                  </a:txBody>
                  <a:tcPr marL="68580" marR="6858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F3E7"/>
                    </a:solidFill>
                  </a:tcPr>
                </a:tc>
                <a:tc>
                  <a:txBody>
                    <a:bodyPr/>
                    <a:lstStyle/>
                    <a:p>
                      <a:pPr algn="l">
                        <a:lnSpc>
                          <a:spcPct val="100000"/>
                        </a:lnSpc>
                        <a:spcBef>
                          <a:spcPts val="409"/>
                        </a:spcBef>
                      </a:pPr>
                      <a:r>
                        <a:rPr sz="1400" b="0" spc="-5" dirty="0">
                          <a:latin typeface="Times New Roman"/>
                          <a:cs typeface="Times New Roman"/>
                        </a:rPr>
                        <a:t>Professor</a:t>
                      </a:r>
                      <a:endParaRPr sz="1400" b="0">
                        <a:latin typeface="Times New Roman"/>
                        <a:cs typeface="Times New Roman"/>
                      </a:endParaRPr>
                    </a:p>
                  </a:txBody>
                  <a:tcPr marL="0" marR="0" marT="52069"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a:solidFill>
                        <a:srgbClr val="FFFFFF"/>
                      </a:solidFill>
                      <a:prstDash val="solid"/>
                    </a:lnB>
                    <a:solidFill>
                      <a:srgbClr val="F9F3E7"/>
                    </a:solidFill>
                  </a:tcPr>
                </a:tc>
                <a:tc>
                  <a:txBody>
                    <a:bodyPr/>
                    <a:lstStyle/>
                    <a:p>
                      <a:pPr marL="635" algn="ctr">
                        <a:lnSpc>
                          <a:spcPct val="100000"/>
                        </a:lnSpc>
                        <a:spcBef>
                          <a:spcPts val="409"/>
                        </a:spcBef>
                      </a:pPr>
                      <a:r>
                        <a:rPr sz="1400" b="0" spc="-5" dirty="0">
                          <a:latin typeface="Times New Roman"/>
                          <a:cs typeface="Times New Roman"/>
                        </a:rPr>
                        <a:t>Ph.D.</a:t>
                      </a:r>
                      <a:endParaRPr sz="1400" b="0">
                        <a:latin typeface="Times New Roman"/>
                        <a:cs typeface="Times New Roman"/>
                      </a:endParaRPr>
                    </a:p>
                  </a:txBody>
                  <a:tcPr marL="0" marR="0" marT="52069"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F9F3E7"/>
                    </a:solidFill>
                  </a:tcPr>
                </a:tc>
                <a:tc>
                  <a:txBody>
                    <a:bodyPr/>
                    <a:lstStyle/>
                    <a:p>
                      <a:pPr marL="635" algn="ctr">
                        <a:lnSpc>
                          <a:spcPct val="100000"/>
                        </a:lnSpc>
                        <a:spcBef>
                          <a:spcPts val="409"/>
                        </a:spcBef>
                      </a:pPr>
                      <a:r>
                        <a:rPr lang="en-US" sz="1400" dirty="0">
                          <a:latin typeface="Times New Roman"/>
                          <a:cs typeface="Times New Roman"/>
                        </a:rPr>
                        <a:t>17</a:t>
                      </a:r>
                      <a:endParaRPr sz="1400">
                        <a:latin typeface="Times New Roman"/>
                        <a:cs typeface="Times New Roman"/>
                      </a:endParaRPr>
                    </a:p>
                  </a:txBody>
                  <a:tcPr marL="0" marR="0" marT="5206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F3E7"/>
                    </a:solidFill>
                  </a:tcPr>
                </a:tc>
                <a:tc>
                  <a:txBody>
                    <a:bodyPr/>
                    <a:lstStyle/>
                    <a:p>
                      <a:pPr marL="0" marR="0" algn="l">
                        <a:lnSpc>
                          <a:spcPct val="115000"/>
                        </a:lnSpc>
                        <a:spcBef>
                          <a:spcPts val="0"/>
                        </a:spcBef>
                        <a:spcAft>
                          <a:spcPts val="0"/>
                        </a:spcAft>
                      </a:pPr>
                      <a:r>
                        <a:rPr lang="en-US" sz="1400" dirty="0">
                          <a:latin typeface="Times New Roman" pitchFamily="18" charset="0"/>
                          <a:ea typeface="Times New Roman"/>
                          <a:cs typeface="Times New Roman" pitchFamily="18" charset="0"/>
                        </a:rPr>
                        <a:t>Environmental Biotechnology,</a:t>
                      </a:r>
                      <a:r>
                        <a:rPr lang="en-US" sz="1800" dirty="0">
                          <a:solidFill>
                            <a:schemeClr val="tx1"/>
                          </a:solidFill>
                          <a:latin typeface="Times New Roman" pitchFamily="18" charset="0"/>
                          <a:ea typeface="+mn-ea"/>
                          <a:cs typeface="Times New Roman" pitchFamily="18" charset="0"/>
                        </a:rPr>
                        <a:t> </a:t>
                      </a:r>
                      <a:r>
                        <a:rPr lang="en-US" sz="1400" dirty="0" smtClean="0">
                          <a:solidFill>
                            <a:schemeClr val="tx1"/>
                          </a:solidFill>
                          <a:latin typeface="Times New Roman" pitchFamily="18" charset="0"/>
                          <a:ea typeface="Times New Roman"/>
                          <a:cs typeface="Times New Roman" pitchFamily="18" charset="0"/>
                        </a:rPr>
                        <a:t>Pollution Control</a:t>
                      </a:r>
                      <a:endParaRPr lang="en-US" sz="1400" dirty="0">
                        <a:solidFill>
                          <a:schemeClr val="tx1"/>
                        </a:solidFill>
                        <a:latin typeface="Times New Roman" pitchFamily="18" charset="0"/>
                        <a:ea typeface="Times New Roman"/>
                        <a:cs typeface="Times New Roman" pitchFamily="18" charset="0"/>
                      </a:endParaRPr>
                    </a:p>
                  </a:txBody>
                  <a:tcPr marL="68580" marR="68580" marT="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F3E7"/>
                    </a:solidFill>
                  </a:tcPr>
                </a:tc>
                <a:extLst>
                  <a:ext uri="{0D108BD9-81ED-4DB2-BD59-A6C34878D82A}">
                    <a16:rowId xmlns:a16="http://schemas.microsoft.com/office/drawing/2014/main" xmlns="" val="10008"/>
                  </a:ext>
                </a:extLst>
              </a:tr>
              <a:tr h="366174">
                <a:tc>
                  <a:txBody>
                    <a:bodyPr/>
                    <a:lstStyle/>
                    <a:p>
                      <a:pPr algn="ctr">
                        <a:lnSpc>
                          <a:spcPct val="100000"/>
                        </a:lnSpc>
                        <a:spcBef>
                          <a:spcPts val="409"/>
                        </a:spcBef>
                      </a:pPr>
                      <a:r>
                        <a:rPr sz="1400" b="1" dirty="0">
                          <a:latin typeface="Times New Roman"/>
                          <a:cs typeface="Times New Roman"/>
                        </a:rPr>
                        <a:t>9</a:t>
                      </a:r>
                      <a:endParaRPr sz="1400">
                        <a:latin typeface="Times New Roman"/>
                        <a:cs typeface="Times New Roman"/>
                      </a:endParaRPr>
                    </a:p>
                  </a:txBody>
                  <a:tcPr marL="0" marR="0" marT="52069"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F9F3E7"/>
                    </a:solidFill>
                  </a:tcPr>
                </a:tc>
                <a:tc>
                  <a:txBody>
                    <a:bodyPr/>
                    <a:lstStyle/>
                    <a:p>
                      <a:pPr marL="0" marR="0">
                        <a:spcBef>
                          <a:spcPts val="0"/>
                        </a:spcBef>
                        <a:spcAft>
                          <a:spcPts val="0"/>
                        </a:spcAft>
                      </a:pPr>
                      <a:r>
                        <a:rPr lang="en-US" sz="1200" u="sng" dirty="0">
                          <a:solidFill>
                            <a:schemeClr val="tx1"/>
                          </a:solidFill>
                          <a:latin typeface="Times New Roman" pitchFamily="18" charset="0"/>
                          <a:cs typeface="Times New Roman" pitchFamily="18" charset="0"/>
                          <a:hlinkClick r:id="rId11"/>
                        </a:rPr>
                        <a:t>Prof M.V.V. </a:t>
                      </a:r>
                      <a:r>
                        <a:rPr lang="en-US" sz="1200" u="sng" dirty="0" err="1" smtClean="0">
                          <a:solidFill>
                            <a:schemeClr val="tx1"/>
                          </a:solidFill>
                          <a:latin typeface="Times New Roman" pitchFamily="18" charset="0"/>
                          <a:cs typeface="Times New Roman" pitchFamily="18" charset="0"/>
                          <a:hlinkClick r:id="rId11"/>
                        </a:rPr>
                        <a:t>Chandana</a:t>
                      </a:r>
                      <a:r>
                        <a:rPr lang="en-US" sz="1200" u="sng" dirty="0" smtClean="0">
                          <a:solidFill>
                            <a:schemeClr val="tx1"/>
                          </a:solidFill>
                          <a:latin typeface="Times New Roman" pitchFamily="18" charset="0"/>
                          <a:cs typeface="Times New Roman" pitchFamily="18" charset="0"/>
                          <a:hlinkClick r:id="rId11"/>
                        </a:rPr>
                        <a:t> </a:t>
                      </a:r>
                      <a:r>
                        <a:rPr lang="en-US" sz="1200" u="sng" dirty="0" err="1" smtClean="0">
                          <a:solidFill>
                            <a:schemeClr val="tx1"/>
                          </a:solidFill>
                          <a:latin typeface="Times New Roman" pitchFamily="18" charset="0"/>
                          <a:cs typeface="Times New Roman" pitchFamily="18" charset="0"/>
                          <a:hlinkClick r:id="rId11"/>
                        </a:rPr>
                        <a:t>Lakshmi</a:t>
                      </a:r>
                      <a:endParaRPr lang="en-US" sz="1200" dirty="0">
                        <a:latin typeface="Times New Roman"/>
                        <a:ea typeface="Times New Roman"/>
                        <a:cs typeface="Times New Roman"/>
                      </a:endParaRPr>
                    </a:p>
                  </a:txBody>
                  <a:tcPr marL="68580" marR="6858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F3E7"/>
                    </a:solidFill>
                  </a:tcPr>
                </a:tc>
                <a:tc>
                  <a:txBody>
                    <a:bodyPr/>
                    <a:lstStyle/>
                    <a:p>
                      <a:pPr algn="l">
                        <a:lnSpc>
                          <a:spcPct val="100000"/>
                        </a:lnSpc>
                        <a:spcBef>
                          <a:spcPts val="409"/>
                        </a:spcBef>
                      </a:pPr>
                      <a:r>
                        <a:rPr sz="1400" b="0" spc="-10">
                          <a:latin typeface="Times New Roman"/>
                          <a:cs typeface="Times New Roman"/>
                        </a:rPr>
                        <a:t>P</a:t>
                      </a:r>
                      <a:r>
                        <a:rPr sz="1400" b="0" spc="-25">
                          <a:latin typeface="Times New Roman"/>
                          <a:cs typeface="Times New Roman"/>
                        </a:rPr>
                        <a:t>r</a:t>
                      </a:r>
                      <a:r>
                        <a:rPr sz="1400" b="0">
                          <a:latin typeface="Times New Roman"/>
                          <a:cs typeface="Times New Roman"/>
                        </a:rPr>
                        <a:t>ofe</a:t>
                      </a:r>
                      <a:r>
                        <a:rPr sz="1400" b="0" spc="5">
                          <a:latin typeface="Times New Roman"/>
                          <a:cs typeface="Times New Roman"/>
                        </a:rPr>
                        <a:t>s</a:t>
                      </a:r>
                      <a:r>
                        <a:rPr sz="1400" b="0">
                          <a:latin typeface="Times New Roman"/>
                          <a:cs typeface="Times New Roman"/>
                        </a:rPr>
                        <a:t>sor</a:t>
                      </a:r>
                    </a:p>
                  </a:txBody>
                  <a:tcPr marL="0" marR="0" marT="52069"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a:solidFill>
                        <a:srgbClr val="FFFFFF"/>
                      </a:solidFill>
                      <a:prstDash val="solid"/>
                    </a:lnB>
                    <a:solidFill>
                      <a:srgbClr val="F9F3E7"/>
                    </a:solidFill>
                  </a:tcPr>
                </a:tc>
                <a:tc>
                  <a:txBody>
                    <a:bodyPr/>
                    <a:lstStyle/>
                    <a:p>
                      <a:pPr marL="635" algn="ctr">
                        <a:lnSpc>
                          <a:spcPct val="100000"/>
                        </a:lnSpc>
                        <a:spcBef>
                          <a:spcPts val="409"/>
                        </a:spcBef>
                      </a:pPr>
                      <a:r>
                        <a:rPr sz="1400" b="0" spc="-5" dirty="0">
                          <a:latin typeface="Times New Roman"/>
                          <a:cs typeface="Times New Roman"/>
                        </a:rPr>
                        <a:t>Ph.D.</a:t>
                      </a:r>
                      <a:endParaRPr sz="1400" b="0">
                        <a:latin typeface="Times New Roman"/>
                        <a:cs typeface="Times New Roman"/>
                      </a:endParaRPr>
                    </a:p>
                  </a:txBody>
                  <a:tcPr marL="0" marR="0" marT="52069"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F9F3E7"/>
                    </a:solidFill>
                  </a:tcPr>
                </a:tc>
                <a:tc>
                  <a:txBody>
                    <a:bodyPr/>
                    <a:lstStyle/>
                    <a:p>
                      <a:pPr marL="635" algn="ctr">
                        <a:lnSpc>
                          <a:spcPct val="100000"/>
                        </a:lnSpc>
                        <a:spcBef>
                          <a:spcPts val="409"/>
                        </a:spcBef>
                      </a:pPr>
                      <a:r>
                        <a:rPr lang="en-US" sz="1400" dirty="0">
                          <a:latin typeface="Times New Roman"/>
                          <a:cs typeface="Times New Roman"/>
                        </a:rPr>
                        <a:t>15</a:t>
                      </a:r>
                      <a:endParaRPr sz="1400">
                        <a:latin typeface="Times New Roman"/>
                        <a:cs typeface="Times New Roman"/>
                      </a:endParaRPr>
                    </a:p>
                  </a:txBody>
                  <a:tcPr marL="0" marR="0" marT="5206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F3E7"/>
                    </a:solidFill>
                  </a:tcPr>
                </a:tc>
                <a:tc>
                  <a:txBody>
                    <a:bodyPr/>
                    <a:lstStyle/>
                    <a:p>
                      <a:pPr marL="0" marR="0" algn="l">
                        <a:lnSpc>
                          <a:spcPct val="115000"/>
                        </a:lnSpc>
                        <a:spcBef>
                          <a:spcPts val="0"/>
                        </a:spcBef>
                        <a:spcAft>
                          <a:spcPts val="0"/>
                        </a:spcAft>
                      </a:pPr>
                      <a:r>
                        <a:rPr lang="en-US" sz="1400" dirty="0">
                          <a:latin typeface="Times New Roman" pitchFamily="18" charset="0"/>
                          <a:ea typeface="Times New Roman"/>
                          <a:cs typeface="Times New Roman" pitchFamily="18" charset="0"/>
                        </a:rPr>
                        <a:t>Biotechnology</a:t>
                      </a:r>
                      <a:r>
                        <a:rPr lang="en-US" sz="1400" dirty="0">
                          <a:solidFill>
                            <a:schemeClr val="tx1"/>
                          </a:solidFill>
                          <a:latin typeface="Times New Roman" pitchFamily="18" charset="0"/>
                          <a:ea typeface="Times New Roman"/>
                          <a:cs typeface="Times New Roman" pitchFamily="18" charset="0"/>
                        </a:rPr>
                        <a:t>, Production &amp; Separation of  biological compounds</a:t>
                      </a:r>
                    </a:p>
                  </a:txBody>
                  <a:tcPr marL="68580" marR="68580" marT="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F3E7"/>
                    </a:solidFill>
                  </a:tcPr>
                </a:tc>
                <a:extLst>
                  <a:ext uri="{0D108BD9-81ED-4DB2-BD59-A6C34878D82A}">
                    <a16:rowId xmlns:a16="http://schemas.microsoft.com/office/drawing/2014/main" xmlns="" val="10009"/>
                  </a:ext>
                </a:extLst>
              </a:tr>
              <a:tr h="301026">
                <a:tc>
                  <a:txBody>
                    <a:bodyPr/>
                    <a:lstStyle/>
                    <a:p>
                      <a:pPr algn="ctr">
                        <a:lnSpc>
                          <a:spcPct val="100000"/>
                        </a:lnSpc>
                        <a:spcBef>
                          <a:spcPts val="409"/>
                        </a:spcBef>
                      </a:pPr>
                      <a:r>
                        <a:rPr sz="1400" b="1" spc="5" dirty="0">
                          <a:latin typeface="Times New Roman"/>
                          <a:cs typeface="Times New Roman"/>
                        </a:rPr>
                        <a:t>10</a:t>
                      </a:r>
                      <a:endParaRPr sz="1400">
                        <a:latin typeface="Times New Roman"/>
                        <a:cs typeface="Times New Roman"/>
                      </a:endParaRPr>
                    </a:p>
                  </a:txBody>
                  <a:tcPr marL="0" marR="0" marT="52069"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F9F3E7"/>
                    </a:solidFill>
                  </a:tcPr>
                </a:tc>
                <a:tc>
                  <a:txBody>
                    <a:bodyPr/>
                    <a:lstStyle/>
                    <a:p>
                      <a:pPr marL="0" marR="0">
                        <a:spcBef>
                          <a:spcPts val="0"/>
                        </a:spcBef>
                        <a:spcAft>
                          <a:spcPts val="0"/>
                        </a:spcAft>
                      </a:pPr>
                      <a:r>
                        <a:rPr lang="en-US" sz="1200" u="sng" dirty="0">
                          <a:solidFill>
                            <a:schemeClr val="tx1"/>
                          </a:solidFill>
                          <a:latin typeface="Times New Roman" pitchFamily="18" charset="0"/>
                          <a:cs typeface="Times New Roman" pitchFamily="18" charset="0"/>
                          <a:hlinkClick r:id="rId12"/>
                        </a:rPr>
                        <a:t>Prof V. </a:t>
                      </a:r>
                      <a:r>
                        <a:rPr lang="en-US" sz="1200" u="sng" dirty="0" err="1">
                          <a:solidFill>
                            <a:schemeClr val="tx1"/>
                          </a:solidFill>
                          <a:latin typeface="Times New Roman" pitchFamily="18" charset="0"/>
                          <a:cs typeface="Times New Roman" pitchFamily="18" charset="0"/>
                          <a:hlinkClick r:id="rId12"/>
                        </a:rPr>
                        <a:t>Meena</a:t>
                      </a:r>
                      <a:endParaRPr lang="en-US" sz="1200" dirty="0">
                        <a:latin typeface="Times New Roman"/>
                        <a:ea typeface="Times New Roman"/>
                        <a:cs typeface="Times New Roman"/>
                      </a:endParaRPr>
                    </a:p>
                  </a:txBody>
                  <a:tcPr marL="68580" marR="6858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F3E7"/>
                    </a:solidFill>
                  </a:tcPr>
                </a:tc>
                <a:tc>
                  <a:txBody>
                    <a:bodyPr/>
                    <a:lstStyle/>
                    <a:p>
                      <a:pPr marL="1270" algn="l">
                        <a:lnSpc>
                          <a:spcPct val="100000"/>
                        </a:lnSpc>
                        <a:spcBef>
                          <a:spcPts val="409"/>
                        </a:spcBef>
                      </a:pPr>
                      <a:r>
                        <a:rPr sz="1400" b="0" spc="-5" dirty="0">
                          <a:latin typeface="Times New Roman"/>
                          <a:cs typeface="Times New Roman"/>
                        </a:rPr>
                        <a:t>Professor</a:t>
                      </a:r>
                      <a:endParaRPr sz="1400" b="0">
                        <a:latin typeface="Times New Roman"/>
                        <a:cs typeface="Times New Roman"/>
                      </a:endParaRPr>
                    </a:p>
                  </a:txBody>
                  <a:tcPr marL="0" marR="0" marT="52069"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a:solidFill>
                        <a:srgbClr val="FFFFFF"/>
                      </a:solidFill>
                      <a:prstDash val="solid"/>
                    </a:lnB>
                    <a:solidFill>
                      <a:srgbClr val="F9F3E7"/>
                    </a:solidFill>
                  </a:tcPr>
                </a:tc>
                <a:tc>
                  <a:txBody>
                    <a:bodyPr/>
                    <a:lstStyle/>
                    <a:p>
                      <a:pPr marL="635" algn="ctr">
                        <a:lnSpc>
                          <a:spcPct val="100000"/>
                        </a:lnSpc>
                        <a:spcBef>
                          <a:spcPts val="409"/>
                        </a:spcBef>
                      </a:pPr>
                      <a:r>
                        <a:rPr sz="1400" b="0" spc="-5" dirty="0">
                          <a:latin typeface="Times New Roman"/>
                          <a:cs typeface="Times New Roman"/>
                        </a:rPr>
                        <a:t>Ph.D.</a:t>
                      </a:r>
                      <a:endParaRPr sz="1400" b="0">
                        <a:latin typeface="Times New Roman"/>
                        <a:cs typeface="Times New Roman"/>
                      </a:endParaRPr>
                    </a:p>
                  </a:txBody>
                  <a:tcPr marL="0" marR="0" marT="52069"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F9F3E7"/>
                    </a:solidFill>
                  </a:tcPr>
                </a:tc>
                <a:tc>
                  <a:txBody>
                    <a:bodyPr/>
                    <a:lstStyle/>
                    <a:p>
                      <a:pPr marL="635" algn="ctr">
                        <a:lnSpc>
                          <a:spcPct val="100000"/>
                        </a:lnSpc>
                        <a:spcBef>
                          <a:spcPts val="409"/>
                        </a:spcBef>
                      </a:pPr>
                      <a:r>
                        <a:rPr lang="en-US" sz="1400" dirty="0">
                          <a:latin typeface="Times New Roman"/>
                          <a:cs typeface="Times New Roman"/>
                        </a:rPr>
                        <a:t>15</a:t>
                      </a:r>
                      <a:endParaRPr sz="1400">
                        <a:latin typeface="Times New Roman"/>
                        <a:cs typeface="Times New Roman"/>
                      </a:endParaRPr>
                    </a:p>
                  </a:txBody>
                  <a:tcPr marL="0" marR="0" marT="5206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F3E7"/>
                    </a:solidFill>
                  </a:tcPr>
                </a:tc>
                <a:tc>
                  <a:txBody>
                    <a:bodyPr/>
                    <a:lstStyle/>
                    <a:p>
                      <a:pPr marL="0" marR="0" algn="l">
                        <a:lnSpc>
                          <a:spcPct val="115000"/>
                        </a:lnSpc>
                        <a:spcBef>
                          <a:spcPts val="0"/>
                        </a:spcBef>
                        <a:spcAft>
                          <a:spcPts val="0"/>
                        </a:spcAft>
                      </a:pPr>
                      <a:r>
                        <a:rPr lang="en-US" sz="1400" dirty="0">
                          <a:latin typeface="Times New Roman" pitchFamily="18" charset="0"/>
                          <a:ea typeface="Times New Roman"/>
                          <a:cs typeface="Times New Roman" pitchFamily="18" charset="0"/>
                        </a:rPr>
                        <a:t>Environmental </a:t>
                      </a:r>
                      <a:r>
                        <a:rPr lang="en-US" sz="1400" dirty="0" err="1">
                          <a:latin typeface="Times New Roman" pitchFamily="18" charset="0"/>
                          <a:ea typeface="Times New Roman"/>
                          <a:cs typeface="Times New Roman" pitchFamily="18" charset="0"/>
                        </a:rPr>
                        <a:t>Engg</a:t>
                      </a:r>
                      <a:r>
                        <a:rPr lang="en-US" sz="1400" dirty="0">
                          <a:latin typeface="Times New Roman" pitchFamily="18" charset="0"/>
                          <a:ea typeface="Times New Roman"/>
                          <a:cs typeface="Times New Roman" pitchFamily="18" charset="0"/>
                        </a:rPr>
                        <a:t>,</a:t>
                      </a:r>
                      <a:r>
                        <a:rPr lang="en-US" sz="1800" dirty="0">
                          <a:solidFill>
                            <a:schemeClr val="tx1"/>
                          </a:solidFill>
                          <a:latin typeface="Times New Roman" pitchFamily="18" charset="0"/>
                          <a:ea typeface="+mn-ea"/>
                          <a:cs typeface="Times New Roman" pitchFamily="18" charset="0"/>
                        </a:rPr>
                        <a:t> </a:t>
                      </a:r>
                      <a:r>
                        <a:rPr lang="en-US" sz="1400" dirty="0">
                          <a:solidFill>
                            <a:schemeClr val="tx1"/>
                          </a:solidFill>
                          <a:latin typeface="Times New Roman" pitchFamily="18" charset="0"/>
                          <a:ea typeface="Times New Roman"/>
                          <a:cs typeface="Times New Roman" pitchFamily="18" charset="0"/>
                        </a:rPr>
                        <a:t>Biochemical </a:t>
                      </a:r>
                      <a:r>
                        <a:rPr lang="en-US" sz="1400" dirty="0" err="1">
                          <a:solidFill>
                            <a:schemeClr val="tx1"/>
                          </a:solidFill>
                          <a:latin typeface="Times New Roman" pitchFamily="18" charset="0"/>
                          <a:ea typeface="Times New Roman"/>
                          <a:cs typeface="Times New Roman" pitchFamily="18" charset="0"/>
                        </a:rPr>
                        <a:t>Engg</a:t>
                      </a:r>
                      <a:r>
                        <a:rPr lang="en-US" sz="1400" dirty="0">
                          <a:solidFill>
                            <a:schemeClr val="tx1"/>
                          </a:solidFill>
                          <a:latin typeface="Times New Roman" pitchFamily="18" charset="0"/>
                          <a:ea typeface="Times New Roman"/>
                          <a:cs typeface="Times New Roman" pitchFamily="18" charset="0"/>
                        </a:rPr>
                        <a:t>.,</a:t>
                      </a:r>
                    </a:p>
                  </a:txBody>
                  <a:tcPr marL="68580" marR="68580" marT="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F3E7"/>
                    </a:solidFill>
                  </a:tcPr>
                </a:tc>
                <a:extLst>
                  <a:ext uri="{0D108BD9-81ED-4DB2-BD59-A6C34878D82A}">
                    <a16:rowId xmlns:a16="http://schemas.microsoft.com/office/drawing/2014/main" xmlns="" val="10010"/>
                  </a:ext>
                </a:extLst>
              </a:tr>
              <a:tr h="263758">
                <a:tc>
                  <a:txBody>
                    <a:bodyPr/>
                    <a:lstStyle/>
                    <a:p>
                      <a:pPr marR="2540" algn="ctr">
                        <a:lnSpc>
                          <a:spcPct val="100000"/>
                        </a:lnSpc>
                        <a:spcBef>
                          <a:spcPts val="414"/>
                        </a:spcBef>
                      </a:pPr>
                      <a:r>
                        <a:rPr sz="1400" b="1" spc="-70" dirty="0">
                          <a:latin typeface="Times New Roman"/>
                          <a:cs typeface="Times New Roman"/>
                        </a:rPr>
                        <a:t>11</a:t>
                      </a:r>
                      <a:endParaRPr sz="1400">
                        <a:latin typeface="Times New Roman"/>
                        <a:cs typeface="Times New Roman"/>
                      </a:endParaRPr>
                    </a:p>
                  </a:txBody>
                  <a:tcPr marL="0" marR="0" marT="52704"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F9F3E7"/>
                    </a:solidFill>
                  </a:tcPr>
                </a:tc>
                <a:tc>
                  <a:txBody>
                    <a:bodyPr/>
                    <a:lstStyle/>
                    <a:p>
                      <a:pPr marL="0" marR="0">
                        <a:spcBef>
                          <a:spcPts val="0"/>
                        </a:spcBef>
                        <a:spcAft>
                          <a:spcPts val="0"/>
                        </a:spcAft>
                      </a:pPr>
                      <a:r>
                        <a:rPr lang="en-US" sz="1200" u="sng" dirty="0">
                          <a:solidFill>
                            <a:schemeClr val="tx1"/>
                          </a:solidFill>
                          <a:latin typeface="Times New Roman" pitchFamily="18" charset="0"/>
                          <a:cs typeface="Times New Roman" pitchFamily="18" charset="0"/>
                          <a:hlinkClick r:id="rId13"/>
                        </a:rPr>
                        <a:t>Prof M. </a:t>
                      </a:r>
                      <a:r>
                        <a:rPr lang="en-US" sz="1200" u="sng" dirty="0" err="1">
                          <a:solidFill>
                            <a:schemeClr val="tx1"/>
                          </a:solidFill>
                          <a:latin typeface="Times New Roman" pitchFamily="18" charset="0"/>
                          <a:cs typeface="Times New Roman" pitchFamily="18" charset="0"/>
                          <a:hlinkClick r:id="rId13"/>
                        </a:rPr>
                        <a:t>Deepa</a:t>
                      </a:r>
                      <a:endParaRPr lang="en-US" sz="1200" dirty="0">
                        <a:latin typeface="Times New Roman"/>
                        <a:ea typeface="Times New Roman"/>
                        <a:cs typeface="Times New Roman"/>
                      </a:endParaRPr>
                    </a:p>
                  </a:txBody>
                  <a:tcPr marL="68580" marR="6858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F3E7"/>
                    </a:solidFill>
                  </a:tcPr>
                </a:tc>
                <a:tc>
                  <a:txBody>
                    <a:bodyPr/>
                    <a:lstStyle/>
                    <a:p>
                      <a:pPr algn="l">
                        <a:lnSpc>
                          <a:spcPct val="100000"/>
                        </a:lnSpc>
                        <a:spcBef>
                          <a:spcPts val="414"/>
                        </a:spcBef>
                      </a:pPr>
                      <a:r>
                        <a:rPr sz="1400" b="0" spc="-5">
                          <a:latin typeface="Times New Roman"/>
                          <a:cs typeface="Times New Roman"/>
                        </a:rPr>
                        <a:t>Professor</a:t>
                      </a:r>
                      <a:r>
                        <a:rPr lang="en-US" sz="1400" b="0" spc="-5" dirty="0">
                          <a:latin typeface="Times New Roman"/>
                          <a:cs typeface="Times New Roman"/>
                        </a:rPr>
                        <a:t> &amp; Care</a:t>
                      </a:r>
                      <a:r>
                        <a:rPr lang="en-US" sz="1400" b="0" spc="-5" baseline="0" dirty="0">
                          <a:latin typeface="Times New Roman"/>
                          <a:cs typeface="Times New Roman"/>
                        </a:rPr>
                        <a:t> </a:t>
                      </a:r>
                      <a:r>
                        <a:rPr lang="en-US" sz="1400" b="0" spc="-5" baseline="0" dirty="0" smtClean="0">
                          <a:latin typeface="Times New Roman"/>
                          <a:cs typeface="Times New Roman"/>
                        </a:rPr>
                        <a:t>taker,  </a:t>
                      </a:r>
                      <a:r>
                        <a:rPr lang="en-US" sz="1400" b="0" spc="-5" baseline="0" dirty="0">
                          <a:latin typeface="Times New Roman"/>
                          <a:cs typeface="Times New Roman"/>
                        </a:rPr>
                        <a:t>NCC senior wing (</a:t>
                      </a:r>
                      <a:r>
                        <a:rPr lang="en-US" sz="1400" b="0" spc="-5" baseline="0" dirty="0" smtClean="0">
                          <a:latin typeface="Times New Roman"/>
                          <a:cs typeface="Times New Roman"/>
                        </a:rPr>
                        <a:t>Girls)</a:t>
                      </a:r>
                      <a:endParaRPr sz="1400" b="0">
                        <a:latin typeface="Times New Roman"/>
                        <a:cs typeface="Times New Roman"/>
                      </a:endParaRPr>
                    </a:p>
                  </a:txBody>
                  <a:tcPr marL="0" marR="0" marT="52704"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a:solidFill>
                        <a:srgbClr val="FFFFFF"/>
                      </a:solidFill>
                      <a:prstDash val="solid"/>
                    </a:lnB>
                    <a:solidFill>
                      <a:srgbClr val="F9F3E7"/>
                    </a:solidFill>
                  </a:tcPr>
                </a:tc>
                <a:tc>
                  <a:txBody>
                    <a:bodyPr/>
                    <a:lstStyle/>
                    <a:p>
                      <a:pPr marL="635" algn="ctr">
                        <a:lnSpc>
                          <a:spcPct val="100000"/>
                        </a:lnSpc>
                        <a:spcBef>
                          <a:spcPts val="414"/>
                        </a:spcBef>
                      </a:pPr>
                      <a:r>
                        <a:rPr sz="1400" b="0" spc="-5" dirty="0">
                          <a:latin typeface="Times New Roman"/>
                          <a:cs typeface="Times New Roman"/>
                        </a:rPr>
                        <a:t>Ph.D.</a:t>
                      </a:r>
                      <a:endParaRPr sz="1400" b="0">
                        <a:latin typeface="Times New Roman"/>
                        <a:cs typeface="Times New Roman"/>
                      </a:endParaRPr>
                    </a:p>
                  </a:txBody>
                  <a:tcPr marL="0" marR="0" marT="52704"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F9F3E7"/>
                    </a:solidFill>
                  </a:tcPr>
                </a:tc>
                <a:tc>
                  <a:txBody>
                    <a:bodyPr/>
                    <a:lstStyle/>
                    <a:p>
                      <a:pPr marL="635" algn="ctr">
                        <a:lnSpc>
                          <a:spcPct val="100000"/>
                        </a:lnSpc>
                        <a:spcBef>
                          <a:spcPts val="414"/>
                        </a:spcBef>
                      </a:pPr>
                      <a:r>
                        <a:rPr lang="en-US" sz="1400" dirty="0">
                          <a:latin typeface="Times New Roman"/>
                          <a:cs typeface="Times New Roman"/>
                        </a:rPr>
                        <a:t>15</a:t>
                      </a:r>
                      <a:endParaRPr sz="1400">
                        <a:latin typeface="Times New Roman"/>
                        <a:cs typeface="Times New Roman"/>
                      </a:endParaRPr>
                    </a:p>
                  </a:txBody>
                  <a:tcPr marL="0" marR="0" marT="5270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F3E7"/>
                    </a:solidFill>
                  </a:tcPr>
                </a:tc>
                <a:tc>
                  <a:txBody>
                    <a:bodyPr/>
                    <a:lstStyle/>
                    <a:p>
                      <a:pPr marL="0" marR="0" algn="l">
                        <a:lnSpc>
                          <a:spcPct val="115000"/>
                        </a:lnSpc>
                        <a:spcBef>
                          <a:spcPts val="0"/>
                        </a:spcBef>
                        <a:spcAft>
                          <a:spcPts val="0"/>
                        </a:spcAft>
                      </a:pPr>
                      <a:r>
                        <a:rPr lang="en-US" sz="1400" dirty="0">
                          <a:latin typeface="Times New Roman" pitchFamily="18" charset="0"/>
                          <a:ea typeface="Times New Roman"/>
                          <a:cs typeface="Times New Roman" pitchFamily="18" charset="0"/>
                        </a:rPr>
                        <a:t>Hydrocarbon Processing</a:t>
                      </a:r>
                      <a:r>
                        <a:rPr lang="en-US" sz="1400" dirty="0">
                          <a:solidFill>
                            <a:schemeClr val="tx1"/>
                          </a:solidFill>
                          <a:latin typeface="Times New Roman" pitchFamily="18" charset="0"/>
                          <a:ea typeface="Times New Roman"/>
                          <a:cs typeface="Times New Roman" pitchFamily="18" charset="0"/>
                        </a:rPr>
                        <a:t>, </a:t>
                      </a:r>
                      <a:r>
                        <a:rPr lang="en-US" sz="1400" dirty="0" smtClean="0">
                          <a:solidFill>
                            <a:schemeClr val="tx1"/>
                          </a:solidFill>
                          <a:latin typeface="Times New Roman" pitchFamily="18" charset="0"/>
                          <a:ea typeface="Times New Roman"/>
                          <a:cs typeface="Times New Roman" pitchFamily="18" charset="0"/>
                        </a:rPr>
                        <a:t> </a:t>
                      </a:r>
                      <a:r>
                        <a:rPr lang="en-US" sz="1400" dirty="0">
                          <a:solidFill>
                            <a:schemeClr val="tx1"/>
                          </a:solidFill>
                          <a:latin typeface="Times New Roman" pitchFamily="18" charset="0"/>
                          <a:ea typeface="Times New Roman"/>
                          <a:cs typeface="Times New Roman" pitchFamily="18" charset="0"/>
                        </a:rPr>
                        <a:t>Pollution Control</a:t>
                      </a:r>
                    </a:p>
                  </a:txBody>
                  <a:tcPr marL="68580" marR="68580" marT="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F3E7"/>
                    </a:solidFill>
                  </a:tcPr>
                </a:tc>
                <a:extLst>
                  <a:ext uri="{0D108BD9-81ED-4DB2-BD59-A6C34878D82A}">
                    <a16:rowId xmlns:a16="http://schemas.microsoft.com/office/drawing/2014/main" xmlns="" val="10011"/>
                  </a:ext>
                </a:extLst>
              </a:tr>
              <a:tr h="288189">
                <a:tc>
                  <a:txBody>
                    <a:bodyPr/>
                    <a:lstStyle/>
                    <a:p>
                      <a:pPr algn="ctr">
                        <a:lnSpc>
                          <a:spcPct val="100000"/>
                        </a:lnSpc>
                        <a:spcBef>
                          <a:spcPts val="409"/>
                        </a:spcBef>
                      </a:pPr>
                      <a:r>
                        <a:rPr sz="1400" b="1" spc="5" dirty="0">
                          <a:latin typeface="Times New Roman"/>
                          <a:cs typeface="Times New Roman"/>
                        </a:rPr>
                        <a:t>12</a:t>
                      </a:r>
                      <a:endParaRPr sz="1400">
                        <a:latin typeface="Times New Roman"/>
                        <a:cs typeface="Times New Roman"/>
                      </a:endParaRPr>
                    </a:p>
                  </a:txBody>
                  <a:tcPr marL="0" marR="0" marT="52069"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F9F3E7"/>
                    </a:solidFill>
                  </a:tcPr>
                </a:tc>
                <a:tc>
                  <a:txBody>
                    <a:bodyPr/>
                    <a:lstStyle/>
                    <a:p>
                      <a:pPr marL="0" marR="0">
                        <a:spcBef>
                          <a:spcPts val="0"/>
                        </a:spcBef>
                        <a:spcAft>
                          <a:spcPts val="0"/>
                        </a:spcAft>
                      </a:pPr>
                      <a:r>
                        <a:rPr lang="en-US" sz="1200" u="sng" dirty="0">
                          <a:solidFill>
                            <a:schemeClr val="tx1"/>
                          </a:solidFill>
                          <a:latin typeface="Times New Roman" pitchFamily="18" charset="0"/>
                          <a:cs typeface="Times New Roman" pitchFamily="18" charset="0"/>
                          <a:hlinkClick r:id="rId14"/>
                        </a:rPr>
                        <a:t>Prof G.V.S.</a:t>
                      </a:r>
                      <a:r>
                        <a:rPr lang="en-US" sz="1200" u="sng" baseline="0" dirty="0">
                          <a:solidFill>
                            <a:schemeClr val="tx1"/>
                          </a:solidFill>
                          <a:latin typeface="Times New Roman" pitchFamily="18" charset="0"/>
                          <a:cs typeface="Times New Roman" pitchFamily="18" charset="0"/>
                          <a:hlinkClick r:id="rId14"/>
                        </a:rPr>
                        <a:t> </a:t>
                      </a:r>
                      <a:r>
                        <a:rPr lang="en-US" sz="1200" u="sng" baseline="0" dirty="0" err="1">
                          <a:solidFill>
                            <a:schemeClr val="tx1"/>
                          </a:solidFill>
                          <a:latin typeface="Times New Roman" pitchFamily="18" charset="0"/>
                          <a:cs typeface="Times New Roman" pitchFamily="18" charset="0"/>
                          <a:hlinkClick r:id="rId14"/>
                        </a:rPr>
                        <a:t>Sarma</a:t>
                      </a:r>
                      <a:endParaRPr lang="en-US" sz="1200" dirty="0">
                        <a:latin typeface="Times New Roman"/>
                        <a:ea typeface="Times New Roman"/>
                        <a:cs typeface="Times New Roman"/>
                      </a:endParaRPr>
                    </a:p>
                  </a:txBody>
                  <a:tcPr marL="68580" marR="68580" marT="0" marB="0">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F9F3E7"/>
                    </a:solidFill>
                  </a:tcPr>
                </a:tc>
                <a:tc>
                  <a:txBody>
                    <a:bodyPr/>
                    <a:lstStyle/>
                    <a:p>
                      <a:pPr algn="l">
                        <a:lnSpc>
                          <a:spcPct val="100000"/>
                        </a:lnSpc>
                        <a:spcBef>
                          <a:spcPts val="409"/>
                        </a:spcBef>
                      </a:pPr>
                      <a:r>
                        <a:rPr lang="en-US" sz="1400" b="0" spc="-10" dirty="0">
                          <a:latin typeface="Times New Roman"/>
                          <a:cs typeface="Times New Roman"/>
                        </a:rPr>
                        <a:t>P</a:t>
                      </a:r>
                      <a:r>
                        <a:rPr lang="en-US" sz="1400" b="0" spc="-25" dirty="0">
                          <a:latin typeface="Times New Roman"/>
                          <a:cs typeface="Times New Roman"/>
                        </a:rPr>
                        <a:t>r</a:t>
                      </a:r>
                      <a:r>
                        <a:rPr lang="en-US" sz="1400" b="0" dirty="0">
                          <a:latin typeface="Times New Roman"/>
                          <a:cs typeface="Times New Roman"/>
                        </a:rPr>
                        <a:t>ofe</a:t>
                      </a:r>
                      <a:r>
                        <a:rPr lang="en-US" sz="1400" b="0" spc="5" dirty="0">
                          <a:latin typeface="Times New Roman"/>
                          <a:cs typeface="Times New Roman"/>
                        </a:rPr>
                        <a:t>s</a:t>
                      </a:r>
                      <a:r>
                        <a:rPr lang="en-US" sz="1400" b="0" dirty="0">
                          <a:latin typeface="Times New Roman"/>
                          <a:cs typeface="Times New Roman"/>
                        </a:rPr>
                        <a:t>sor</a:t>
                      </a:r>
                      <a:r>
                        <a:rPr lang="en-US" sz="1400" b="0" spc="-50" dirty="0">
                          <a:latin typeface="Times New Roman"/>
                          <a:cs typeface="Times New Roman"/>
                        </a:rPr>
                        <a:t> </a:t>
                      </a:r>
                      <a:r>
                        <a:rPr lang="en-US" sz="1400" b="0" dirty="0">
                          <a:latin typeface="Times New Roman"/>
                          <a:cs typeface="Times New Roman"/>
                        </a:rPr>
                        <a:t>&amp;</a:t>
                      </a:r>
                      <a:r>
                        <a:rPr lang="en-US" sz="1400" b="0" spc="-95" dirty="0">
                          <a:latin typeface="Times New Roman"/>
                          <a:cs typeface="Times New Roman"/>
                        </a:rPr>
                        <a:t> </a:t>
                      </a:r>
                      <a:r>
                        <a:rPr lang="en-US" sz="1400" b="0" spc="-10" dirty="0">
                          <a:latin typeface="Times New Roman"/>
                          <a:cs typeface="Times New Roman"/>
                        </a:rPr>
                        <a:t>A</a:t>
                      </a:r>
                      <a:r>
                        <a:rPr lang="en-US" sz="1400" b="0" dirty="0">
                          <a:latin typeface="Times New Roman"/>
                          <a:cs typeface="Times New Roman"/>
                        </a:rPr>
                        <a:t>ssist</a:t>
                      </a:r>
                      <a:r>
                        <a:rPr lang="en-US" sz="1400" b="0" spc="5" dirty="0">
                          <a:latin typeface="Times New Roman"/>
                          <a:cs typeface="Times New Roman"/>
                        </a:rPr>
                        <a:t>a</a:t>
                      </a:r>
                      <a:r>
                        <a:rPr lang="en-US" sz="1400" b="0" dirty="0">
                          <a:latin typeface="Times New Roman"/>
                          <a:cs typeface="Times New Roman"/>
                        </a:rPr>
                        <a:t>nt</a:t>
                      </a:r>
                      <a:r>
                        <a:rPr lang="en-US" sz="1400" b="0" spc="-30" dirty="0">
                          <a:latin typeface="Times New Roman"/>
                          <a:cs typeface="Times New Roman"/>
                        </a:rPr>
                        <a:t> </a:t>
                      </a:r>
                      <a:r>
                        <a:rPr lang="en-US" sz="1400" b="0" spc="-10" dirty="0">
                          <a:latin typeface="Times New Roman"/>
                          <a:cs typeface="Times New Roman"/>
                        </a:rPr>
                        <a:t>P</a:t>
                      </a:r>
                      <a:r>
                        <a:rPr lang="en-US" sz="1400" b="0" dirty="0">
                          <a:latin typeface="Times New Roman"/>
                          <a:cs typeface="Times New Roman"/>
                        </a:rPr>
                        <a:t>rincipal</a:t>
                      </a:r>
                    </a:p>
                  </a:txBody>
                  <a:tcPr marL="0" marR="0" marT="52069"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a:solidFill>
                        <a:srgbClr val="FFFFFF"/>
                      </a:solidFill>
                      <a:prstDash val="solid"/>
                    </a:lnB>
                    <a:solidFill>
                      <a:srgbClr val="F9F3E7"/>
                    </a:solidFill>
                  </a:tcPr>
                </a:tc>
                <a:tc>
                  <a:txBody>
                    <a:bodyPr/>
                    <a:lstStyle/>
                    <a:p>
                      <a:pPr marL="635" algn="ctr">
                        <a:lnSpc>
                          <a:spcPct val="100000"/>
                        </a:lnSpc>
                        <a:spcBef>
                          <a:spcPts val="409"/>
                        </a:spcBef>
                      </a:pPr>
                      <a:r>
                        <a:rPr sz="1400" b="0" spc="-5" dirty="0">
                          <a:latin typeface="Times New Roman"/>
                          <a:cs typeface="Times New Roman"/>
                        </a:rPr>
                        <a:t>Ph.D.</a:t>
                      </a:r>
                      <a:endParaRPr sz="1400" b="0">
                        <a:latin typeface="Times New Roman"/>
                        <a:cs typeface="Times New Roman"/>
                      </a:endParaRPr>
                    </a:p>
                  </a:txBody>
                  <a:tcPr marL="0" marR="0" marT="52069"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F9F3E7"/>
                    </a:solidFill>
                  </a:tcPr>
                </a:tc>
                <a:tc>
                  <a:txBody>
                    <a:bodyPr/>
                    <a:lstStyle/>
                    <a:p>
                      <a:pPr marL="635" algn="ctr">
                        <a:lnSpc>
                          <a:spcPct val="100000"/>
                        </a:lnSpc>
                        <a:spcBef>
                          <a:spcPts val="409"/>
                        </a:spcBef>
                      </a:pPr>
                      <a:r>
                        <a:rPr lang="en-US" sz="1400" dirty="0">
                          <a:latin typeface="Times New Roman"/>
                          <a:cs typeface="Times New Roman"/>
                        </a:rPr>
                        <a:t>17</a:t>
                      </a:r>
                      <a:endParaRPr sz="1400">
                        <a:latin typeface="Times New Roman"/>
                        <a:cs typeface="Times New Roman"/>
                      </a:endParaRPr>
                    </a:p>
                  </a:txBody>
                  <a:tcPr marL="0" marR="0" marT="5206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F3E7"/>
                    </a:solidFill>
                  </a:tcPr>
                </a:tc>
                <a:tc>
                  <a:txBody>
                    <a:bodyPr/>
                    <a:lstStyle/>
                    <a:p>
                      <a:pPr marL="0" marR="0" algn="l">
                        <a:lnSpc>
                          <a:spcPct val="115000"/>
                        </a:lnSpc>
                        <a:spcBef>
                          <a:spcPts val="0"/>
                        </a:spcBef>
                        <a:spcAft>
                          <a:spcPts val="0"/>
                        </a:spcAft>
                      </a:pPr>
                      <a:r>
                        <a:rPr lang="en-US" sz="1400" dirty="0">
                          <a:latin typeface="Times New Roman" pitchFamily="18" charset="0"/>
                          <a:ea typeface="Times New Roman"/>
                          <a:cs typeface="Times New Roman" pitchFamily="18" charset="0"/>
                        </a:rPr>
                        <a:t>Mineral Engineering,</a:t>
                      </a:r>
                      <a:r>
                        <a:rPr lang="en-US" sz="1800" dirty="0">
                          <a:solidFill>
                            <a:schemeClr val="tx1"/>
                          </a:solidFill>
                          <a:latin typeface="Times New Roman" pitchFamily="18" charset="0"/>
                          <a:ea typeface="+mn-ea"/>
                          <a:cs typeface="Times New Roman" pitchFamily="18" charset="0"/>
                        </a:rPr>
                        <a:t> </a:t>
                      </a:r>
                      <a:r>
                        <a:rPr lang="en-US" sz="1400" dirty="0">
                          <a:solidFill>
                            <a:schemeClr val="tx1"/>
                          </a:solidFill>
                          <a:latin typeface="Times New Roman" pitchFamily="18" charset="0"/>
                          <a:ea typeface="Times New Roman"/>
                          <a:cs typeface="Times New Roman" pitchFamily="18" charset="0"/>
                        </a:rPr>
                        <a:t>Corrosion </a:t>
                      </a:r>
                      <a:r>
                        <a:rPr lang="en-US" sz="1400" dirty="0" err="1">
                          <a:solidFill>
                            <a:schemeClr val="tx1"/>
                          </a:solidFill>
                          <a:latin typeface="Times New Roman" pitchFamily="18" charset="0"/>
                          <a:ea typeface="Times New Roman"/>
                          <a:cs typeface="Times New Roman" pitchFamily="18" charset="0"/>
                        </a:rPr>
                        <a:t>Engg</a:t>
                      </a:r>
                      <a:endParaRPr lang="en-US" sz="1400" dirty="0">
                        <a:solidFill>
                          <a:schemeClr val="tx1"/>
                        </a:solidFill>
                        <a:latin typeface="Times New Roman" pitchFamily="18" charset="0"/>
                        <a:ea typeface="Times New Roman"/>
                        <a:cs typeface="Times New Roman" pitchFamily="18" charset="0"/>
                      </a:endParaRPr>
                    </a:p>
                  </a:txBody>
                  <a:tcPr marL="68580" marR="68580" marT="0" marB="0" anchor="ctr">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F9F3E7"/>
                    </a:solidFill>
                  </a:tcPr>
                </a:tc>
                <a:extLst>
                  <a:ext uri="{0D108BD9-81ED-4DB2-BD59-A6C34878D82A}">
                    <a16:rowId xmlns:a16="http://schemas.microsoft.com/office/drawing/2014/main" xmlns="" val="10012"/>
                  </a:ext>
                </a:extLst>
              </a:tr>
              <a:tr h="190500">
                <a:tc>
                  <a:txBody>
                    <a:bodyPr/>
                    <a:lstStyle/>
                    <a:p>
                      <a:pPr algn="ctr">
                        <a:lnSpc>
                          <a:spcPct val="100000"/>
                        </a:lnSpc>
                        <a:spcBef>
                          <a:spcPts val="1160"/>
                        </a:spcBef>
                      </a:pPr>
                      <a:r>
                        <a:rPr sz="1400" b="1" spc="5" dirty="0">
                          <a:latin typeface="Times New Roman"/>
                          <a:cs typeface="Times New Roman"/>
                        </a:rPr>
                        <a:t>13</a:t>
                      </a:r>
                      <a:endParaRPr sz="1400">
                        <a:latin typeface="Times New Roman"/>
                        <a:cs typeface="Times New Roman"/>
                      </a:endParaRPr>
                    </a:p>
                  </a:txBody>
                  <a:tcPr marL="0" marR="0" marT="14732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F9F3E7"/>
                    </a:solidFill>
                  </a:tcPr>
                </a:tc>
                <a:tc>
                  <a:txBody>
                    <a:bodyPr/>
                    <a:lstStyle/>
                    <a:p>
                      <a:pPr marL="0" marR="0">
                        <a:spcBef>
                          <a:spcPts val="0"/>
                        </a:spcBef>
                        <a:spcAft>
                          <a:spcPts val="0"/>
                        </a:spcAft>
                      </a:pPr>
                      <a:endParaRPr lang="en-US" sz="1400" dirty="0">
                        <a:latin typeface="Times New Roman"/>
                        <a:ea typeface="Times New Roman"/>
                        <a:cs typeface="Times New Roman"/>
                      </a:endParaRPr>
                    </a:p>
                    <a:p>
                      <a:pPr marL="0" marR="0">
                        <a:spcBef>
                          <a:spcPts val="0"/>
                        </a:spcBef>
                        <a:spcAft>
                          <a:spcPts val="0"/>
                        </a:spcAft>
                      </a:pPr>
                      <a:r>
                        <a:rPr lang="en-US" sz="1200" u="sng" dirty="0">
                          <a:solidFill>
                            <a:schemeClr val="tx1"/>
                          </a:solidFill>
                          <a:latin typeface="Times New Roman" pitchFamily="18" charset="0"/>
                          <a:cs typeface="Times New Roman" pitchFamily="18" charset="0"/>
                          <a:hlinkClick r:id="rId15"/>
                        </a:rPr>
                        <a:t>Dr </a:t>
                      </a:r>
                      <a:r>
                        <a:rPr lang="en-US" sz="1200" u="sng" dirty="0" err="1">
                          <a:solidFill>
                            <a:schemeClr val="tx1"/>
                          </a:solidFill>
                          <a:latin typeface="Times New Roman" pitchFamily="18" charset="0"/>
                          <a:cs typeface="Times New Roman" pitchFamily="18" charset="0"/>
                          <a:hlinkClick r:id="rId15"/>
                        </a:rPr>
                        <a:t>Ch.A.I</a:t>
                      </a:r>
                      <a:r>
                        <a:rPr lang="en-US" sz="1200" u="sng" dirty="0">
                          <a:solidFill>
                            <a:schemeClr val="tx1"/>
                          </a:solidFill>
                          <a:latin typeface="Times New Roman" pitchFamily="18" charset="0"/>
                          <a:cs typeface="Times New Roman" pitchFamily="18" charset="0"/>
                          <a:hlinkClick r:id="rId15"/>
                        </a:rPr>
                        <a:t>. </a:t>
                      </a:r>
                      <a:r>
                        <a:rPr lang="en-US" sz="1200" u="sng" dirty="0" err="1">
                          <a:solidFill>
                            <a:schemeClr val="tx1"/>
                          </a:solidFill>
                          <a:latin typeface="Times New Roman" pitchFamily="18" charset="0"/>
                          <a:cs typeface="Times New Roman" pitchFamily="18" charset="0"/>
                          <a:hlinkClick r:id="rId15"/>
                        </a:rPr>
                        <a:t>Raju</a:t>
                      </a:r>
                      <a:endParaRPr lang="en-US" sz="1200" dirty="0">
                        <a:latin typeface="Times New Roman"/>
                        <a:ea typeface="Times New Roman"/>
                        <a:cs typeface="Times New Roman"/>
                      </a:endParaRPr>
                    </a:p>
                  </a:txBody>
                  <a:tcPr marL="68580" marR="68580" marT="0" marB="0">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F3E7"/>
                    </a:solidFill>
                  </a:tcPr>
                </a:tc>
                <a:tc>
                  <a:txBody>
                    <a:bodyPr/>
                    <a:lstStyle/>
                    <a:p>
                      <a:pPr marL="635" marR="0" indent="0" algn="l" defTabSz="914400" eaLnBrk="1" fontAlgn="auto" latinLnBrk="0" hangingPunct="1">
                        <a:lnSpc>
                          <a:spcPct val="100000"/>
                        </a:lnSpc>
                        <a:spcBef>
                          <a:spcPts val="0"/>
                        </a:spcBef>
                        <a:spcAft>
                          <a:spcPts val="0"/>
                        </a:spcAft>
                        <a:buClrTx/>
                        <a:buSzTx/>
                        <a:buFontTx/>
                        <a:buNone/>
                        <a:tabLst/>
                        <a:defRPr/>
                      </a:pPr>
                      <a:r>
                        <a:rPr lang="en-US" sz="1400" b="0" spc="-5" dirty="0">
                          <a:latin typeface="Times New Roman"/>
                          <a:cs typeface="Times New Roman"/>
                        </a:rPr>
                        <a:t>Associate Professor</a:t>
                      </a:r>
                      <a:r>
                        <a:rPr lang="en-US" sz="1400" b="0" spc="-50" dirty="0">
                          <a:latin typeface="Times New Roman"/>
                          <a:cs typeface="Times New Roman"/>
                        </a:rPr>
                        <a:t>,</a:t>
                      </a:r>
                      <a:r>
                        <a:rPr lang="en-US" sz="1400" b="0" spc="-5" dirty="0">
                          <a:latin typeface="Times New Roman"/>
                          <a:cs typeface="Times New Roman"/>
                        </a:rPr>
                        <a:t> NSS </a:t>
                      </a:r>
                      <a:r>
                        <a:rPr lang="en-US" sz="1400" b="0" spc="-5" dirty="0" smtClean="0">
                          <a:latin typeface="Times New Roman"/>
                          <a:cs typeface="Times New Roman"/>
                        </a:rPr>
                        <a:t>Program officer </a:t>
                      </a:r>
                      <a:r>
                        <a:rPr lang="en-US" sz="1400" b="0" spc="-5" dirty="0">
                          <a:latin typeface="Times New Roman"/>
                          <a:cs typeface="Times New Roman"/>
                        </a:rPr>
                        <a:t>&amp;Chief Warden</a:t>
                      </a:r>
                      <a:r>
                        <a:rPr lang="en-US" sz="1400" b="0" spc="-5" baseline="0" dirty="0">
                          <a:latin typeface="Times New Roman"/>
                          <a:cs typeface="Times New Roman"/>
                        </a:rPr>
                        <a:t> for</a:t>
                      </a:r>
                      <a:r>
                        <a:rPr lang="en-US" sz="1400" b="0" spc="-5" dirty="0">
                          <a:latin typeface="Times New Roman"/>
                          <a:cs typeface="Times New Roman"/>
                        </a:rPr>
                        <a:t> International Students Hostels</a:t>
                      </a:r>
                      <a:endParaRPr lang="en-US" sz="1400" b="0" dirty="0">
                        <a:latin typeface="Times New Roman"/>
                        <a:cs typeface="Times New Roman"/>
                      </a:endParaRPr>
                    </a:p>
                  </a:txBody>
                  <a:tcPr marL="0" marR="0" marT="147320"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a:solidFill>
                        <a:srgbClr val="FFFFFF"/>
                      </a:solidFill>
                      <a:prstDash val="solid"/>
                    </a:lnB>
                    <a:solidFill>
                      <a:srgbClr val="F9F3E7"/>
                    </a:solidFill>
                  </a:tcPr>
                </a:tc>
                <a:tc>
                  <a:txBody>
                    <a:bodyPr/>
                    <a:lstStyle/>
                    <a:p>
                      <a:pPr marL="635" algn="ctr">
                        <a:lnSpc>
                          <a:spcPct val="100000"/>
                        </a:lnSpc>
                        <a:spcBef>
                          <a:spcPts val="0"/>
                        </a:spcBef>
                      </a:pPr>
                      <a:r>
                        <a:rPr sz="1400" b="0" spc="-5" dirty="0">
                          <a:latin typeface="Times New Roman"/>
                          <a:cs typeface="Times New Roman"/>
                        </a:rPr>
                        <a:t>Ph.D.</a:t>
                      </a:r>
                      <a:endParaRPr sz="1400" b="0">
                        <a:latin typeface="Times New Roman"/>
                        <a:cs typeface="Times New Roman"/>
                      </a:endParaRPr>
                    </a:p>
                  </a:txBody>
                  <a:tcPr marL="0" marR="0" marT="14732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F9F3E7"/>
                    </a:solidFill>
                  </a:tcPr>
                </a:tc>
                <a:tc>
                  <a:txBody>
                    <a:bodyPr/>
                    <a:lstStyle/>
                    <a:p>
                      <a:pPr marL="635" algn="ctr">
                        <a:lnSpc>
                          <a:spcPct val="100000"/>
                        </a:lnSpc>
                        <a:spcBef>
                          <a:spcPts val="0"/>
                        </a:spcBef>
                      </a:pPr>
                      <a:r>
                        <a:rPr lang="en-US" sz="1400" dirty="0">
                          <a:latin typeface="Times New Roman"/>
                          <a:cs typeface="Times New Roman"/>
                        </a:rPr>
                        <a:t>17</a:t>
                      </a:r>
                      <a:endParaRPr sz="1400">
                        <a:latin typeface="Times New Roman"/>
                        <a:cs typeface="Times New Roman"/>
                      </a:endParaRPr>
                    </a:p>
                  </a:txBody>
                  <a:tcPr marL="0" marR="0" marT="1473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F3E7"/>
                    </a:solidFill>
                  </a:tcPr>
                </a:tc>
                <a:tc>
                  <a:txBody>
                    <a:bodyPr/>
                    <a:lstStyle/>
                    <a:p>
                      <a:pPr marL="0" marR="0" algn="l">
                        <a:lnSpc>
                          <a:spcPct val="100000"/>
                        </a:lnSpc>
                        <a:spcBef>
                          <a:spcPts val="0"/>
                        </a:spcBef>
                        <a:spcAft>
                          <a:spcPts val="0"/>
                        </a:spcAft>
                      </a:pPr>
                      <a:r>
                        <a:rPr lang="en-US" sz="1400" dirty="0">
                          <a:latin typeface="Times New Roman" pitchFamily="18" charset="0"/>
                          <a:ea typeface="Times New Roman"/>
                          <a:cs typeface="Times New Roman" pitchFamily="18" charset="0"/>
                        </a:rPr>
                        <a:t>Microbial Fuel </a:t>
                      </a:r>
                      <a:r>
                        <a:rPr lang="en-US" sz="1400" dirty="0">
                          <a:solidFill>
                            <a:schemeClr val="tx1"/>
                          </a:solidFill>
                          <a:latin typeface="Times New Roman" pitchFamily="18" charset="0"/>
                          <a:ea typeface="Times New Roman"/>
                          <a:cs typeface="Times New Roman" pitchFamily="18" charset="0"/>
                        </a:rPr>
                        <a:t>Cell, Pollution Control</a:t>
                      </a:r>
                    </a:p>
                  </a:txBody>
                  <a:tcPr marL="68580" marR="68580" marT="0" marB="0" anchor="ctr">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a:solidFill>
                        <a:srgbClr val="FFFFFF"/>
                      </a:solidFill>
                      <a:prstDash val="solid"/>
                    </a:lnB>
                    <a:solidFill>
                      <a:srgbClr val="F9F3E7"/>
                    </a:solidFill>
                  </a:tcPr>
                </a:tc>
                <a:extLst>
                  <a:ext uri="{0D108BD9-81ED-4DB2-BD59-A6C34878D82A}">
                    <a16:rowId xmlns:a16="http://schemas.microsoft.com/office/drawing/2014/main" xmlns="" val="10013"/>
                  </a:ext>
                </a:extLst>
              </a:tr>
              <a:tr h="258236">
                <a:tc>
                  <a:txBody>
                    <a:bodyPr/>
                    <a:lstStyle/>
                    <a:p>
                      <a:pPr algn="ctr">
                        <a:lnSpc>
                          <a:spcPct val="100000"/>
                        </a:lnSpc>
                        <a:spcBef>
                          <a:spcPts val="415"/>
                        </a:spcBef>
                      </a:pPr>
                      <a:r>
                        <a:rPr sz="1400" b="1" spc="5" dirty="0">
                          <a:latin typeface="Times New Roman"/>
                          <a:cs typeface="Times New Roman"/>
                        </a:rPr>
                        <a:t>14</a:t>
                      </a:r>
                      <a:endParaRPr sz="1400">
                        <a:latin typeface="Times New Roman"/>
                        <a:cs typeface="Times New Roman"/>
                      </a:endParaRPr>
                    </a:p>
                  </a:txBody>
                  <a:tcPr marL="0" marR="0" marT="52705"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F9F3E7"/>
                    </a:solidFill>
                  </a:tcPr>
                </a:tc>
                <a:tc>
                  <a:txBody>
                    <a:bodyPr/>
                    <a:lstStyle/>
                    <a:p>
                      <a:pPr marL="0" marR="0">
                        <a:spcBef>
                          <a:spcPts val="0"/>
                        </a:spcBef>
                        <a:spcAft>
                          <a:spcPts val="0"/>
                        </a:spcAft>
                      </a:pPr>
                      <a:r>
                        <a:rPr lang="en-US" sz="1400" u="sng" dirty="0">
                          <a:solidFill>
                            <a:schemeClr val="tx1"/>
                          </a:solidFill>
                          <a:latin typeface="Times New Roman"/>
                          <a:cs typeface="Times New Roman"/>
                          <a:hlinkClick r:id="rId16"/>
                        </a:rPr>
                        <a:t>Dr</a:t>
                      </a:r>
                      <a:r>
                        <a:rPr lang="en-US" sz="1400" u="sng" baseline="0" dirty="0">
                          <a:solidFill>
                            <a:schemeClr val="tx1"/>
                          </a:solidFill>
                          <a:latin typeface="Times New Roman"/>
                          <a:cs typeface="Times New Roman"/>
                          <a:hlinkClick r:id="rId16"/>
                        </a:rPr>
                        <a:t> </a:t>
                      </a:r>
                      <a:r>
                        <a:rPr lang="en-US" sz="1200" u="sng" dirty="0">
                          <a:solidFill>
                            <a:schemeClr val="tx1"/>
                          </a:solidFill>
                          <a:latin typeface="Times New Roman" pitchFamily="18" charset="0"/>
                          <a:cs typeface="Times New Roman" pitchFamily="18" charset="0"/>
                          <a:hlinkClick r:id="rId16"/>
                        </a:rPr>
                        <a:t>M. </a:t>
                      </a:r>
                      <a:r>
                        <a:rPr lang="en-US" sz="1200" u="sng" dirty="0" err="1">
                          <a:solidFill>
                            <a:schemeClr val="tx1"/>
                          </a:solidFill>
                          <a:latin typeface="Times New Roman" pitchFamily="18" charset="0"/>
                          <a:cs typeface="Times New Roman" pitchFamily="18" charset="0"/>
                          <a:hlinkClick r:id="rId16"/>
                        </a:rPr>
                        <a:t>Tukaram</a:t>
                      </a:r>
                      <a:r>
                        <a:rPr lang="en-US" sz="1200" u="sng" baseline="0" dirty="0">
                          <a:solidFill>
                            <a:schemeClr val="tx1"/>
                          </a:solidFill>
                          <a:latin typeface="Times New Roman" pitchFamily="18" charset="0"/>
                          <a:cs typeface="Times New Roman" pitchFamily="18" charset="0"/>
                          <a:hlinkClick r:id="rId16"/>
                        </a:rPr>
                        <a:t> </a:t>
                      </a:r>
                      <a:r>
                        <a:rPr lang="en-US" sz="1200" u="sng" baseline="0" dirty="0" err="1">
                          <a:solidFill>
                            <a:schemeClr val="tx1"/>
                          </a:solidFill>
                          <a:latin typeface="Times New Roman" pitchFamily="18" charset="0"/>
                          <a:cs typeface="Times New Roman" pitchFamily="18" charset="0"/>
                          <a:hlinkClick r:id="rId16"/>
                        </a:rPr>
                        <a:t>Bai</a:t>
                      </a:r>
                      <a:endParaRPr lang="en-US" sz="1200" dirty="0">
                        <a:latin typeface="Times New Roman"/>
                        <a:ea typeface="Times New Roman"/>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F9F3E7"/>
                    </a:solidFill>
                  </a:tcPr>
                </a:tc>
                <a:tc>
                  <a:txBody>
                    <a:bodyPr/>
                    <a:lstStyle/>
                    <a:p>
                      <a:pPr algn="l">
                        <a:lnSpc>
                          <a:spcPct val="100000"/>
                        </a:lnSpc>
                        <a:spcBef>
                          <a:spcPts val="415"/>
                        </a:spcBef>
                      </a:pPr>
                      <a:r>
                        <a:rPr lang="en-US" sz="1400" b="0" spc="-5" dirty="0">
                          <a:latin typeface="Times New Roman"/>
                          <a:cs typeface="Times New Roman"/>
                        </a:rPr>
                        <a:t>Associate Professor</a:t>
                      </a:r>
                      <a:r>
                        <a:rPr lang="en-US" sz="1400" b="0" spc="-50" dirty="0">
                          <a:latin typeface="Times New Roman"/>
                          <a:cs typeface="Times New Roman"/>
                        </a:rPr>
                        <a:t> &amp; Associate Warden</a:t>
                      </a:r>
                      <a:endParaRPr sz="1400" b="0">
                        <a:latin typeface="Times New Roman"/>
                        <a:cs typeface="Times New Roman"/>
                      </a:endParaRPr>
                    </a:p>
                  </a:txBody>
                  <a:tcPr marL="0" marR="0" marT="5270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F9F3E7"/>
                    </a:solidFill>
                  </a:tcPr>
                </a:tc>
                <a:tc>
                  <a:txBody>
                    <a:bodyPr/>
                    <a:lstStyle/>
                    <a:p>
                      <a:pPr marL="635" marR="0" indent="0" algn="ctr" defTabSz="914400" eaLnBrk="1" fontAlgn="auto" latinLnBrk="0" hangingPunct="1">
                        <a:lnSpc>
                          <a:spcPct val="100000"/>
                        </a:lnSpc>
                        <a:spcBef>
                          <a:spcPts val="415"/>
                        </a:spcBef>
                        <a:spcAft>
                          <a:spcPts val="0"/>
                        </a:spcAft>
                        <a:buClrTx/>
                        <a:buSzTx/>
                        <a:buFontTx/>
                        <a:buNone/>
                        <a:tabLst/>
                        <a:defRPr/>
                      </a:pPr>
                      <a:r>
                        <a:rPr lang="en-US" sz="1400" b="0" spc="-5" dirty="0">
                          <a:latin typeface="Times New Roman"/>
                          <a:cs typeface="Times New Roman"/>
                        </a:rPr>
                        <a:t>Ph.D.</a:t>
                      </a:r>
                      <a:endParaRPr lang="en-US" sz="1400" b="0" dirty="0">
                        <a:latin typeface="Times New Roman"/>
                        <a:cs typeface="Times New Roman"/>
                      </a:endParaRPr>
                    </a:p>
                  </a:txBody>
                  <a:tcPr marL="0" marR="0" marT="5270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F9F3E7"/>
                    </a:solidFill>
                  </a:tcPr>
                </a:tc>
                <a:tc>
                  <a:txBody>
                    <a:bodyPr/>
                    <a:lstStyle/>
                    <a:p>
                      <a:pPr marL="635" marR="0" indent="0" algn="ctr" defTabSz="914400" eaLnBrk="1" fontAlgn="auto" latinLnBrk="0" hangingPunct="1">
                        <a:lnSpc>
                          <a:spcPct val="100000"/>
                        </a:lnSpc>
                        <a:spcBef>
                          <a:spcPts val="415"/>
                        </a:spcBef>
                        <a:spcAft>
                          <a:spcPts val="0"/>
                        </a:spcAft>
                        <a:buClrTx/>
                        <a:buSzTx/>
                        <a:buFontTx/>
                        <a:buNone/>
                        <a:tabLst/>
                        <a:defRPr/>
                      </a:pPr>
                      <a:r>
                        <a:rPr lang="en-US" sz="1400" dirty="0">
                          <a:latin typeface="Times New Roman"/>
                          <a:cs typeface="Times New Roman"/>
                        </a:rPr>
                        <a:t>17</a:t>
                      </a:r>
                    </a:p>
                  </a:txBody>
                  <a:tcPr marL="0" marR="0" marT="5270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F3E7"/>
                    </a:solidFill>
                  </a:tcPr>
                </a:tc>
                <a:tc>
                  <a:txBody>
                    <a:bodyPr/>
                    <a:lstStyle/>
                    <a:p>
                      <a:pPr marL="0" marR="0" algn="l">
                        <a:lnSpc>
                          <a:spcPct val="115000"/>
                        </a:lnSpc>
                        <a:spcBef>
                          <a:spcPts val="0"/>
                        </a:spcBef>
                        <a:spcAft>
                          <a:spcPts val="0"/>
                        </a:spcAft>
                      </a:pPr>
                      <a:r>
                        <a:rPr lang="en-US" sz="1400" dirty="0">
                          <a:solidFill>
                            <a:schemeClr val="tx1"/>
                          </a:solidFill>
                          <a:latin typeface="Times New Roman" pitchFamily="18" charset="0"/>
                          <a:ea typeface="Times New Roman"/>
                          <a:cs typeface="Times New Roman" pitchFamily="18" charset="0"/>
                        </a:rPr>
                        <a:t>Biosorption, Pollution Control</a:t>
                      </a:r>
                    </a:p>
                  </a:txBody>
                  <a:tcPr marL="68580" marR="68580" marT="0" marB="0" anchor="ctr">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F9F3E7"/>
                    </a:solidFill>
                  </a:tcPr>
                </a:tc>
                <a:extLst>
                  <a:ext uri="{0D108BD9-81ED-4DB2-BD59-A6C34878D82A}">
                    <a16:rowId xmlns:a16="http://schemas.microsoft.com/office/drawing/2014/main" xmlns="" val="10014"/>
                  </a:ext>
                </a:extLst>
              </a:tr>
              <a:tr h="258236">
                <a:tc>
                  <a:txBody>
                    <a:bodyPr/>
                    <a:lstStyle/>
                    <a:p>
                      <a:pPr algn="ctr">
                        <a:lnSpc>
                          <a:spcPct val="100000"/>
                        </a:lnSpc>
                        <a:spcBef>
                          <a:spcPts val="415"/>
                        </a:spcBef>
                      </a:pPr>
                      <a:r>
                        <a:rPr sz="1400" b="1" spc="5" dirty="0">
                          <a:latin typeface="Times New Roman"/>
                          <a:cs typeface="Times New Roman"/>
                        </a:rPr>
                        <a:t>15</a:t>
                      </a:r>
                      <a:endParaRPr sz="1400">
                        <a:latin typeface="Times New Roman"/>
                        <a:cs typeface="Times New Roman"/>
                      </a:endParaRPr>
                    </a:p>
                  </a:txBody>
                  <a:tcPr marL="0" marR="0" marT="52705"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F9F3E7"/>
                    </a:solidFill>
                  </a:tcPr>
                </a:tc>
                <a:tc>
                  <a:txBody>
                    <a:bodyPr/>
                    <a:lstStyle/>
                    <a:p>
                      <a:pPr marL="0" marR="0">
                        <a:spcBef>
                          <a:spcPts val="0"/>
                        </a:spcBef>
                        <a:spcAft>
                          <a:spcPts val="0"/>
                        </a:spcAft>
                      </a:pPr>
                      <a:r>
                        <a:rPr lang="en-US" sz="1200" u="sng" dirty="0">
                          <a:solidFill>
                            <a:schemeClr val="tx1"/>
                          </a:solidFill>
                          <a:latin typeface="Times New Roman" pitchFamily="18" charset="0"/>
                          <a:cs typeface="Times New Roman" pitchFamily="18" charset="0"/>
                          <a:hlinkClick r:id="rId17"/>
                        </a:rPr>
                        <a:t>Dr N.M.</a:t>
                      </a:r>
                      <a:r>
                        <a:rPr lang="en-US" sz="1200" u="sng" baseline="0" dirty="0">
                          <a:solidFill>
                            <a:schemeClr val="tx1"/>
                          </a:solidFill>
                          <a:latin typeface="Times New Roman" pitchFamily="18" charset="0"/>
                          <a:cs typeface="Times New Roman" pitchFamily="18" charset="0"/>
                          <a:hlinkClick r:id="rId17"/>
                        </a:rPr>
                        <a:t> </a:t>
                      </a:r>
                      <a:r>
                        <a:rPr lang="en-US" sz="1200" u="sng" baseline="0" dirty="0" err="1">
                          <a:solidFill>
                            <a:schemeClr val="tx1"/>
                          </a:solidFill>
                          <a:latin typeface="Times New Roman" pitchFamily="18" charset="0"/>
                          <a:cs typeface="Times New Roman" pitchFamily="18" charset="0"/>
                          <a:hlinkClick r:id="rId17"/>
                        </a:rPr>
                        <a:t>Yugandhar</a:t>
                      </a:r>
                      <a:endParaRPr lang="en-US" sz="1200" dirty="0">
                        <a:latin typeface="Times New Roman"/>
                        <a:ea typeface="Times New Roman"/>
                        <a:cs typeface="Times New Roman"/>
                      </a:endParaRPr>
                    </a:p>
                  </a:txBody>
                  <a:tcPr marL="68580" marR="6858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F3E7"/>
                    </a:solidFill>
                  </a:tcPr>
                </a:tc>
                <a:tc>
                  <a:txBody>
                    <a:bodyPr/>
                    <a:lstStyle/>
                    <a:p>
                      <a:pPr algn="l">
                        <a:lnSpc>
                          <a:spcPct val="100000"/>
                        </a:lnSpc>
                        <a:spcBef>
                          <a:spcPts val="415"/>
                        </a:spcBef>
                      </a:pPr>
                      <a:r>
                        <a:rPr lang="en-US" sz="1400" b="0" spc="-5" dirty="0">
                          <a:latin typeface="Times New Roman"/>
                          <a:cs typeface="Times New Roman"/>
                        </a:rPr>
                        <a:t>Associate Professor</a:t>
                      </a:r>
                      <a:r>
                        <a:rPr lang="en-US" sz="1400" b="0" spc="-50" dirty="0">
                          <a:latin typeface="Times New Roman"/>
                          <a:cs typeface="Times New Roman"/>
                        </a:rPr>
                        <a:t>  &amp; NCC Officer </a:t>
                      </a:r>
                      <a:endParaRPr sz="1400" b="0">
                        <a:latin typeface="Times New Roman"/>
                        <a:cs typeface="Times New Roman"/>
                      </a:endParaRPr>
                    </a:p>
                  </a:txBody>
                  <a:tcPr marL="0" marR="0" marT="52705"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a:solidFill>
                        <a:srgbClr val="FFFFFF"/>
                      </a:solidFill>
                      <a:prstDash val="solid"/>
                    </a:lnB>
                    <a:solidFill>
                      <a:srgbClr val="F9F3E7"/>
                    </a:solidFill>
                  </a:tcPr>
                </a:tc>
                <a:tc>
                  <a:txBody>
                    <a:bodyPr/>
                    <a:lstStyle/>
                    <a:p>
                      <a:pPr marL="635" algn="ctr">
                        <a:lnSpc>
                          <a:spcPct val="100000"/>
                        </a:lnSpc>
                        <a:spcBef>
                          <a:spcPts val="415"/>
                        </a:spcBef>
                      </a:pPr>
                      <a:r>
                        <a:rPr sz="1400" b="0" spc="-5" dirty="0">
                          <a:latin typeface="Times New Roman"/>
                          <a:cs typeface="Times New Roman"/>
                        </a:rPr>
                        <a:t>Ph.D.</a:t>
                      </a:r>
                      <a:endParaRPr sz="1400" b="0">
                        <a:latin typeface="Times New Roman"/>
                        <a:cs typeface="Times New Roman"/>
                      </a:endParaRPr>
                    </a:p>
                  </a:txBody>
                  <a:tcPr marL="0" marR="0" marT="52705"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F9F3E7"/>
                    </a:solidFill>
                  </a:tcPr>
                </a:tc>
                <a:tc>
                  <a:txBody>
                    <a:bodyPr/>
                    <a:lstStyle/>
                    <a:p>
                      <a:pPr marL="635" algn="ctr">
                        <a:lnSpc>
                          <a:spcPct val="100000"/>
                        </a:lnSpc>
                        <a:spcBef>
                          <a:spcPts val="415"/>
                        </a:spcBef>
                      </a:pPr>
                      <a:r>
                        <a:rPr lang="en-US" sz="1400" dirty="0">
                          <a:latin typeface="Times New Roman"/>
                          <a:cs typeface="Times New Roman"/>
                        </a:rPr>
                        <a:t>17</a:t>
                      </a:r>
                      <a:endParaRPr sz="1400">
                        <a:latin typeface="Times New Roman"/>
                        <a:cs typeface="Times New Roman"/>
                      </a:endParaRPr>
                    </a:p>
                  </a:txBody>
                  <a:tcPr marL="0" marR="0" marT="5270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F3E7"/>
                    </a:solidFill>
                  </a:tcPr>
                </a:tc>
                <a:tc>
                  <a:txBody>
                    <a:bodyPr/>
                    <a:lstStyle/>
                    <a:p>
                      <a:pPr marL="0" marR="0" algn="l">
                        <a:lnSpc>
                          <a:spcPct val="115000"/>
                        </a:lnSpc>
                        <a:spcBef>
                          <a:spcPts val="0"/>
                        </a:spcBef>
                        <a:spcAft>
                          <a:spcPts val="0"/>
                        </a:spcAft>
                      </a:pPr>
                      <a:r>
                        <a:rPr lang="en-US" sz="1400" dirty="0">
                          <a:solidFill>
                            <a:schemeClr val="tx1"/>
                          </a:solidFill>
                          <a:latin typeface="Times New Roman" pitchFamily="18" charset="0"/>
                          <a:ea typeface="Times New Roman"/>
                          <a:cs typeface="Times New Roman" pitchFamily="18" charset="0"/>
                        </a:rPr>
                        <a:t>Biotechnology, Bioprocess Engineering</a:t>
                      </a:r>
                    </a:p>
                  </a:txBody>
                  <a:tcPr marL="68580" marR="68580" marT="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F3E7"/>
                    </a:solidFill>
                  </a:tcPr>
                </a:tc>
                <a:extLst>
                  <a:ext uri="{0D108BD9-81ED-4DB2-BD59-A6C34878D82A}">
                    <a16:rowId xmlns:a16="http://schemas.microsoft.com/office/drawing/2014/main" xmlns="" val="10015"/>
                  </a:ext>
                </a:extLst>
              </a:tr>
              <a:tr h="258236">
                <a:tc>
                  <a:txBody>
                    <a:bodyPr/>
                    <a:lstStyle/>
                    <a:p>
                      <a:pPr algn="ctr">
                        <a:lnSpc>
                          <a:spcPct val="100000"/>
                        </a:lnSpc>
                        <a:spcBef>
                          <a:spcPts val="415"/>
                        </a:spcBef>
                      </a:pPr>
                      <a:r>
                        <a:rPr sz="1400" b="1" spc="5">
                          <a:latin typeface="Times New Roman"/>
                          <a:cs typeface="Times New Roman"/>
                        </a:rPr>
                        <a:t>1</a:t>
                      </a:r>
                      <a:r>
                        <a:rPr lang="en-US" sz="1400" b="1" spc="5" dirty="0">
                          <a:latin typeface="Times New Roman"/>
                          <a:cs typeface="Times New Roman"/>
                        </a:rPr>
                        <a:t>6</a:t>
                      </a:r>
                      <a:endParaRPr sz="1400">
                        <a:latin typeface="Times New Roman"/>
                        <a:cs typeface="Times New Roman"/>
                      </a:endParaRPr>
                    </a:p>
                  </a:txBody>
                  <a:tcPr marL="0" marR="0" marT="52705"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F3E7"/>
                    </a:solidFill>
                  </a:tcPr>
                </a:tc>
                <a:tc>
                  <a:txBody>
                    <a:bodyPr/>
                    <a:lstStyle/>
                    <a:p>
                      <a:pPr marL="0" marR="0">
                        <a:spcBef>
                          <a:spcPts val="0"/>
                        </a:spcBef>
                        <a:spcAft>
                          <a:spcPts val="0"/>
                        </a:spcAft>
                      </a:pPr>
                      <a:r>
                        <a:rPr lang="en-US" sz="1200" u="sng" dirty="0">
                          <a:solidFill>
                            <a:schemeClr val="tx1"/>
                          </a:solidFill>
                          <a:latin typeface="Times New Roman" pitchFamily="18" charset="0"/>
                          <a:cs typeface="Times New Roman" pitchFamily="18" charset="0"/>
                          <a:hlinkClick r:id="rId18"/>
                        </a:rPr>
                        <a:t>Dr P. </a:t>
                      </a:r>
                      <a:r>
                        <a:rPr lang="en-US" sz="1200" u="sng" dirty="0" err="1">
                          <a:solidFill>
                            <a:schemeClr val="tx1"/>
                          </a:solidFill>
                          <a:latin typeface="Times New Roman" pitchFamily="18" charset="0"/>
                          <a:cs typeface="Times New Roman" pitchFamily="18" charset="0"/>
                          <a:hlinkClick r:id="rId18"/>
                        </a:rPr>
                        <a:t>Venkata</a:t>
                      </a:r>
                      <a:r>
                        <a:rPr lang="en-US" sz="1200" u="sng" baseline="0" dirty="0">
                          <a:solidFill>
                            <a:schemeClr val="tx1"/>
                          </a:solidFill>
                          <a:latin typeface="Times New Roman" pitchFamily="18" charset="0"/>
                          <a:cs typeface="Times New Roman" pitchFamily="18" charset="0"/>
                          <a:hlinkClick r:id="rId18"/>
                        </a:rPr>
                        <a:t> </a:t>
                      </a:r>
                      <a:r>
                        <a:rPr lang="en-US" sz="1200" u="sng" dirty="0" err="1">
                          <a:solidFill>
                            <a:schemeClr val="tx1"/>
                          </a:solidFill>
                          <a:latin typeface="Times New Roman" pitchFamily="18" charset="0"/>
                          <a:cs typeface="Times New Roman" pitchFamily="18" charset="0"/>
                          <a:hlinkClick r:id="rId18"/>
                        </a:rPr>
                        <a:t>Rao</a:t>
                      </a:r>
                      <a:endParaRPr lang="en-US" sz="1200" dirty="0">
                        <a:latin typeface="Times New Roman"/>
                        <a:ea typeface="Times New Roman"/>
                        <a:cs typeface="Times New Roman"/>
                      </a:endParaRPr>
                    </a:p>
                  </a:txBody>
                  <a:tcPr marL="68580" marR="68580" marT="0" marB="0">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F3E7"/>
                    </a:solidFill>
                  </a:tcPr>
                </a:tc>
                <a:tc>
                  <a:txBody>
                    <a:bodyPr/>
                    <a:lstStyle/>
                    <a:p>
                      <a:pPr algn="l">
                        <a:lnSpc>
                          <a:spcPct val="100000"/>
                        </a:lnSpc>
                        <a:spcBef>
                          <a:spcPts val="415"/>
                        </a:spcBef>
                      </a:pPr>
                      <a:r>
                        <a:rPr lang="en-US" sz="1400" b="0" dirty="0">
                          <a:latin typeface="Times New Roman"/>
                          <a:cs typeface="Times New Roman"/>
                        </a:rPr>
                        <a:t>Assistant </a:t>
                      </a:r>
                      <a:r>
                        <a:rPr sz="1400" b="0" spc="-5">
                          <a:latin typeface="Times New Roman"/>
                          <a:cs typeface="Times New Roman"/>
                        </a:rPr>
                        <a:t>Professor</a:t>
                      </a:r>
                      <a:endParaRPr sz="1400" b="0">
                        <a:latin typeface="Times New Roman"/>
                        <a:cs typeface="Times New Roman"/>
                      </a:endParaRPr>
                    </a:p>
                  </a:txBody>
                  <a:tcPr marL="0" marR="0" marT="52705"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F9F3E7"/>
                    </a:solidFill>
                  </a:tcPr>
                </a:tc>
                <a:tc>
                  <a:txBody>
                    <a:bodyPr/>
                    <a:lstStyle/>
                    <a:p>
                      <a:pPr marL="635" algn="ctr">
                        <a:lnSpc>
                          <a:spcPct val="100000"/>
                        </a:lnSpc>
                        <a:spcBef>
                          <a:spcPts val="415"/>
                        </a:spcBef>
                      </a:pPr>
                      <a:r>
                        <a:rPr sz="1400" b="0" spc="-5" dirty="0">
                          <a:latin typeface="Times New Roman"/>
                          <a:cs typeface="Times New Roman"/>
                        </a:rPr>
                        <a:t>Ph.D.</a:t>
                      </a:r>
                      <a:endParaRPr sz="1400" b="0">
                        <a:latin typeface="Times New Roman"/>
                        <a:cs typeface="Times New Roman"/>
                      </a:endParaRPr>
                    </a:p>
                  </a:txBody>
                  <a:tcPr marL="0" marR="0" marT="52705" marB="0">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F9F3E7"/>
                    </a:solidFill>
                  </a:tcPr>
                </a:tc>
                <a:tc>
                  <a:txBody>
                    <a:bodyPr/>
                    <a:lstStyle/>
                    <a:p>
                      <a:pPr marL="635" algn="ctr">
                        <a:lnSpc>
                          <a:spcPct val="100000"/>
                        </a:lnSpc>
                        <a:spcBef>
                          <a:spcPts val="415"/>
                        </a:spcBef>
                      </a:pPr>
                      <a:r>
                        <a:rPr lang="en-US" sz="1400" dirty="0">
                          <a:latin typeface="Times New Roman"/>
                          <a:cs typeface="Times New Roman"/>
                        </a:rPr>
                        <a:t>15</a:t>
                      </a:r>
                      <a:endParaRPr sz="1400">
                        <a:latin typeface="Times New Roman"/>
                        <a:cs typeface="Times New Roman"/>
                      </a:endParaRPr>
                    </a:p>
                  </a:txBody>
                  <a:tcPr marL="0" marR="0" marT="52705"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F3E7"/>
                    </a:solidFill>
                  </a:tcPr>
                </a:tc>
                <a:tc>
                  <a:txBody>
                    <a:bodyPr/>
                    <a:lstStyle/>
                    <a:p>
                      <a:pPr marL="635" algn="l">
                        <a:lnSpc>
                          <a:spcPct val="100000"/>
                        </a:lnSpc>
                        <a:spcBef>
                          <a:spcPts val="415"/>
                        </a:spcBef>
                      </a:pPr>
                      <a:r>
                        <a:rPr lang="en-US" sz="1400" dirty="0">
                          <a:latin typeface="Times New Roman" pitchFamily="18" charset="0"/>
                          <a:cs typeface="Times New Roman" pitchFamily="18" charset="0"/>
                        </a:rPr>
                        <a:t>Electrochemical </a:t>
                      </a:r>
                      <a:r>
                        <a:rPr lang="en-US" sz="1400" dirty="0" err="1">
                          <a:latin typeface="Times New Roman" pitchFamily="18" charset="0"/>
                          <a:cs typeface="Times New Roman" pitchFamily="18" charset="0"/>
                        </a:rPr>
                        <a:t>Engg</a:t>
                      </a:r>
                      <a:r>
                        <a:rPr lang="en-US" sz="1400" dirty="0">
                          <a:solidFill>
                            <a:schemeClr val="tx1"/>
                          </a:solidFill>
                          <a:latin typeface="Times New Roman" pitchFamily="18" charset="0"/>
                          <a:ea typeface="+mn-ea"/>
                          <a:cs typeface="Times New Roman" pitchFamily="18" charset="0"/>
                        </a:rPr>
                        <a:t>, Corrosion </a:t>
                      </a:r>
                      <a:r>
                        <a:rPr lang="en-US" sz="1400" dirty="0" smtClean="0">
                          <a:solidFill>
                            <a:schemeClr val="tx1"/>
                          </a:solidFill>
                          <a:latin typeface="Times New Roman" pitchFamily="18" charset="0"/>
                          <a:ea typeface="+mn-ea"/>
                          <a:cs typeface="Times New Roman" pitchFamily="18" charset="0"/>
                        </a:rPr>
                        <a:t>Engineering</a:t>
                      </a:r>
                      <a:endParaRPr lang="en-US" sz="1400" dirty="0">
                        <a:solidFill>
                          <a:schemeClr val="tx1"/>
                        </a:solidFill>
                        <a:latin typeface="Times New Roman" pitchFamily="18" charset="0"/>
                        <a:ea typeface="+mn-ea"/>
                        <a:cs typeface="Times New Roman" pitchFamily="18" charset="0"/>
                      </a:endParaRPr>
                    </a:p>
                  </a:txBody>
                  <a:tcPr marL="0" marR="0" marT="52705" marB="0">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F3E7"/>
                    </a:solidFill>
                  </a:tcPr>
                </a:tc>
                <a:extLst>
                  <a:ext uri="{0D108BD9-81ED-4DB2-BD59-A6C34878D82A}">
                    <a16:rowId xmlns:a16="http://schemas.microsoft.com/office/drawing/2014/main" xmlns="" val="10016"/>
                  </a:ext>
                </a:extLst>
              </a:tr>
              <a:tr h="258236">
                <a:tc>
                  <a:txBody>
                    <a:bodyPr/>
                    <a:lstStyle/>
                    <a:p>
                      <a:pPr algn="ctr">
                        <a:lnSpc>
                          <a:spcPct val="100000"/>
                        </a:lnSpc>
                        <a:spcBef>
                          <a:spcPts val="415"/>
                        </a:spcBef>
                      </a:pPr>
                      <a:r>
                        <a:rPr lang="en-US" sz="1200" b="1" dirty="0" smtClean="0">
                          <a:latin typeface="Times New Roman" pitchFamily="18" charset="0"/>
                          <a:cs typeface="Times New Roman" pitchFamily="18" charset="0"/>
                        </a:rPr>
                        <a:t>17</a:t>
                      </a:r>
                      <a:endParaRPr sz="1200" b="1">
                        <a:latin typeface="Times New Roman" pitchFamily="18" charset="0"/>
                        <a:cs typeface="Times New Roman" pitchFamily="18" charset="0"/>
                      </a:endParaRPr>
                    </a:p>
                  </a:txBody>
                  <a:tcPr marL="0" marR="0" marT="52705"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F9F3E7"/>
                    </a:solidFill>
                  </a:tcPr>
                </a:tc>
                <a:tc>
                  <a:txBody>
                    <a:bodyPr/>
                    <a:lstStyle/>
                    <a:p>
                      <a:pPr marL="0" marR="0">
                        <a:spcBef>
                          <a:spcPts val="0"/>
                        </a:spcBef>
                        <a:spcAft>
                          <a:spcPts val="0"/>
                        </a:spcAft>
                      </a:pPr>
                      <a:r>
                        <a:rPr lang="en-US" sz="1400" dirty="0" smtClean="0">
                          <a:solidFill>
                            <a:srgbClr val="7030A0"/>
                          </a:solidFill>
                          <a:latin typeface="Times New Roman" pitchFamily="18" charset="0"/>
                          <a:ea typeface="Times New Roman"/>
                          <a:cs typeface="Times New Roman" pitchFamily="18" charset="0"/>
                        </a:rPr>
                        <a:t>Prof G.P. </a:t>
                      </a:r>
                      <a:r>
                        <a:rPr lang="en-US" sz="1400" dirty="0" err="1" smtClean="0">
                          <a:solidFill>
                            <a:srgbClr val="7030A0"/>
                          </a:solidFill>
                          <a:latin typeface="Times New Roman" pitchFamily="18" charset="0"/>
                          <a:ea typeface="Times New Roman"/>
                          <a:cs typeface="Times New Roman" pitchFamily="18" charset="0"/>
                        </a:rPr>
                        <a:t>Rangaiah</a:t>
                      </a:r>
                      <a:endParaRPr lang="en-US" sz="1400" dirty="0">
                        <a:solidFill>
                          <a:srgbClr val="7030A0"/>
                        </a:solidFill>
                        <a:latin typeface="Times New Roman" pitchFamily="18" charset="0"/>
                        <a:ea typeface="Times New Roman"/>
                        <a:cs typeface="Times New Roman"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F9F3E7"/>
                    </a:solidFill>
                  </a:tcPr>
                </a:tc>
                <a:tc>
                  <a:txBody>
                    <a:bodyPr/>
                    <a:lstStyle/>
                    <a:p>
                      <a:pPr marL="0" marR="0" indent="0" algn="l" defTabSz="914400" rtl="0" eaLnBrk="1" fontAlgn="auto" latinLnBrk="0" hangingPunct="1">
                        <a:lnSpc>
                          <a:spcPct val="100000"/>
                        </a:lnSpc>
                        <a:spcBef>
                          <a:spcPts val="415"/>
                        </a:spcBef>
                        <a:spcAft>
                          <a:spcPts val="0"/>
                        </a:spcAft>
                        <a:buClrTx/>
                        <a:buSzTx/>
                        <a:buFontTx/>
                        <a:buNone/>
                        <a:tabLst/>
                        <a:defRPr/>
                      </a:pPr>
                      <a:r>
                        <a:rPr lang="en-US" sz="1400" b="0" dirty="0" smtClean="0">
                          <a:solidFill>
                            <a:srgbClr val="7030A0"/>
                          </a:solidFill>
                          <a:latin typeface="Times New Roman" pitchFamily="18" charset="0"/>
                          <a:cs typeface="Times New Roman" pitchFamily="18" charset="0"/>
                        </a:rPr>
                        <a:t>Visiting Professor (AU)</a:t>
                      </a:r>
                      <a:r>
                        <a:rPr lang="en-US" sz="1400" b="0" baseline="0" dirty="0" smtClean="0">
                          <a:solidFill>
                            <a:srgbClr val="7030A0"/>
                          </a:solidFill>
                          <a:latin typeface="Times New Roman" pitchFamily="18" charset="0"/>
                          <a:cs typeface="Times New Roman" pitchFamily="18" charset="0"/>
                        </a:rPr>
                        <a:t> and </a:t>
                      </a:r>
                      <a:r>
                        <a:rPr lang="en-US" sz="1400" dirty="0" smtClean="0">
                          <a:solidFill>
                            <a:srgbClr val="7030A0"/>
                          </a:solidFill>
                          <a:latin typeface="Times New Roman" pitchFamily="18" charset="0"/>
                          <a:cs typeface="Times New Roman" pitchFamily="18" charset="0"/>
                        </a:rPr>
                        <a:t>Emeritus (NUS)</a:t>
                      </a:r>
                      <a:endParaRPr sz="1400" b="0">
                        <a:solidFill>
                          <a:srgbClr val="7030A0"/>
                        </a:solidFill>
                        <a:latin typeface="Times New Roman" pitchFamily="18" charset="0"/>
                        <a:cs typeface="Times New Roman" pitchFamily="18" charset="0"/>
                      </a:endParaRPr>
                    </a:p>
                  </a:txBody>
                  <a:tcPr marL="0" marR="0" marT="5270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F9F3E7"/>
                    </a:solidFill>
                  </a:tcPr>
                </a:tc>
                <a:tc>
                  <a:txBody>
                    <a:bodyPr/>
                    <a:lstStyle/>
                    <a:p>
                      <a:pPr marL="635" algn="ctr">
                        <a:lnSpc>
                          <a:spcPct val="100000"/>
                        </a:lnSpc>
                        <a:spcBef>
                          <a:spcPts val="415"/>
                        </a:spcBef>
                      </a:pPr>
                      <a:r>
                        <a:rPr lang="en-US" sz="1400" b="0" dirty="0" smtClean="0">
                          <a:solidFill>
                            <a:srgbClr val="7030A0"/>
                          </a:solidFill>
                          <a:latin typeface="Times New Roman" pitchFamily="18" charset="0"/>
                          <a:cs typeface="Times New Roman" pitchFamily="18" charset="0"/>
                        </a:rPr>
                        <a:t>Ph.D.</a:t>
                      </a:r>
                      <a:endParaRPr sz="1400" b="0">
                        <a:solidFill>
                          <a:srgbClr val="7030A0"/>
                        </a:solidFill>
                        <a:latin typeface="Times New Roman" pitchFamily="18" charset="0"/>
                        <a:cs typeface="Times New Roman" pitchFamily="18" charset="0"/>
                      </a:endParaRPr>
                    </a:p>
                  </a:txBody>
                  <a:tcPr marL="0" marR="0" marT="5270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F9F3E7"/>
                    </a:solidFill>
                  </a:tcPr>
                </a:tc>
                <a:tc>
                  <a:txBody>
                    <a:bodyPr/>
                    <a:lstStyle/>
                    <a:p>
                      <a:pPr marL="635" algn="ctr">
                        <a:lnSpc>
                          <a:spcPct val="100000"/>
                        </a:lnSpc>
                        <a:spcBef>
                          <a:spcPts val="415"/>
                        </a:spcBef>
                      </a:pPr>
                      <a:r>
                        <a:rPr lang="en-US" sz="1400" dirty="0" smtClean="0">
                          <a:solidFill>
                            <a:srgbClr val="7030A0"/>
                          </a:solidFill>
                          <a:latin typeface="Times New Roman" pitchFamily="18" charset="0"/>
                          <a:cs typeface="Times New Roman" pitchFamily="18" charset="0"/>
                        </a:rPr>
                        <a:t>-</a:t>
                      </a:r>
                      <a:endParaRPr sz="1400">
                        <a:solidFill>
                          <a:srgbClr val="7030A0"/>
                        </a:solidFill>
                        <a:latin typeface="Times New Roman" pitchFamily="18" charset="0"/>
                        <a:cs typeface="Times New Roman" pitchFamily="18" charset="0"/>
                      </a:endParaRPr>
                    </a:p>
                  </a:txBody>
                  <a:tcPr marL="0" marR="0" marT="5270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F9F3E7"/>
                    </a:solidFill>
                  </a:tcPr>
                </a:tc>
                <a:tc>
                  <a:txBody>
                    <a:bodyPr/>
                    <a:lstStyle/>
                    <a:p>
                      <a:pPr marL="635" algn="l">
                        <a:lnSpc>
                          <a:spcPct val="100000"/>
                        </a:lnSpc>
                        <a:spcBef>
                          <a:spcPts val="415"/>
                        </a:spcBef>
                      </a:pPr>
                      <a:r>
                        <a:rPr lang="en-US" sz="1400" dirty="0" smtClean="0">
                          <a:solidFill>
                            <a:srgbClr val="7030A0"/>
                          </a:solidFill>
                          <a:latin typeface="Times New Roman" pitchFamily="18" charset="0"/>
                          <a:ea typeface="+mn-ea"/>
                          <a:cs typeface="Times New Roman" pitchFamily="18" charset="0"/>
                        </a:rPr>
                        <a:t>Process </a:t>
                      </a:r>
                      <a:r>
                        <a:rPr lang="en-US" sz="1400" baseline="0" dirty="0" smtClean="0">
                          <a:solidFill>
                            <a:srgbClr val="7030A0"/>
                          </a:solidFill>
                          <a:latin typeface="Times New Roman" pitchFamily="18" charset="0"/>
                          <a:ea typeface="+mn-ea"/>
                          <a:cs typeface="Times New Roman" pitchFamily="18" charset="0"/>
                        </a:rPr>
                        <a:t> Modeling &amp; Optimization</a:t>
                      </a:r>
                      <a:endParaRPr lang="en-US" sz="1400" dirty="0">
                        <a:solidFill>
                          <a:srgbClr val="7030A0"/>
                        </a:solidFill>
                        <a:latin typeface="Times New Roman" pitchFamily="18" charset="0"/>
                        <a:ea typeface="+mn-ea"/>
                        <a:cs typeface="Times New Roman" pitchFamily="18" charset="0"/>
                      </a:endParaRPr>
                    </a:p>
                  </a:txBody>
                  <a:tcPr marL="0" marR="0" marT="52705"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a:solidFill>
                        <a:srgbClr val="FFFFFF"/>
                      </a:solidFill>
                      <a:prstDash val="solid"/>
                    </a:lnB>
                    <a:solidFill>
                      <a:srgbClr val="F9F3E7"/>
                    </a:solidFill>
                  </a:tcPr>
                </a:tc>
              </a:tr>
            </a:tbl>
          </a:graphicData>
        </a:graphic>
      </p:graphicFrame>
      <p:pic>
        <p:nvPicPr>
          <p:cNvPr id="4" name="object 4"/>
          <p:cNvPicPr/>
          <p:nvPr/>
        </p:nvPicPr>
        <p:blipFill>
          <a:blip r:embed="rId19" cstate="print"/>
          <a:stretch>
            <a:fillRect/>
          </a:stretch>
        </p:blipFill>
        <p:spPr>
          <a:xfrm>
            <a:off x="11529060" y="76200"/>
            <a:ext cx="586740" cy="606552"/>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3764</TotalTime>
  <Words>10970</Words>
  <Application>Microsoft Office PowerPoint</Application>
  <PresentationFormat>Custom</PresentationFormat>
  <Paragraphs>3156</Paragraphs>
  <Slides>89</Slides>
  <Notes>7</Notes>
  <HiddenSlides>0</HiddenSlides>
  <MMClips>0</MMClips>
  <ScaleCrop>false</ScaleCrop>
  <HeadingPairs>
    <vt:vector size="4" baseType="variant">
      <vt:variant>
        <vt:lpstr>Theme</vt:lpstr>
      </vt:variant>
      <vt:variant>
        <vt:i4>1</vt:i4>
      </vt:variant>
      <vt:variant>
        <vt:lpstr>Slide Titles</vt:lpstr>
      </vt:variant>
      <vt:variant>
        <vt:i4>89</vt:i4>
      </vt:variant>
    </vt:vector>
  </HeadingPairs>
  <TitlesOfParts>
    <vt:vector size="90" baseType="lpstr">
      <vt:lpstr>Office Theme</vt:lpstr>
      <vt:lpstr>HEARTY WELCOME Hon’ble Chairperson and Members of NAAC Peer Team</vt:lpstr>
      <vt:lpstr>OVERVIEW</vt:lpstr>
      <vt:lpstr>Vision and Mission</vt:lpstr>
      <vt:lpstr>QUALITY POLICY</vt:lpstr>
      <vt:lpstr>Programme Educational Objectives (PEOs) – UG B.Tech. Programme</vt:lpstr>
      <vt:lpstr>Department profile &amp; Milestones achieved</vt:lpstr>
      <vt:lpstr> Achievements</vt:lpstr>
      <vt:lpstr>Infrastructural Highlights</vt:lpstr>
      <vt:lpstr>Faculty Profiles</vt:lpstr>
      <vt:lpstr>Faculty</vt:lpstr>
      <vt:lpstr>Research, Innovations and Extensions</vt:lpstr>
      <vt:lpstr>Research, innovations and Extensions</vt:lpstr>
      <vt:lpstr>Research, innovations and Extensions</vt:lpstr>
      <vt:lpstr>Academics Highlights</vt:lpstr>
      <vt:lpstr>Initiatives of Ch.E.D: Partnerships – I-I-I</vt:lpstr>
      <vt:lpstr>Major / Key Initiatives</vt:lpstr>
      <vt:lpstr>CURRICULAR ASPECTS: CURRICULUM DESIGN &amp; DEVELOPMENT PROCESS</vt:lpstr>
      <vt:lpstr>Slide 18</vt:lpstr>
      <vt:lpstr>CURRICULAR ASPECTS (Contd..)</vt:lpstr>
      <vt:lpstr>Slide 20</vt:lpstr>
      <vt:lpstr>Slide 21</vt:lpstr>
      <vt:lpstr>Slide 22</vt:lpstr>
      <vt:lpstr>Feedback </vt:lpstr>
      <vt:lpstr>Feedback for curriculum collected and analysed report</vt:lpstr>
      <vt:lpstr>Slide 25</vt:lpstr>
      <vt:lpstr>Graduate attributes/ Program outcomes</vt:lpstr>
      <vt:lpstr>Slide 27</vt:lpstr>
      <vt:lpstr>Programme Specific Outcomes (PSOs)</vt:lpstr>
      <vt:lpstr>Slide 29</vt:lpstr>
      <vt:lpstr>CO, PO &amp; PSOs Assessment Process and Tools</vt:lpstr>
      <vt:lpstr>Numerical Methods in Chemical Engineering</vt:lpstr>
      <vt:lpstr>Slide 32</vt:lpstr>
      <vt:lpstr>Slide 33</vt:lpstr>
      <vt:lpstr>Slide 34</vt:lpstr>
      <vt:lpstr>Criterion 2</vt:lpstr>
      <vt:lpstr>Criterion 2</vt:lpstr>
      <vt:lpstr>Student diversity</vt:lpstr>
      <vt:lpstr>Student diversity</vt:lpstr>
      <vt:lpstr>Student diversity</vt:lpstr>
      <vt:lpstr>Student diversity</vt:lpstr>
      <vt:lpstr>Student categorization (Advanced Learners / slow learners)</vt:lpstr>
      <vt:lpstr>Programs for advanced learners:106 B.Tech (Chemical Engineering)                                             24 B.Tech (Biotechnology)</vt:lpstr>
      <vt:lpstr>Programs for slow learners :45 B.Tech (Chemical Engineering)                     20 B.Tech (Biotechnology)</vt:lpstr>
      <vt:lpstr>Methods of teaching : Online/ Offline</vt:lpstr>
      <vt:lpstr>ICT and online resources</vt:lpstr>
      <vt:lpstr>Mentor/mentee system- 19:1</vt:lpstr>
      <vt:lpstr>Evaluation process reforms (IT integration and automation)   https://exams.andhrauniversity.edu.in/ </vt:lpstr>
      <vt:lpstr>Awards, Recognitions, Fellowships</vt:lpstr>
      <vt:lpstr>Criterion 3 Research, Innovations and Extensions</vt:lpstr>
      <vt:lpstr>Criterion 3 Research, Innovations and Extensions</vt:lpstr>
      <vt:lpstr>Criterion 3</vt:lpstr>
      <vt:lpstr>Criterion 3</vt:lpstr>
      <vt:lpstr>Criterion 3</vt:lpstr>
      <vt:lpstr>Criterion 3</vt:lpstr>
      <vt:lpstr>Research, Innovations and Extensions</vt:lpstr>
      <vt:lpstr>Research, Innovations and Extensions</vt:lpstr>
      <vt:lpstr>Research, Innovations and Extensions</vt:lpstr>
      <vt:lpstr>Criterion 3</vt:lpstr>
      <vt:lpstr>Criterion 3</vt:lpstr>
      <vt:lpstr>Criterion 3</vt:lpstr>
      <vt:lpstr>INDUSTRY-INSTITUTE-INTERACTION &amp; COLLABORATIONS</vt:lpstr>
      <vt:lpstr>Infrastructure and Teaching Resources</vt:lpstr>
      <vt:lpstr>Criterion 4 Infrastructure and teaching resources</vt:lpstr>
      <vt:lpstr>Criterion 4 Infrastructure and teaching resources</vt:lpstr>
      <vt:lpstr>Slide 65</vt:lpstr>
      <vt:lpstr>Criterion 4 Infrastructures and teaching resource</vt:lpstr>
      <vt:lpstr>Infrastructure and teaching resource</vt:lpstr>
      <vt:lpstr>Infrastructure and teaching resource</vt:lpstr>
      <vt:lpstr>Students Support and Progression </vt:lpstr>
      <vt:lpstr>Criterion 5 Placements</vt:lpstr>
      <vt:lpstr>Criterion 5</vt:lpstr>
      <vt:lpstr>Criterion 5</vt:lpstr>
      <vt:lpstr>Students Support and Progression</vt:lpstr>
      <vt:lpstr>Prominent Alumni</vt:lpstr>
      <vt:lpstr>Prominent Alumni</vt:lpstr>
      <vt:lpstr>Alumni contributions : INR 221.36 L </vt:lpstr>
      <vt:lpstr>Alumni contributions  </vt:lpstr>
      <vt:lpstr>Criterion 6</vt:lpstr>
      <vt:lpstr>Criterion 6</vt:lpstr>
      <vt:lpstr>Criterion 6</vt:lpstr>
      <vt:lpstr>Criterion 6</vt:lpstr>
      <vt:lpstr>Criterion 6</vt:lpstr>
      <vt:lpstr>Criterion 6</vt:lpstr>
      <vt:lpstr>Criterion 6</vt:lpstr>
      <vt:lpstr>Criterion 7</vt:lpstr>
      <vt:lpstr>Slide 86</vt:lpstr>
      <vt:lpstr>Criterion 7</vt:lpstr>
      <vt:lpstr>Progressive  Plan</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Ramji</dc:creator>
  <cp:lastModifiedBy>aucea</cp:lastModifiedBy>
  <cp:revision>553</cp:revision>
  <dcterms:created xsi:type="dcterms:W3CDTF">2023-10-11T06:20:52Z</dcterms:created>
  <dcterms:modified xsi:type="dcterms:W3CDTF">2023-11-03T08:34:03Z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2023-10-09T00:00:00Z</vt:filetime>
  </property>
  <property fmtid="{D5CDD505-2E9C-101B-9397-08002B2CF9AE}" pid="3" name="Creator">
    <vt:lpwstr>Microsoft® PowerPoint® LTSC</vt:lpwstr>
  </property>
  <property fmtid="{D5CDD505-2E9C-101B-9397-08002B2CF9AE}" pid="4" name="LastSaved">
    <vt:filetime>2023-10-11T00:00:00Z</vt:filetime>
  </property>
</Properties>
</file>